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5" r:id="rId4"/>
    <p:sldId id="264" r:id="rId5"/>
    <p:sldId id="263" r:id="rId6"/>
    <p:sldId id="262" r:id="rId7"/>
    <p:sldId id="261" r:id="rId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48"/>
  </p:normalViewPr>
  <p:slideViewPr>
    <p:cSldViewPr>
      <p:cViewPr varScale="1">
        <p:scale>
          <a:sx n="58" d="100"/>
          <a:sy n="58" d="100"/>
        </p:scale>
        <p:origin x="1480" y="3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205EE347-3928-66F9-2C56-3E68D4F34402}"/>
              </a:ext>
            </a:extLst>
          </p:cNvPr>
          <p:cNvSpPr>
            <a:spLocks noGrp="1"/>
          </p:cNvSpPr>
          <p:nvPr>
            <p:ph type="dt" sz="half" idx="10"/>
          </p:nvPr>
        </p:nvSpPr>
        <p:spPr/>
        <p:txBody>
          <a:bodyPr/>
          <a:lstStyle>
            <a:lvl1pPr>
              <a:defRPr/>
            </a:lvl1pPr>
          </a:lstStyle>
          <a:p>
            <a:pPr>
              <a:defRPr/>
            </a:pPr>
            <a:fld id="{E353572B-E986-9044-8456-6A10A5DBCF05}" type="datetimeFigureOut">
              <a:rPr lang="en-US"/>
              <a:pPr>
                <a:defRPr/>
              </a:pPr>
              <a:t>2/26/2025</a:t>
            </a:fld>
            <a:endParaRPr lang="en-US"/>
          </a:p>
        </p:txBody>
      </p:sp>
      <p:sp>
        <p:nvSpPr>
          <p:cNvPr id="5" name="Footer Placeholder 4">
            <a:extLst>
              <a:ext uri="{FF2B5EF4-FFF2-40B4-BE49-F238E27FC236}">
                <a16:creationId xmlns:a16="http://schemas.microsoft.com/office/drawing/2014/main" id="{78C06DED-EDB8-CA16-FDD0-BD011175F2F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A96CA99-ABAF-0335-643F-A36755561780}"/>
              </a:ext>
            </a:extLst>
          </p:cNvPr>
          <p:cNvSpPr>
            <a:spLocks noGrp="1"/>
          </p:cNvSpPr>
          <p:nvPr>
            <p:ph type="sldNum" sz="quarter" idx="12"/>
          </p:nvPr>
        </p:nvSpPr>
        <p:spPr/>
        <p:txBody>
          <a:bodyPr/>
          <a:lstStyle>
            <a:lvl1pPr>
              <a:defRPr/>
            </a:lvl1pPr>
          </a:lstStyle>
          <a:p>
            <a:fld id="{E1EFBF40-2B00-1344-A5A7-BE92CDD0BB13}" type="slidenum">
              <a:rPr lang="en-US" altLang="en-UG"/>
              <a:pPr/>
              <a:t>‹#›</a:t>
            </a:fld>
            <a:endParaRPr lang="en-US" altLang="en-UG"/>
          </a:p>
        </p:txBody>
      </p:sp>
    </p:spTree>
    <p:extLst>
      <p:ext uri="{BB962C8B-B14F-4D97-AF65-F5344CB8AC3E}">
        <p14:creationId xmlns:p14="http://schemas.microsoft.com/office/powerpoint/2010/main" val="1899285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BB298F-7C89-F597-45E8-4ACD5BD7CF9F}"/>
              </a:ext>
            </a:extLst>
          </p:cNvPr>
          <p:cNvSpPr>
            <a:spLocks noGrp="1"/>
          </p:cNvSpPr>
          <p:nvPr>
            <p:ph type="dt" sz="half" idx="10"/>
          </p:nvPr>
        </p:nvSpPr>
        <p:spPr/>
        <p:txBody>
          <a:bodyPr/>
          <a:lstStyle>
            <a:lvl1pPr>
              <a:defRPr/>
            </a:lvl1pPr>
          </a:lstStyle>
          <a:p>
            <a:pPr>
              <a:defRPr/>
            </a:pPr>
            <a:fld id="{29FD2F64-AB76-4A4C-A559-905C6B115AFD}" type="datetimeFigureOut">
              <a:rPr lang="en-US"/>
              <a:pPr>
                <a:defRPr/>
              </a:pPr>
              <a:t>2/26/2025</a:t>
            </a:fld>
            <a:endParaRPr lang="en-US"/>
          </a:p>
        </p:txBody>
      </p:sp>
      <p:sp>
        <p:nvSpPr>
          <p:cNvPr id="5" name="Footer Placeholder 4">
            <a:extLst>
              <a:ext uri="{FF2B5EF4-FFF2-40B4-BE49-F238E27FC236}">
                <a16:creationId xmlns:a16="http://schemas.microsoft.com/office/drawing/2014/main" id="{F917547E-42C8-03C2-500C-C9D4FB0D02B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7442A8C3-C6A4-7862-B5B5-109D36FDD0E6}"/>
              </a:ext>
            </a:extLst>
          </p:cNvPr>
          <p:cNvSpPr>
            <a:spLocks noGrp="1"/>
          </p:cNvSpPr>
          <p:nvPr>
            <p:ph type="sldNum" sz="quarter" idx="12"/>
          </p:nvPr>
        </p:nvSpPr>
        <p:spPr/>
        <p:txBody>
          <a:bodyPr/>
          <a:lstStyle>
            <a:lvl1pPr>
              <a:defRPr/>
            </a:lvl1pPr>
          </a:lstStyle>
          <a:p>
            <a:fld id="{8EC547CE-2B97-FF4F-8645-77E186A3ECEC}" type="slidenum">
              <a:rPr lang="en-US" altLang="en-UG"/>
              <a:pPr/>
              <a:t>‹#›</a:t>
            </a:fld>
            <a:endParaRPr lang="en-US" altLang="en-UG"/>
          </a:p>
        </p:txBody>
      </p:sp>
    </p:spTree>
    <p:extLst>
      <p:ext uri="{BB962C8B-B14F-4D97-AF65-F5344CB8AC3E}">
        <p14:creationId xmlns:p14="http://schemas.microsoft.com/office/powerpoint/2010/main" val="3879925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3A68FF-5DCA-253F-FCE5-DEF2A19ACDF9}"/>
              </a:ext>
            </a:extLst>
          </p:cNvPr>
          <p:cNvSpPr>
            <a:spLocks noGrp="1"/>
          </p:cNvSpPr>
          <p:nvPr>
            <p:ph type="dt" sz="half" idx="10"/>
          </p:nvPr>
        </p:nvSpPr>
        <p:spPr/>
        <p:txBody>
          <a:bodyPr/>
          <a:lstStyle>
            <a:lvl1pPr>
              <a:defRPr/>
            </a:lvl1pPr>
          </a:lstStyle>
          <a:p>
            <a:pPr>
              <a:defRPr/>
            </a:pPr>
            <a:fld id="{F692EF59-D68E-3742-8EF3-02A550BB3225}" type="datetimeFigureOut">
              <a:rPr lang="en-US"/>
              <a:pPr>
                <a:defRPr/>
              </a:pPr>
              <a:t>2/26/2025</a:t>
            </a:fld>
            <a:endParaRPr lang="en-US"/>
          </a:p>
        </p:txBody>
      </p:sp>
      <p:sp>
        <p:nvSpPr>
          <p:cNvPr id="5" name="Footer Placeholder 4">
            <a:extLst>
              <a:ext uri="{FF2B5EF4-FFF2-40B4-BE49-F238E27FC236}">
                <a16:creationId xmlns:a16="http://schemas.microsoft.com/office/drawing/2014/main" id="{8210FF3C-6224-5908-0C36-C62FBA1A6F0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2EA91692-5670-010F-15A4-269D53AAEB7B}"/>
              </a:ext>
            </a:extLst>
          </p:cNvPr>
          <p:cNvSpPr>
            <a:spLocks noGrp="1"/>
          </p:cNvSpPr>
          <p:nvPr>
            <p:ph type="sldNum" sz="quarter" idx="12"/>
          </p:nvPr>
        </p:nvSpPr>
        <p:spPr/>
        <p:txBody>
          <a:bodyPr/>
          <a:lstStyle>
            <a:lvl1pPr>
              <a:defRPr/>
            </a:lvl1pPr>
          </a:lstStyle>
          <a:p>
            <a:fld id="{C7D81B36-AA56-554F-B613-1090BB969B80}" type="slidenum">
              <a:rPr lang="en-US" altLang="en-UG"/>
              <a:pPr/>
              <a:t>‹#›</a:t>
            </a:fld>
            <a:endParaRPr lang="en-US" altLang="en-UG"/>
          </a:p>
        </p:txBody>
      </p:sp>
    </p:spTree>
    <p:extLst>
      <p:ext uri="{BB962C8B-B14F-4D97-AF65-F5344CB8AC3E}">
        <p14:creationId xmlns:p14="http://schemas.microsoft.com/office/powerpoint/2010/main" val="274076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D8F475-C818-CE6B-D0AF-F5C50DC7030B}"/>
              </a:ext>
            </a:extLst>
          </p:cNvPr>
          <p:cNvSpPr>
            <a:spLocks noGrp="1"/>
          </p:cNvSpPr>
          <p:nvPr>
            <p:ph type="dt" sz="half" idx="10"/>
          </p:nvPr>
        </p:nvSpPr>
        <p:spPr/>
        <p:txBody>
          <a:bodyPr/>
          <a:lstStyle>
            <a:lvl1pPr>
              <a:defRPr/>
            </a:lvl1pPr>
          </a:lstStyle>
          <a:p>
            <a:pPr>
              <a:defRPr/>
            </a:pPr>
            <a:fld id="{CB418D25-349F-5047-9C3C-9D341DA144E2}" type="datetimeFigureOut">
              <a:rPr lang="en-US"/>
              <a:pPr>
                <a:defRPr/>
              </a:pPr>
              <a:t>2/26/2025</a:t>
            </a:fld>
            <a:endParaRPr lang="en-US"/>
          </a:p>
        </p:txBody>
      </p:sp>
      <p:sp>
        <p:nvSpPr>
          <p:cNvPr id="5" name="Footer Placeholder 4">
            <a:extLst>
              <a:ext uri="{FF2B5EF4-FFF2-40B4-BE49-F238E27FC236}">
                <a16:creationId xmlns:a16="http://schemas.microsoft.com/office/drawing/2014/main" id="{56FA3865-2825-4742-4A0B-26527073D68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3D38D3F-8B4C-CFF5-1DB4-ED5951A2DBF7}"/>
              </a:ext>
            </a:extLst>
          </p:cNvPr>
          <p:cNvSpPr>
            <a:spLocks noGrp="1"/>
          </p:cNvSpPr>
          <p:nvPr>
            <p:ph type="sldNum" sz="quarter" idx="12"/>
          </p:nvPr>
        </p:nvSpPr>
        <p:spPr/>
        <p:txBody>
          <a:bodyPr/>
          <a:lstStyle>
            <a:lvl1pPr>
              <a:defRPr/>
            </a:lvl1pPr>
          </a:lstStyle>
          <a:p>
            <a:fld id="{C2FF440B-0A93-6E4D-A29E-EE22407A472E}" type="slidenum">
              <a:rPr lang="en-US" altLang="en-UG"/>
              <a:pPr/>
              <a:t>‹#›</a:t>
            </a:fld>
            <a:endParaRPr lang="en-US" altLang="en-UG"/>
          </a:p>
        </p:txBody>
      </p:sp>
    </p:spTree>
    <p:extLst>
      <p:ext uri="{BB962C8B-B14F-4D97-AF65-F5344CB8AC3E}">
        <p14:creationId xmlns:p14="http://schemas.microsoft.com/office/powerpoint/2010/main" val="3857219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2043CD9-C7B4-9675-3CD8-105DD0BB5016}"/>
              </a:ext>
            </a:extLst>
          </p:cNvPr>
          <p:cNvSpPr>
            <a:spLocks noGrp="1"/>
          </p:cNvSpPr>
          <p:nvPr>
            <p:ph type="dt" sz="half" idx="10"/>
          </p:nvPr>
        </p:nvSpPr>
        <p:spPr/>
        <p:txBody>
          <a:bodyPr/>
          <a:lstStyle>
            <a:lvl1pPr>
              <a:defRPr/>
            </a:lvl1pPr>
          </a:lstStyle>
          <a:p>
            <a:pPr>
              <a:defRPr/>
            </a:pPr>
            <a:fld id="{36CC18ED-7D92-9D4A-B768-DDB46ED69CEB}" type="datetimeFigureOut">
              <a:rPr lang="en-US"/>
              <a:pPr>
                <a:defRPr/>
              </a:pPr>
              <a:t>2/26/2025</a:t>
            </a:fld>
            <a:endParaRPr lang="en-US"/>
          </a:p>
        </p:txBody>
      </p:sp>
      <p:sp>
        <p:nvSpPr>
          <p:cNvPr id="5" name="Footer Placeholder 4">
            <a:extLst>
              <a:ext uri="{FF2B5EF4-FFF2-40B4-BE49-F238E27FC236}">
                <a16:creationId xmlns:a16="http://schemas.microsoft.com/office/drawing/2014/main" id="{3050BF05-FD4F-5A17-BCEB-9CD53C72BA4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FC6028E-301E-6AF5-2CEC-8E044060F330}"/>
              </a:ext>
            </a:extLst>
          </p:cNvPr>
          <p:cNvSpPr>
            <a:spLocks noGrp="1"/>
          </p:cNvSpPr>
          <p:nvPr>
            <p:ph type="sldNum" sz="quarter" idx="12"/>
          </p:nvPr>
        </p:nvSpPr>
        <p:spPr/>
        <p:txBody>
          <a:bodyPr/>
          <a:lstStyle>
            <a:lvl1pPr>
              <a:defRPr/>
            </a:lvl1pPr>
          </a:lstStyle>
          <a:p>
            <a:fld id="{6FC1BC22-7CB4-EF48-B40E-42FEF6B4C8B4}" type="slidenum">
              <a:rPr lang="en-US" altLang="en-UG"/>
              <a:pPr/>
              <a:t>‹#›</a:t>
            </a:fld>
            <a:endParaRPr lang="en-US" altLang="en-UG"/>
          </a:p>
        </p:txBody>
      </p:sp>
    </p:spTree>
    <p:extLst>
      <p:ext uri="{BB962C8B-B14F-4D97-AF65-F5344CB8AC3E}">
        <p14:creationId xmlns:p14="http://schemas.microsoft.com/office/powerpoint/2010/main" val="32871599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D8E9975-53F5-4979-441D-D0797B8206B0}"/>
              </a:ext>
            </a:extLst>
          </p:cNvPr>
          <p:cNvSpPr>
            <a:spLocks noGrp="1"/>
          </p:cNvSpPr>
          <p:nvPr>
            <p:ph type="dt" sz="half" idx="10"/>
          </p:nvPr>
        </p:nvSpPr>
        <p:spPr/>
        <p:txBody>
          <a:bodyPr/>
          <a:lstStyle>
            <a:lvl1pPr>
              <a:defRPr/>
            </a:lvl1pPr>
          </a:lstStyle>
          <a:p>
            <a:pPr>
              <a:defRPr/>
            </a:pPr>
            <a:fld id="{8870E20C-35B8-1242-843E-C76108C9338B}" type="datetimeFigureOut">
              <a:rPr lang="en-US"/>
              <a:pPr>
                <a:defRPr/>
              </a:pPr>
              <a:t>2/26/2025</a:t>
            </a:fld>
            <a:endParaRPr lang="en-US"/>
          </a:p>
        </p:txBody>
      </p:sp>
      <p:sp>
        <p:nvSpPr>
          <p:cNvPr id="6" name="Footer Placeholder 4">
            <a:extLst>
              <a:ext uri="{FF2B5EF4-FFF2-40B4-BE49-F238E27FC236}">
                <a16:creationId xmlns:a16="http://schemas.microsoft.com/office/drawing/2014/main" id="{2E79F3EE-5F9D-9CC8-9A03-B023C68931D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308A3FE-9829-537C-0080-F4D863E73307}"/>
              </a:ext>
            </a:extLst>
          </p:cNvPr>
          <p:cNvSpPr>
            <a:spLocks noGrp="1"/>
          </p:cNvSpPr>
          <p:nvPr>
            <p:ph type="sldNum" sz="quarter" idx="12"/>
          </p:nvPr>
        </p:nvSpPr>
        <p:spPr/>
        <p:txBody>
          <a:bodyPr/>
          <a:lstStyle>
            <a:lvl1pPr>
              <a:defRPr/>
            </a:lvl1pPr>
          </a:lstStyle>
          <a:p>
            <a:fld id="{1800ECC1-5160-2147-B8F9-0CC74AEE23C7}" type="slidenum">
              <a:rPr lang="en-US" altLang="en-UG"/>
              <a:pPr/>
              <a:t>‹#›</a:t>
            </a:fld>
            <a:endParaRPr lang="en-US" altLang="en-UG"/>
          </a:p>
        </p:txBody>
      </p:sp>
    </p:spTree>
    <p:extLst>
      <p:ext uri="{BB962C8B-B14F-4D97-AF65-F5344CB8AC3E}">
        <p14:creationId xmlns:p14="http://schemas.microsoft.com/office/powerpoint/2010/main" val="3680194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4760DCAD-3A39-74D5-A333-176873D0346D}"/>
              </a:ext>
            </a:extLst>
          </p:cNvPr>
          <p:cNvSpPr>
            <a:spLocks noGrp="1"/>
          </p:cNvSpPr>
          <p:nvPr>
            <p:ph type="dt" sz="half" idx="10"/>
          </p:nvPr>
        </p:nvSpPr>
        <p:spPr/>
        <p:txBody>
          <a:bodyPr/>
          <a:lstStyle>
            <a:lvl1pPr>
              <a:defRPr/>
            </a:lvl1pPr>
          </a:lstStyle>
          <a:p>
            <a:pPr>
              <a:defRPr/>
            </a:pPr>
            <a:fld id="{0B2F426F-E081-D74D-AD28-65A327D5D301}" type="datetimeFigureOut">
              <a:rPr lang="en-US"/>
              <a:pPr>
                <a:defRPr/>
              </a:pPr>
              <a:t>2/26/2025</a:t>
            </a:fld>
            <a:endParaRPr lang="en-US"/>
          </a:p>
        </p:txBody>
      </p:sp>
      <p:sp>
        <p:nvSpPr>
          <p:cNvPr id="8" name="Footer Placeholder 4">
            <a:extLst>
              <a:ext uri="{FF2B5EF4-FFF2-40B4-BE49-F238E27FC236}">
                <a16:creationId xmlns:a16="http://schemas.microsoft.com/office/drawing/2014/main" id="{EF9A52BA-E689-E9BD-E9D1-CA6E31E887F7}"/>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62ECA062-9C26-9285-B5C2-DDBE7FB99EAC}"/>
              </a:ext>
            </a:extLst>
          </p:cNvPr>
          <p:cNvSpPr>
            <a:spLocks noGrp="1"/>
          </p:cNvSpPr>
          <p:nvPr>
            <p:ph type="sldNum" sz="quarter" idx="12"/>
          </p:nvPr>
        </p:nvSpPr>
        <p:spPr/>
        <p:txBody>
          <a:bodyPr/>
          <a:lstStyle>
            <a:lvl1pPr>
              <a:defRPr/>
            </a:lvl1pPr>
          </a:lstStyle>
          <a:p>
            <a:fld id="{F23A79B7-A207-FD48-A34B-8E5E7CBB3E54}" type="slidenum">
              <a:rPr lang="en-US" altLang="en-UG"/>
              <a:pPr/>
              <a:t>‹#›</a:t>
            </a:fld>
            <a:endParaRPr lang="en-US" altLang="en-UG"/>
          </a:p>
        </p:txBody>
      </p:sp>
    </p:spTree>
    <p:extLst>
      <p:ext uri="{BB962C8B-B14F-4D97-AF65-F5344CB8AC3E}">
        <p14:creationId xmlns:p14="http://schemas.microsoft.com/office/powerpoint/2010/main" val="3315943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D98FCD9-AD4F-C904-1C75-5D4532D71B5B}"/>
              </a:ext>
            </a:extLst>
          </p:cNvPr>
          <p:cNvSpPr>
            <a:spLocks noGrp="1"/>
          </p:cNvSpPr>
          <p:nvPr>
            <p:ph type="dt" sz="half" idx="10"/>
          </p:nvPr>
        </p:nvSpPr>
        <p:spPr/>
        <p:txBody>
          <a:bodyPr/>
          <a:lstStyle>
            <a:lvl1pPr>
              <a:defRPr/>
            </a:lvl1pPr>
          </a:lstStyle>
          <a:p>
            <a:pPr>
              <a:defRPr/>
            </a:pPr>
            <a:fld id="{8ADDB12D-C100-5C45-8B94-62AD20D9828D}" type="datetimeFigureOut">
              <a:rPr lang="en-US"/>
              <a:pPr>
                <a:defRPr/>
              </a:pPr>
              <a:t>2/26/2025</a:t>
            </a:fld>
            <a:endParaRPr lang="en-US"/>
          </a:p>
        </p:txBody>
      </p:sp>
      <p:sp>
        <p:nvSpPr>
          <p:cNvPr id="4" name="Footer Placeholder 4">
            <a:extLst>
              <a:ext uri="{FF2B5EF4-FFF2-40B4-BE49-F238E27FC236}">
                <a16:creationId xmlns:a16="http://schemas.microsoft.com/office/drawing/2014/main" id="{05A2691A-7A56-F65A-98BB-8807ABBBD93B}"/>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69114917-4FEC-9D3C-850B-B7B54437C634}"/>
              </a:ext>
            </a:extLst>
          </p:cNvPr>
          <p:cNvSpPr>
            <a:spLocks noGrp="1"/>
          </p:cNvSpPr>
          <p:nvPr>
            <p:ph type="sldNum" sz="quarter" idx="12"/>
          </p:nvPr>
        </p:nvSpPr>
        <p:spPr/>
        <p:txBody>
          <a:bodyPr/>
          <a:lstStyle>
            <a:lvl1pPr>
              <a:defRPr/>
            </a:lvl1pPr>
          </a:lstStyle>
          <a:p>
            <a:fld id="{23079DB0-E10D-3D4D-B1BE-EA16B152EB27}" type="slidenum">
              <a:rPr lang="en-US" altLang="en-UG"/>
              <a:pPr/>
              <a:t>‹#›</a:t>
            </a:fld>
            <a:endParaRPr lang="en-US" altLang="en-UG"/>
          </a:p>
        </p:txBody>
      </p:sp>
    </p:spTree>
    <p:extLst>
      <p:ext uri="{BB962C8B-B14F-4D97-AF65-F5344CB8AC3E}">
        <p14:creationId xmlns:p14="http://schemas.microsoft.com/office/powerpoint/2010/main" val="743361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99420BD1-9728-8CC1-03EB-CDA84FE03891}"/>
              </a:ext>
            </a:extLst>
          </p:cNvPr>
          <p:cNvSpPr>
            <a:spLocks noGrp="1"/>
          </p:cNvSpPr>
          <p:nvPr>
            <p:ph type="dt" sz="half" idx="10"/>
          </p:nvPr>
        </p:nvSpPr>
        <p:spPr/>
        <p:txBody>
          <a:bodyPr/>
          <a:lstStyle>
            <a:lvl1pPr>
              <a:defRPr/>
            </a:lvl1pPr>
          </a:lstStyle>
          <a:p>
            <a:pPr>
              <a:defRPr/>
            </a:pPr>
            <a:fld id="{6586AA58-9CA2-F040-9950-A1496F94EE4D}" type="datetimeFigureOut">
              <a:rPr lang="en-US"/>
              <a:pPr>
                <a:defRPr/>
              </a:pPr>
              <a:t>2/26/2025</a:t>
            </a:fld>
            <a:endParaRPr lang="en-US"/>
          </a:p>
        </p:txBody>
      </p:sp>
      <p:sp>
        <p:nvSpPr>
          <p:cNvPr id="3" name="Footer Placeholder 4">
            <a:extLst>
              <a:ext uri="{FF2B5EF4-FFF2-40B4-BE49-F238E27FC236}">
                <a16:creationId xmlns:a16="http://schemas.microsoft.com/office/drawing/2014/main" id="{1DAB85F2-9E28-97A7-D4BE-26E276250FB9}"/>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B0C4055E-CBD6-D180-DF4E-56FD2BB9701A}"/>
              </a:ext>
            </a:extLst>
          </p:cNvPr>
          <p:cNvSpPr>
            <a:spLocks noGrp="1"/>
          </p:cNvSpPr>
          <p:nvPr>
            <p:ph type="sldNum" sz="quarter" idx="12"/>
          </p:nvPr>
        </p:nvSpPr>
        <p:spPr/>
        <p:txBody>
          <a:bodyPr/>
          <a:lstStyle>
            <a:lvl1pPr>
              <a:defRPr/>
            </a:lvl1pPr>
          </a:lstStyle>
          <a:p>
            <a:fld id="{2ED51C4F-037E-4C47-919A-DED51223CED8}" type="slidenum">
              <a:rPr lang="en-US" altLang="en-UG"/>
              <a:pPr/>
              <a:t>‹#›</a:t>
            </a:fld>
            <a:endParaRPr lang="en-US" altLang="en-UG"/>
          </a:p>
        </p:txBody>
      </p:sp>
    </p:spTree>
    <p:extLst>
      <p:ext uri="{BB962C8B-B14F-4D97-AF65-F5344CB8AC3E}">
        <p14:creationId xmlns:p14="http://schemas.microsoft.com/office/powerpoint/2010/main" val="961307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291C41B-BF94-334C-E9D9-5B813A290B12}"/>
              </a:ext>
            </a:extLst>
          </p:cNvPr>
          <p:cNvSpPr>
            <a:spLocks noGrp="1"/>
          </p:cNvSpPr>
          <p:nvPr>
            <p:ph type="dt" sz="half" idx="10"/>
          </p:nvPr>
        </p:nvSpPr>
        <p:spPr/>
        <p:txBody>
          <a:bodyPr/>
          <a:lstStyle>
            <a:lvl1pPr>
              <a:defRPr/>
            </a:lvl1pPr>
          </a:lstStyle>
          <a:p>
            <a:pPr>
              <a:defRPr/>
            </a:pPr>
            <a:fld id="{8944262C-D9A8-204E-B88F-66C541D1ECB5}" type="datetimeFigureOut">
              <a:rPr lang="en-US"/>
              <a:pPr>
                <a:defRPr/>
              </a:pPr>
              <a:t>2/26/2025</a:t>
            </a:fld>
            <a:endParaRPr lang="en-US"/>
          </a:p>
        </p:txBody>
      </p:sp>
      <p:sp>
        <p:nvSpPr>
          <p:cNvPr id="6" name="Footer Placeholder 4">
            <a:extLst>
              <a:ext uri="{FF2B5EF4-FFF2-40B4-BE49-F238E27FC236}">
                <a16:creationId xmlns:a16="http://schemas.microsoft.com/office/drawing/2014/main" id="{43A872D7-4462-A42E-3425-2C89C3AA6AA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2D942F9-F119-0639-91CA-4E68D8344913}"/>
              </a:ext>
            </a:extLst>
          </p:cNvPr>
          <p:cNvSpPr>
            <a:spLocks noGrp="1"/>
          </p:cNvSpPr>
          <p:nvPr>
            <p:ph type="sldNum" sz="quarter" idx="12"/>
          </p:nvPr>
        </p:nvSpPr>
        <p:spPr/>
        <p:txBody>
          <a:bodyPr/>
          <a:lstStyle>
            <a:lvl1pPr>
              <a:defRPr/>
            </a:lvl1pPr>
          </a:lstStyle>
          <a:p>
            <a:fld id="{7E7EAF47-1F6D-0E42-BDA7-16B931CAED58}" type="slidenum">
              <a:rPr lang="en-US" altLang="en-UG"/>
              <a:pPr/>
              <a:t>‹#›</a:t>
            </a:fld>
            <a:endParaRPr lang="en-US" altLang="en-UG"/>
          </a:p>
        </p:txBody>
      </p:sp>
    </p:spTree>
    <p:extLst>
      <p:ext uri="{BB962C8B-B14F-4D97-AF65-F5344CB8AC3E}">
        <p14:creationId xmlns:p14="http://schemas.microsoft.com/office/powerpoint/2010/main" val="28116305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A6E9CAB-422D-7A8D-EE5C-4E141640A284}"/>
              </a:ext>
            </a:extLst>
          </p:cNvPr>
          <p:cNvSpPr>
            <a:spLocks noGrp="1"/>
          </p:cNvSpPr>
          <p:nvPr>
            <p:ph type="dt" sz="half" idx="10"/>
          </p:nvPr>
        </p:nvSpPr>
        <p:spPr/>
        <p:txBody>
          <a:bodyPr/>
          <a:lstStyle>
            <a:lvl1pPr>
              <a:defRPr/>
            </a:lvl1pPr>
          </a:lstStyle>
          <a:p>
            <a:pPr>
              <a:defRPr/>
            </a:pPr>
            <a:fld id="{3E917641-AC31-CC43-BF0C-4399554B54BA}" type="datetimeFigureOut">
              <a:rPr lang="en-US"/>
              <a:pPr>
                <a:defRPr/>
              </a:pPr>
              <a:t>2/26/2025</a:t>
            </a:fld>
            <a:endParaRPr lang="en-US"/>
          </a:p>
        </p:txBody>
      </p:sp>
      <p:sp>
        <p:nvSpPr>
          <p:cNvPr id="6" name="Footer Placeholder 4">
            <a:extLst>
              <a:ext uri="{FF2B5EF4-FFF2-40B4-BE49-F238E27FC236}">
                <a16:creationId xmlns:a16="http://schemas.microsoft.com/office/drawing/2014/main" id="{4346DFB1-AD51-2B80-766F-0A166E48C906}"/>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4F9B209-E03B-FB47-4FB1-DF9AEC6EC3DC}"/>
              </a:ext>
            </a:extLst>
          </p:cNvPr>
          <p:cNvSpPr>
            <a:spLocks noGrp="1"/>
          </p:cNvSpPr>
          <p:nvPr>
            <p:ph type="sldNum" sz="quarter" idx="12"/>
          </p:nvPr>
        </p:nvSpPr>
        <p:spPr/>
        <p:txBody>
          <a:bodyPr/>
          <a:lstStyle>
            <a:lvl1pPr>
              <a:defRPr/>
            </a:lvl1pPr>
          </a:lstStyle>
          <a:p>
            <a:fld id="{F848B990-2F27-3B46-B8EB-775389E013F6}" type="slidenum">
              <a:rPr lang="en-US" altLang="en-UG"/>
              <a:pPr/>
              <a:t>‹#›</a:t>
            </a:fld>
            <a:endParaRPr lang="en-US" altLang="en-UG"/>
          </a:p>
        </p:txBody>
      </p:sp>
    </p:spTree>
    <p:extLst>
      <p:ext uri="{BB962C8B-B14F-4D97-AF65-F5344CB8AC3E}">
        <p14:creationId xmlns:p14="http://schemas.microsoft.com/office/powerpoint/2010/main" val="1775674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115FFE29-F35B-80CF-2034-FC68E587E901}"/>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G"/>
              <a:t>Click to edit Master title style</a:t>
            </a:r>
          </a:p>
        </p:txBody>
      </p:sp>
      <p:sp>
        <p:nvSpPr>
          <p:cNvPr id="1027" name="Text Placeholder 2">
            <a:extLst>
              <a:ext uri="{FF2B5EF4-FFF2-40B4-BE49-F238E27FC236}">
                <a16:creationId xmlns:a16="http://schemas.microsoft.com/office/drawing/2014/main" id="{22B784EA-24C3-20EC-68C9-0FA061DDEE6A}"/>
              </a:ext>
            </a:extLst>
          </p:cNvPr>
          <p:cNvSpPr>
            <a:spLocks noGrp="1"/>
          </p:cNvSpPr>
          <p:nvPr>
            <p:ph type="body" idx="1"/>
          </p:nvPr>
        </p:nvSpPr>
        <p:spPr bwMode="auto">
          <a:xfrm>
            <a:off x="457200" y="1600202"/>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G"/>
              <a:t>Click to edit Master text styles</a:t>
            </a:r>
          </a:p>
          <a:p>
            <a:pPr lvl="1"/>
            <a:r>
              <a:rPr lang="en-US" altLang="en-UG"/>
              <a:t>Second level</a:t>
            </a:r>
          </a:p>
          <a:p>
            <a:pPr lvl="2"/>
            <a:r>
              <a:rPr lang="en-US" altLang="en-UG"/>
              <a:t>Third level</a:t>
            </a:r>
          </a:p>
          <a:p>
            <a:pPr lvl="3"/>
            <a:r>
              <a:rPr lang="en-US" altLang="en-UG"/>
              <a:t>Fourth level</a:t>
            </a:r>
          </a:p>
          <a:p>
            <a:pPr lvl="4"/>
            <a:r>
              <a:rPr lang="en-US" altLang="en-UG"/>
              <a:t>Fifth level</a:t>
            </a:r>
          </a:p>
        </p:txBody>
      </p:sp>
      <p:sp>
        <p:nvSpPr>
          <p:cNvPr id="4" name="Date Placeholder 3">
            <a:extLst>
              <a:ext uri="{FF2B5EF4-FFF2-40B4-BE49-F238E27FC236}">
                <a16:creationId xmlns:a16="http://schemas.microsoft.com/office/drawing/2014/main" id="{647F55A3-653E-14CF-F93B-94E1BAB1091E}"/>
              </a:ext>
            </a:extLst>
          </p:cNvPr>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7A6DB523-205C-F74D-AA05-F7CA5C418D48}" type="datetimeFigureOut">
              <a:rPr lang="en-US"/>
              <a:pPr>
                <a:defRPr/>
              </a:pPr>
              <a:t>2/26/2025</a:t>
            </a:fld>
            <a:endParaRPr lang="en-US"/>
          </a:p>
        </p:txBody>
      </p:sp>
      <p:sp>
        <p:nvSpPr>
          <p:cNvPr id="5" name="Footer Placeholder 4">
            <a:extLst>
              <a:ext uri="{FF2B5EF4-FFF2-40B4-BE49-F238E27FC236}">
                <a16:creationId xmlns:a16="http://schemas.microsoft.com/office/drawing/2014/main" id="{B71B47FA-1C76-89EA-90DA-AE93450DAC71}"/>
              </a:ext>
            </a:extLst>
          </p:cNvPr>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6DDBB469-C936-DC4F-9A86-42D94036D4DF}"/>
              </a:ext>
            </a:extLst>
          </p:cNvPr>
          <p:cNvSpPr>
            <a:spLocks noGrp="1"/>
          </p:cNvSpPr>
          <p:nvPr>
            <p:ph type="sldNum" sz="quarter" idx="4"/>
          </p:nvPr>
        </p:nvSpPr>
        <p:spPr>
          <a:xfrm>
            <a:off x="6553200" y="6356352"/>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CFFE9ADF-744B-324D-A446-DC0EC28854FD}" type="slidenum">
              <a:rPr lang="en-US" altLang="en-UG"/>
              <a:pPr/>
              <a:t>‹#›</a:t>
            </a:fld>
            <a:endParaRPr lang="en-US" altLang="en-UG"/>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defRPr>
      </a:lvl2pPr>
      <a:lvl3pPr algn="ctr" rtl="0" fontAlgn="base">
        <a:spcBef>
          <a:spcPct val="0"/>
        </a:spcBef>
        <a:spcAft>
          <a:spcPct val="0"/>
        </a:spcAft>
        <a:defRPr sz="4400">
          <a:solidFill>
            <a:schemeClr val="tx1"/>
          </a:solidFill>
          <a:latin typeface="Calibri" panose="020F0502020204030204" pitchFamily="34" charset="0"/>
        </a:defRPr>
      </a:lvl3pPr>
      <a:lvl4pPr algn="ctr" rtl="0" fontAlgn="base">
        <a:spcBef>
          <a:spcPct val="0"/>
        </a:spcBef>
        <a:spcAft>
          <a:spcPct val="0"/>
        </a:spcAft>
        <a:defRPr sz="4400">
          <a:solidFill>
            <a:schemeClr val="tx1"/>
          </a:solidFill>
          <a:latin typeface="Calibri" panose="020F0502020204030204" pitchFamily="34" charset="0"/>
        </a:defRPr>
      </a:lvl4pPr>
      <a:lvl5pPr algn="ctr" rtl="0" fontAlgn="base">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685800" y="6096000"/>
            <a:ext cx="8229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Bookman Old Style" panose="02050604050505020204" pitchFamily="18" charset="0"/>
              </a:rPr>
              <a:t>UGANDAN CASE SCENARIO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050" name="Title 1">
            <a:extLst>
              <a:ext uri="{FF2B5EF4-FFF2-40B4-BE49-F238E27FC236}">
                <a16:creationId xmlns:a16="http://schemas.microsoft.com/office/drawing/2014/main" id="{41132FFC-F21A-7EA3-8401-2EB986E9C041}"/>
              </a:ext>
            </a:extLst>
          </p:cNvPr>
          <p:cNvSpPr>
            <a:spLocks noGrp="1"/>
          </p:cNvSpPr>
          <p:nvPr>
            <p:ph type="title"/>
          </p:nvPr>
        </p:nvSpPr>
        <p:spPr/>
        <p:txBody>
          <a:bodyPr/>
          <a:lstStyle/>
          <a:p>
            <a:r>
              <a:rPr lang="en-US" altLang="en-UG" b="1" dirty="0"/>
              <a:t>Case scenario 1</a:t>
            </a:r>
            <a:endParaRPr lang="en-UG" altLang="en-UG" b="1" dirty="0"/>
          </a:p>
        </p:txBody>
      </p:sp>
      <p:sp>
        <p:nvSpPr>
          <p:cNvPr id="2051" name="Content Placeholder 2">
            <a:extLst>
              <a:ext uri="{FF2B5EF4-FFF2-40B4-BE49-F238E27FC236}">
                <a16:creationId xmlns:a16="http://schemas.microsoft.com/office/drawing/2014/main" id="{1D46B098-33C9-4652-C361-A4CBE1C4238C}"/>
              </a:ext>
            </a:extLst>
          </p:cNvPr>
          <p:cNvSpPr>
            <a:spLocks noGrp="1"/>
          </p:cNvSpPr>
          <p:nvPr>
            <p:ph idx="1"/>
          </p:nvPr>
        </p:nvSpPr>
        <p:spPr/>
        <p:txBody>
          <a:bodyPr/>
          <a:lstStyle/>
          <a:p>
            <a:r>
              <a:rPr lang="en-US" altLang="en-UG" b="1" dirty="0"/>
              <a:t>Company 1</a:t>
            </a:r>
          </a:p>
          <a:p>
            <a:pPr marL="0" indent="0">
              <a:buNone/>
            </a:pPr>
            <a:r>
              <a:rPr lang="en-US" altLang="en-UG" dirty="0"/>
              <a:t>    Registered in Uganda</a:t>
            </a:r>
          </a:p>
          <a:p>
            <a:r>
              <a:rPr lang="en-US" altLang="en-UG" b="1" dirty="0"/>
              <a:t>Company 2</a:t>
            </a:r>
          </a:p>
          <a:p>
            <a:pPr marL="0" indent="0">
              <a:buNone/>
            </a:pPr>
            <a:r>
              <a:rPr lang="en-US" altLang="en-UG" dirty="0"/>
              <a:t>    Incorporated in South Sudan</a:t>
            </a:r>
          </a:p>
          <a:p>
            <a:pPr marL="0" indent="0">
              <a:buNone/>
            </a:pPr>
            <a:r>
              <a:rPr lang="en-US" altLang="en-UG" dirty="0"/>
              <a:t>    Related to Company 1</a:t>
            </a:r>
          </a:p>
          <a:p>
            <a:r>
              <a:rPr lang="en-US" altLang="en-UG" b="1" dirty="0"/>
              <a:t>Company ownership</a:t>
            </a:r>
            <a:r>
              <a:rPr lang="en-US" altLang="en-UG" dirty="0"/>
              <a:t>: Kenya</a:t>
            </a:r>
          </a:p>
          <a:p>
            <a:r>
              <a:rPr lang="en-US" altLang="en-UG" b="1" dirty="0"/>
              <a:t>Company Banking</a:t>
            </a:r>
            <a:r>
              <a:rPr lang="en-US" altLang="en-UG" dirty="0"/>
              <a:t>: Domiciled in Uganda</a:t>
            </a:r>
          </a:p>
          <a:p>
            <a:endParaRPr lang="en-US" altLang="en-UG" dirty="0"/>
          </a:p>
          <a:p>
            <a:pPr marL="0" indent="0">
              <a:buNone/>
            </a:pPr>
            <a:endParaRPr lang="en-UG" altLang="en-UG"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050" name="Title 1">
            <a:extLst>
              <a:ext uri="{FF2B5EF4-FFF2-40B4-BE49-F238E27FC236}">
                <a16:creationId xmlns:a16="http://schemas.microsoft.com/office/drawing/2014/main" id="{41132FFC-F21A-7EA3-8401-2EB986E9C041}"/>
              </a:ext>
            </a:extLst>
          </p:cNvPr>
          <p:cNvSpPr>
            <a:spLocks noGrp="1"/>
          </p:cNvSpPr>
          <p:nvPr>
            <p:ph type="title"/>
          </p:nvPr>
        </p:nvSpPr>
        <p:spPr/>
        <p:txBody>
          <a:bodyPr/>
          <a:lstStyle/>
          <a:p>
            <a:r>
              <a:rPr lang="en-US" altLang="en-UG" dirty="0"/>
              <a:t>Continuation…</a:t>
            </a:r>
            <a:endParaRPr lang="en-UG" altLang="en-UG" dirty="0"/>
          </a:p>
        </p:txBody>
      </p:sp>
      <p:sp>
        <p:nvSpPr>
          <p:cNvPr id="2051" name="Content Placeholder 2">
            <a:extLst>
              <a:ext uri="{FF2B5EF4-FFF2-40B4-BE49-F238E27FC236}">
                <a16:creationId xmlns:a16="http://schemas.microsoft.com/office/drawing/2014/main" id="{1D46B098-33C9-4652-C361-A4CBE1C4238C}"/>
              </a:ext>
            </a:extLst>
          </p:cNvPr>
          <p:cNvSpPr>
            <a:spLocks noGrp="1"/>
          </p:cNvSpPr>
          <p:nvPr>
            <p:ph idx="1"/>
          </p:nvPr>
        </p:nvSpPr>
        <p:spPr/>
        <p:txBody>
          <a:bodyPr/>
          <a:lstStyle/>
          <a:p>
            <a:pPr marL="0" indent="0">
              <a:buNone/>
            </a:pPr>
            <a:r>
              <a:rPr lang="en-US" altLang="en-UG" sz="2800" b="1" dirty="0"/>
              <a:t>Implication:</a:t>
            </a:r>
          </a:p>
          <a:p>
            <a:pPr marL="0" indent="0">
              <a:buNone/>
            </a:pPr>
            <a:r>
              <a:rPr lang="en-US" altLang="en-UG" sz="2800" dirty="0"/>
              <a:t>Much as the money was being viewed by the Ugandan systems, URA has no taxing rights over the money since the income is sourced from South Sudan and the Company Ownership is in Kenya.</a:t>
            </a:r>
          </a:p>
          <a:p>
            <a:pPr marL="0" indent="0">
              <a:buNone/>
            </a:pPr>
            <a:endParaRPr lang="en-US" altLang="en-UG" sz="2800" dirty="0"/>
          </a:p>
          <a:p>
            <a:pPr marL="0" indent="0">
              <a:buNone/>
            </a:pPr>
            <a:r>
              <a:rPr lang="en-US" altLang="en-UG" sz="2800" b="1" dirty="0"/>
              <a:t>Way Forward</a:t>
            </a:r>
          </a:p>
          <a:p>
            <a:pPr marL="0" indent="0">
              <a:buNone/>
            </a:pPr>
            <a:r>
              <a:rPr lang="en-US" altLang="en-UG" sz="2800" dirty="0"/>
              <a:t>URA and KRA recently signed a framework to share intelligence. Hopefully this will be shared soon.</a:t>
            </a:r>
          </a:p>
          <a:p>
            <a:pPr marL="0" indent="0">
              <a:buNone/>
            </a:pPr>
            <a:endParaRPr lang="en-US" altLang="en-UG" dirty="0"/>
          </a:p>
          <a:p>
            <a:pPr marL="0" indent="0">
              <a:buNone/>
            </a:pPr>
            <a:endParaRPr lang="en-US" altLang="en-UG" dirty="0"/>
          </a:p>
          <a:p>
            <a:pPr marL="0" indent="0">
              <a:buNone/>
            </a:pPr>
            <a:endParaRPr lang="en-US" altLang="en-UG" dirty="0"/>
          </a:p>
          <a:p>
            <a:pPr marL="0" indent="0">
              <a:buNone/>
            </a:pPr>
            <a:endParaRPr lang="en-UG" altLang="en-UG" dirty="0"/>
          </a:p>
        </p:txBody>
      </p:sp>
    </p:spTree>
    <p:extLst>
      <p:ext uri="{BB962C8B-B14F-4D97-AF65-F5344CB8AC3E}">
        <p14:creationId xmlns:p14="http://schemas.microsoft.com/office/powerpoint/2010/main" val="1848010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050" name="Title 1">
            <a:extLst>
              <a:ext uri="{FF2B5EF4-FFF2-40B4-BE49-F238E27FC236}">
                <a16:creationId xmlns:a16="http://schemas.microsoft.com/office/drawing/2014/main" id="{41132FFC-F21A-7EA3-8401-2EB986E9C041}"/>
              </a:ext>
            </a:extLst>
          </p:cNvPr>
          <p:cNvSpPr>
            <a:spLocks noGrp="1"/>
          </p:cNvSpPr>
          <p:nvPr>
            <p:ph type="title"/>
          </p:nvPr>
        </p:nvSpPr>
        <p:spPr/>
        <p:txBody>
          <a:bodyPr/>
          <a:lstStyle/>
          <a:p>
            <a:r>
              <a:rPr lang="en-US" altLang="en-UG" dirty="0"/>
              <a:t>Case scenario 2</a:t>
            </a:r>
            <a:endParaRPr lang="en-UG" altLang="en-UG" dirty="0"/>
          </a:p>
        </p:txBody>
      </p:sp>
      <p:sp>
        <p:nvSpPr>
          <p:cNvPr id="2051" name="Content Placeholder 2">
            <a:extLst>
              <a:ext uri="{FF2B5EF4-FFF2-40B4-BE49-F238E27FC236}">
                <a16:creationId xmlns:a16="http://schemas.microsoft.com/office/drawing/2014/main" id="{1D46B098-33C9-4652-C361-A4CBE1C4238C}"/>
              </a:ext>
            </a:extLst>
          </p:cNvPr>
          <p:cNvSpPr>
            <a:spLocks noGrp="1"/>
          </p:cNvSpPr>
          <p:nvPr>
            <p:ph idx="1"/>
          </p:nvPr>
        </p:nvSpPr>
        <p:spPr/>
        <p:txBody>
          <a:bodyPr/>
          <a:lstStyle/>
          <a:p>
            <a:pPr marL="0" indent="0">
              <a:buNone/>
            </a:pPr>
            <a:endParaRPr lang="en-US" altLang="en-UG" dirty="0"/>
          </a:p>
          <a:p>
            <a:pPr marL="0" indent="0">
              <a:buNone/>
            </a:pPr>
            <a:endParaRPr lang="en-UG" altLang="en-UG" dirty="0"/>
          </a:p>
        </p:txBody>
      </p:sp>
      <p:pic>
        <p:nvPicPr>
          <p:cNvPr id="2" name="Picture 1"/>
          <p:cNvPicPr>
            <a:picLocks noChangeAspect="1"/>
          </p:cNvPicPr>
          <p:nvPr/>
        </p:nvPicPr>
        <p:blipFill>
          <a:blip r:embed="rId3"/>
          <a:stretch>
            <a:fillRect/>
          </a:stretch>
        </p:blipFill>
        <p:spPr>
          <a:xfrm>
            <a:off x="1219200" y="1752600"/>
            <a:ext cx="6781800" cy="4460651"/>
          </a:xfrm>
          <a:prstGeom prst="rect">
            <a:avLst/>
          </a:prstGeom>
        </p:spPr>
      </p:pic>
    </p:spTree>
    <p:extLst>
      <p:ext uri="{BB962C8B-B14F-4D97-AF65-F5344CB8AC3E}">
        <p14:creationId xmlns:p14="http://schemas.microsoft.com/office/powerpoint/2010/main" val="27698561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050" name="Title 1">
            <a:extLst>
              <a:ext uri="{FF2B5EF4-FFF2-40B4-BE49-F238E27FC236}">
                <a16:creationId xmlns:a16="http://schemas.microsoft.com/office/drawing/2014/main" id="{41132FFC-F21A-7EA3-8401-2EB986E9C041}"/>
              </a:ext>
            </a:extLst>
          </p:cNvPr>
          <p:cNvSpPr>
            <a:spLocks noGrp="1"/>
          </p:cNvSpPr>
          <p:nvPr>
            <p:ph type="title"/>
          </p:nvPr>
        </p:nvSpPr>
        <p:spPr/>
        <p:txBody>
          <a:bodyPr/>
          <a:lstStyle/>
          <a:p>
            <a:r>
              <a:rPr lang="en-US" altLang="en-UG" dirty="0"/>
              <a:t>Continuation</a:t>
            </a:r>
            <a:endParaRPr lang="en-UG" altLang="en-UG" dirty="0"/>
          </a:p>
        </p:txBody>
      </p:sp>
      <p:sp>
        <p:nvSpPr>
          <p:cNvPr id="2051" name="Content Placeholder 2">
            <a:extLst>
              <a:ext uri="{FF2B5EF4-FFF2-40B4-BE49-F238E27FC236}">
                <a16:creationId xmlns:a16="http://schemas.microsoft.com/office/drawing/2014/main" id="{1D46B098-33C9-4652-C361-A4CBE1C4238C}"/>
              </a:ext>
            </a:extLst>
          </p:cNvPr>
          <p:cNvSpPr>
            <a:spLocks noGrp="1"/>
          </p:cNvSpPr>
          <p:nvPr>
            <p:ph idx="1"/>
          </p:nvPr>
        </p:nvSpPr>
        <p:spPr/>
        <p:txBody>
          <a:bodyPr/>
          <a:lstStyle/>
          <a:p>
            <a:r>
              <a:rPr lang="en-US" altLang="en-UG" dirty="0"/>
              <a:t>Constraints:</a:t>
            </a:r>
          </a:p>
          <a:p>
            <a:pPr marL="0" indent="0">
              <a:buNone/>
            </a:pPr>
            <a:r>
              <a:rPr lang="en-US" altLang="en-UG" dirty="0"/>
              <a:t>They declared immunity from investigations thus information to ascertain these dealings could not be acquired.</a:t>
            </a:r>
          </a:p>
          <a:p>
            <a:pPr marL="0" indent="0">
              <a:buNone/>
            </a:pPr>
            <a:endParaRPr lang="en-US" altLang="en-UG" dirty="0"/>
          </a:p>
          <a:p>
            <a:pPr marL="0" indent="0">
              <a:buNone/>
            </a:pPr>
            <a:r>
              <a:rPr lang="en-US" altLang="en-UG" dirty="0"/>
              <a:t>Way forward:</a:t>
            </a:r>
          </a:p>
          <a:p>
            <a:pPr marL="0" indent="0">
              <a:buNone/>
            </a:pPr>
            <a:r>
              <a:rPr lang="en-US" altLang="en-UG" dirty="0"/>
              <a:t>Information to be acquired from the Ministry </a:t>
            </a:r>
            <a:r>
              <a:rPr lang="en-US" altLang="en-UG" dirty="0" err="1"/>
              <a:t>incharge</a:t>
            </a:r>
            <a:r>
              <a:rPr lang="en-US" altLang="en-UG" dirty="0"/>
              <a:t>.</a:t>
            </a:r>
            <a:endParaRPr lang="en-UG" altLang="en-UG" dirty="0"/>
          </a:p>
        </p:txBody>
      </p:sp>
    </p:spTree>
    <p:extLst>
      <p:ext uri="{BB962C8B-B14F-4D97-AF65-F5344CB8AC3E}">
        <p14:creationId xmlns:p14="http://schemas.microsoft.com/office/powerpoint/2010/main" val="42023966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050" name="Title 1">
            <a:extLst>
              <a:ext uri="{FF2B5EF4-FFF2-40B4-BE49-F238E27FC236}">
                <a16:creationId xmlns:a16="http://schemas.microsoft.com/office/drawing/2014/main" id="{41132FFC-F21A-7EA3-8401-2EB986E9C041}"/>
              </a:ext>
            </a:extLst>
          </p:cNvPr>
          <p:cNvSpPr>
            <a:spLocks noGrp="1"/>
          </p:cNvSpPr>
          <p:nvPr>
            <p:ph type="title"/>
          </p:nvPr>
        </p:nvSpPr>
        <p:spPr/>
        <p:txBody>
          <a:bodyPr/>
          <a:lstStyle/>
          <a:p>
            <a:r>
              <a:rPr lang="en-US" altLang="en-UG" dirty="0"/>
              <a:t>Questions and Discussions</a:t>
            </a:r>
            <a:endParaRPr lang="en-UG" altLang="en-UG" dirty="0"/>
          </a:p>
        </p:txBody>
      </p:sp>
      <p:sp>
        <p:nvSpPr>
          <p:cNvPr id="2051" name="Content Placeholder 2">
            <a:extLst>
              <a:ext uri="{FF2B5EF4-FFF2-40B4-BE49-F238E27FC236}">
                <a16:creationId xmlns:a16="http://schemas.microsoft.com/office/drawing/2014/main" id="{1D46B098-33C9-4652-C361-A4CBE1C4238C}"/>
              </a:ext>
            </a:extLst>
          </p:cNvPr>
          <p:cNvSpPr>
            <a:spLocks noGrp="1"/>
          </p:cNvSpPr>
          <p:nvPr>
            <p:ph idx="1"/>
          </p:nvPr>
        </p:nvSpPr>
        <p:spPr/>
        <p:txBody>
          <a:bodyPr/>
          <a:lstStyle/>
          <a:p>
            <a:r>
              <a:rPr lang="en-US" altLang="en-UG" dirty="0"/>
              <a:t>If you were faced with such scenarios, what would you do. If you have ever handled such, how did you go about it?</a:t>
            </a:r>
            <a:endParaRPr lang="en-UG" altLang="en-UG" dirty="0"/>
          </a:p>
        </p:txBody>
      </p:sp>
    </p:spTree>
    <p:extLst>
      <p:ext uri="{BB962C8B-B14F-4D97-AF65-F5344CB8AC3E}">
        <p14:creationId xmlns:p14="http://schemas.microsoft.com/office/powerpoint/2010/main" val="2713367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050" name="Title 1">
            <a:extLst>
              <a:ext uri="{FF2B5EF4-FFF2-40B4-BE49-F238E27FC236}">
                <a16:creationId xmlns:a16="http://schemas.microsoft.com/office/drawing/2014/main" id="{41132FFC-F21A-7EA3-8401-2EB986E9C041}"/>
              </a:ext>
            </a:extLst>
          </p:cNvPr>
          <p:cNvSpPr>
            <a:spLocks noGrp="1"/>
          </p:cNvSpPr>
          <p:nvPr>
            <p:ph type="title"/>
          </p:nvPr>
        </p:nvSpPr>
        <p:spPr/>
        <p:txBody>
          <a:bodyPr/>
          <a:lstStyle/>
          <a:p>
            <a:endParaRPr lang="en-UG" altLang="en-UG" dirty="0"/>
          </a:p>
        </p:txBody>
      </p:sp>
      <p:pic>
        <p:nvPicPr>
          <p:cNvPr id="2" name="Content Placeholder 1"/>
          <p:cNvPicPr>
            <a:picLocks noGrp="1" noChangeAspect="1"/>
          </p:cNvPicPr>
          <p:nvPr>
            <p:ph idx="1"/>
          </p:nvPr>
        </p:nvPicPr>
        <p:blipFill>
          <a:blip r:embed="rId3"/>
          <a:stretch>
            <a:fillRect/>
          </a:stretch>
        </p:blipFill>
        <p:spPr>
          <a:xfrm>
            <a:off x="1177528" y="1600201"/>
            <a:ext cx="6518672" cy="4345782"/>
          </a:xfrm>
          <a:prstGeom prst="rect">
            <a:avLst/>
          </a:prstGeom>
        </p:spPr>
      </p:pic>
    </p:spTree>
    <p:extLst>
      <p:ext uri="{BB962C8B-B14F-4D97-AF65-F5344CB8AC3E}">
        <p14:creationId xmlns:p14="http://schemas.microsoft.com/office/powerpoint/2010/main" val="12860895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364</TotalTime>
  <Words>158</Words>
  <Application>Microsoft Office PowerPoint</Application>
  <PresentationFormat>On-screen Show (4:3)</PresentationFormat>
  <Paragraphs>26</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Bookman Old Style</vt:lpstr>
      <vt:lpstr>Calibri</vt:lpstr>
      <vt:lpstr>Office Theme</vt:lpstr>
      <vt:lpstr>PowerPoint Presentation</vt:lpstr>
      <vt:lpstr>Case scenario 1</vt:lpstr>
      <vt:lpstr>Continuation…</vt:lpstr>
      <vt:lpstr>Case scenario 2</vt:lpstr>
      <vt:lpstr>Continuation</vt:lpstr>
      <vt:lpstr>Questions and Discussions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birschey</dc:creator>
  <cp:lastModifiedBy>Douglas Sloan</cp:lastModifiedBy>
  <cp:revision>6</cp:revision>
  <dcterms:created xsi:type="dcterms:W3CDTF">2011-11-14T19:32:58Z</dcterms:created>
  <dcterms:modified xsi:type="dcterms:W3CDTF">2025-02-26T09:39:27Z</dcterms:modified>
</cp:coreProperties>
</file>