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5143500" cx="9144000"/>
  <p:notesSz cx="6858000" cy="9144000"/>
  <p:embeddedFontLst>
    <p:embeddedFont>
      <p:font typeface="Lato"/>
      <p:regular r:id="rId14"/>
      <p:bold r:id="rId15"/>
      <p:italic r:id="rId16"/>
      <p:boldItalic r:id="rId17"/>
    </p:embeddedFont>
    <p:embeddedFont>
      <p:font typeface="Lato Hairline"/>
      <p:regular r:id="rId18"/>
      <p:bold r:id="rId19"/>
      <p:italic r:id="rId20"/>
      <p:boldItalic r:id="rId21"/>
    </p:embeddedFont>
    <p:embeddedFont>
      <p:font typeface="Lato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atoHairline-italic.fntdata"/><Relationship Id="rId22" Type="http://schemas.openxmlformats.org/officeDocument/2006/relationships/font" Target="fonts/LatoLight-regular.fntdata"/><Relationship Id="rId21" Type="http://schemas.openxmlformats.org/officeDocument/2006/relationships/font" Target="fonts/LatoHairline-boldItalic.fntdata"/><Relationship Id="rId24" Type="http://schemas.openxmlformats.org/officeDocument/2006/relationships/font" Target="fonts/LatoLight-italic.fntdata"/><Relationship Id="rId23" Type="http://schemas.openxmlformats.org/officeDocument/2006/relationships/font" Target="fonts/LatoLight-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schemas.openxmlformats.org/officeDocument/2006/relationships/font" Target="fonts/LatoLigh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font" Target="fonts/Lato-bold.fntdata"/><Relationship Id="rId14" Type="http://schemas.openxmlformats.org/officeDocument/2006/relationships/font" Target="fonts/Lato-regular.fntdata"/><Relationship Id="rId17" Type="http://schemas.openxmlformats.org/officeDocument/2006/relationships/font" Target="fonts/Lato-boldItalic.fntdata"/><Relationship Id="rId16" Type="http://schemas.openxmlformats.org/officeDocument/2006/relationships/font" Target="fonts/Lato-italic.fntdata"/><Relationship Id="rId19" Type="http://schemas.openxmlformats.org/officeDocument/2006/relationships/font" Target="fonts/LatoHairline-bold.fntdata"/><Relationship Id="rId18" Type="http://schemas.openxmlformats.org/officeDocument/2006/relationships/font" Target="fonts/LatoHairline-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606f1c2d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606f1c2d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5f391192_0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5f391192_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5f391192_04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5f391192_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5f391192_0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5f391192_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4d40ea2a2b_0_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4d40ea2a2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4d40ea2a2b_0_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4d40ea2a2b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4d40ea2a2b_0_5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4d40ea2a2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2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pic>
        <p:nvPicPr>
          <p:cNvPr descr="paint_transparent1.png" id="10" name="Google Shape;10;p2"/>
          <p:cNvPicPr preferRelativeResize="0"/>
          <p:nvPr/>
        </p:nvPicPr>
        <p:blipFill rotWithShape="1">
          <a:blip r:embed="rId3">
            <a:alphaModFix/>
          </a:blip>
          <a:srcRect b="0" l="55211" r="0" t="0"/>
          <a:stretch/>
        </p:blipFill>
        <p:spPr>
          <a:xfrm>
            <a:off x="1" y="0"/>
            <a:ext cx="4095677" cy="5143500"/>
          </a:xfrm>
          <a:prstGeom prst="rect">
            <a:avLst/>
          </a:prstGeom>
          <a:noFill/>
          <a:ln>
            <a:noFill/>
          </a:ln>
        </p:spPr>
      </p:pic>
      <p:sp>
        <p:nvSpPr>
          <p:cNvPr id="11" name="Google Shape;11;p2"/>
          <p:cNvSpPr txBox="1"/>
          <p:nvPr>
            <p:ph type="ctrTitle"/>
          </p:nvPr>
        </p:nvSpPr>
        <p:spPr>
          <a:xfrm>
            <a:off x="3208125" y="3287225"/>
            <a:ext cx="5250300" cy="1159800"/>
          </a:xfrm>
          <a:prstGeom prst="rect">
            <a:avLst/>
          </a:prstGeom>
        </p:spPr>
        <p:txBody>
          <a:bodyPr anchorCtr="0" anchor="b" bIns="91425" lIns="91425" spcFirstLastPara="1" rIns="91425" wrap="square" tIns="91425">
            <a:noAutofit/>
          </a:bodyPr>
          <a:lstStyle>
            <a:lvl1pPr lvl="0"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1pPr>
            <a:lvl2pPr lvl="1"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2pPr>
            <a:lvl3pPr lvl="2"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3pPr>
            <a:lvl4pPr lvl="3"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4pPr>
            <a:lvl5pPr lvl="4"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5pPr>
            <a:lvl6pPr lvl="5"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6pPr>
            <a:lvl7pPr lvl="6"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7pPr>
            <a:lvl8pPr lvl="7"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8pPr>
            <a:lvl9pPr lvl="8"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rectangle">
  <p:cSld name="BLANK_1">
    <p:bg>
      <p:bgPr>
        <a:blipFill>
          <a:blip r:embed="rId2">
            <a:alphaModFix/>
          </a:blip>
          <a:stretch>
            <a:fillRect/>
          </a:stretch>
        </a:blipFill>
      </p:bgPr>
    </p:bg>
    <p:spTree>
      <p:nvGrpSpPr>
        <p:cNvPr id="50" name="Shape 50"/>
        <p:cNvGrpSpPr/>
        <p:nvPr/>
      </p:nvGrpSpPr>
      <p:grpSpPr>
        <a:xfrm>
          <a:off x="0" y="0"/>
          <a:ext cx="0" cy="0"/>
          <a:chOff x="0" y="0"/>
          <a:chExt cx="0" cy="0"/>
        </a:xfrm>
      </p:grpSpPr>
      <p:pic>
        <p:nvPicPr>
          <p:cNvPr descr="paint_transparent3.png" id="51" name="Google Shape;51;p11"/>
          <p:cNvPicPr preferRelativeResize="0"/>
          <p:nvPr/>
        </p:nvPicPr>
        <p:blipFill>
          <a:blip r:embed="rId3">
            <a:alphaModFix/>
          </a:blip>
          <a:stretch>
            <a:fillRect/>
          </a:stretch>
        </p:blipFill>
        <p:spPr>
          <a:xfrm>
            <a:off x="0" y="0"/>
            <a:ext cx="9144000" cy="5143503"/>
          </a:xfrm>
          <a:prstGeom prst="rect">
            <a:avLst/>
          </a:prstGeom>
          <a:noFill/>
          <a:ln>
            <a:noFill/>
          </a:ln>
        </p:spPr>
      </p:pic>
      <p:sp>
        <p:nvSpPr>
          <p:cNvPr id="52" name="Google Shape;52;p11"/>
          <p:cNvSpPr txBox="1"/>
          <p:nvPr>
            <p:ph idx="12" type="sldNum"/>
          </p:nvPr>
        </p:nvSpPr>
        <p:spPr>
          <a:xfrm>
            <a:off x="4297650" y="4447973"/>
            <a:ext cx="548700" cy="393600"/>
          </a:xfrm>
          <a:prstGeom prst="rect">
            <a:avLst/>
          </a:prstGeom>
        </p:spPr>
        <p:txBody>
          <a:bodyPr anchorCtr="0" anchor="ctr" bIns="91425" lIns="91425" spcFirstLastPara="1" rIns="91425" wrap="square" tIns="91425">
            <a:noAutofit/>
          </a:bodyPr>
          <a:lstStyle>
            <a:lvl1pPr lvl="0" rtl="0" algn="ctr">
              <a:buNone/>
              <a:defRPr>
                <a:solidFill>
                  <a:srgbClr val="999999"/>
                </a:solidFill>
              </a:defRPr>
            </a:lvl1pPr>
            <a:lvl2pPr lvl="1" rtl="0" algn="ctr">
              <a:buNone/>
              <a:defRPr>
                <a:solidFill>
                  <a:srgbClr val="999999"/>
                </a:solidFill>
              </a:defRPr>
            </a:lvl2pPr>
            <a:lvl3pPr lvl="2" rtl="0" algn="ctr">
              <a:buNone/>
              <a:defRPr>
                <a:solidFill>
                  <a:srgbClr val="999999"/>
                </a:solidFill>
              </a:defRPr>
            </a:lvl3pPr>
            <a:lvl4pPr lvl="3" rtl="0" algn="ctr">
              <a:buNone/>
              <a:defRPr>
                <a:solidFill>
                  <a:srgbClr val="999999"/>
                </a:solidFill>
              </a:defRPr>
            </a:lvl4pPr>
            <a:lvl5pPr lvl="4" rtl="0" algn="ctr">
              <a:buNone/>
              <a:defRPr>
                <a:solidFill>
                  <a:srgbClr val="999999"/>
                </a:solidFill>
              </a:defRPr>
            </a:lvl5pPr>
            <a:lvl6pPr lvl="5" rtl="0" algn="ctr">
              <a:buNone/>
              <a:defRPr>
                <a:solidFill>
                  <a:srgbClr val="999999"/>
                </a:solidFill>
              </a:defRPr>
            </a:lvl6pPr>
            <a:lvl7pPr lvl="6" rtl="0" algn="ctr">
              <a:buNone/>
              <a:defRPr>
                <a:solidFill>
                  <a:srgbClr val="999999"/>
                </a:solidFill>
              </a:defRPr>
            </a:lvl7pPr>
            <a:lvl8pPr lvl="7" rtl="0" algn="ctr">
              <a:buNone/>
              <a:defRPr>
                <a:solidFill>
                  <a:srgbClr val="999999"/>
                </a:solidFill>
              </a:defRPr>
            </a:lvl8pPr>
            <a:lvl9pPr lvl="8" rtl="0" algn="ctr">
              <a:buNone/>
              <a:defRPr>
                <a:solidFill>
                  <a:srgbClr val="999999"/>
                </a:solidFil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half">
  <p:cSld name="BLANK_1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paint_transparent1.png" id="55" name="Google Shape;55;p12"/>
          <p:cNvPicPr preferRelativeResize="0"/>
          <p:nvPr/>
        </p:nvPicPr>
        <p:blipFill rotWithShape="1">
          <a:blip r:embed="rId3">
            <a:alphaModFix/>
          </a:blip>
          <a:srcRect b="0" l="27161" r="0" t="0"/>
          <a:stretch/>
        </p:blipFill>
        <p:spPr>
          <a:xfrm>
            <a:off x="0" y="0"/>
            <a:ext cx="6660552" cy="5143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blipFill>
          <a:blip r:embed="rId2">
            <a:alphaModFix/>
          </a:blip>
          <a:stretch>
            <a:fillRect/>
          </a:stretch>
        </a:blipFill>
      </p:bgPr>
    </p:bg>
    <p:spTree>
      <p:nvGrpSpPr>
        <p:cNvPr id="12" name="Shape 12"/>
        <p:cNvGrpSpPr/>
        <p:nvPr/>
      </p:nvGrpSpPr>
      <p:grpSpPr>
        <a:xfrm>
          <a:off x="0" y="0"/>
          <a:ext cx="0" cy="0"/>
          <a:chOff x="0" y="0"/>
          <a:chExt cx="0" cy="0"/>
        </a:xfrm>
      </p:grpSpPr>
      <p:pic>
        <p:nvPicPr>
          <p:cNvPr descr="paint_transparent4.png" id="13" name="Google Shape;13;p3"/>
          <p:cNvPicPr preferRelativeResize="0"/>
          <p:nvPr/>
        </p:nvPicPr>
        <p:blipFill rotWithShape="1">
          <a:blip r:embed="rId3">
            <a:alphaModFix/>
          </a:blip>
          <a:srcRect b="0" l="0" r="49954" t="0"/>
          <a:stretch/>
        </p:blipFill>
        <p:spPr>
          <a:xfrm>
            <a:off x="4567925" y="0"/>
            <a:ext cx="4576075" cy="5143524"/>
          </a:xfrm>
          <a:prstGeom prst="rect">
            <a:avLst/>
          </a:prstGeom>
          <a:noFill/>
          <a:ln>
            <a:noFill/>
          </a:ln>
        </p:spPr>
      </p:pic>
      <p:sp>
        <p:nvSpPr>
          <p:cNvPr id="14" name="Google Shape;14;p3"/>
          <p:cNvSpPr/>
          <p:nvPr/>
        </p:nvSpPr>
        <p:spPr>
          <a:xfrm>
            <a:off x="0" y="-150"/>
            <a:ext cx="53007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txBox="1"/>
          <p:nvPr>
            <p:ph type="ctrTitle"/>
          </p:nvPr>
        </p:nvSpPr>
        <p:spPr>
          <a:xfrm>
            <a:off x="685800" y="2878750"/>
            <a:ext cx="3914700" cy="11598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 name="Google Shape;16;p3"/>
          <p:cNvSpPr txBox="1"/>
          <p:nvPr>
            <p:ph idx="1" type="subTitle"/>
          </p:nvPr>
        </p:nvSpPr>
        <p:spPr>
          <a:xfrm>
            <a:off x="685800" y="3983054"/>
            <a:ext cx="3914700" cy="7848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1400"/>
              <a:buNone/>
              <a:defRPr sz="1400">
                <a:solidFill>
                  <a:schemeClr val="dk2"/>
                </a:solidFill>
              </a:defRPr>
            </a:lvl1pPr>
            <a:lvl2pPr lvl="1" rtl="0">
              <a:spcBef>
                <a:spcPts val="0"/>
              </a:spcBef>
              <a:spcAft>
                <a:spcPts val="0"/>
              </a:spcAft>
              <a:buClr>
                <a:schemeClr val="dk2"/>
              </a:buClr>
              <a:buSzPts val="1400"/>
              <a:buNone/>
              <a:defRPr sz="1400">
                <a:solidFill>
                  <a:schemeClr val="dk2"/>
                </a:solidFill>
              </a:defRPr>
            </a:lvl2pPr>
            <a:lvl3pPr lvl="2" rtl="0">
              <a:spcBef>
                <a:spcPts val="0"/>
              </a:spcBef>
              <a:spcAft>
                <a:spcPts val="0"/>
              </a:spcAft>
              <a:buClr>
                <a:schemeClr val="dk2"/>
              </a:buClr>
              <a:buSzPts val="1400"/>
              <a:buNone/>
              <a:defRPr sz="1400">
                <a:solidFill>
                  <a:schemeClr val="dk2"/>
                </a:solidFill>
              </a:defRPr>
            </a:lvl3pPr>
            <a:lvl4pPr lvl="3" rtl="0">
              <a:spcBef>
                <a:spcPts val="0"/>
              </a:spcBef>
              <a:spcAft>
                <a:spcPts val="0"/>
              </a:spcAft>
              <a:buClr>
                <a:schemeClr val="dk2"/>
              </a:buClr>
              <a:buSzPts val="1400"/>
              <a:buNone/>
              <a:defRPr sz="1400">
                <a:solidFill>
                  <a:schemeClr val="dk2"/>
                </a:solidFill>
              </a:defRPr>
            </a:lvl4pPr>
            <a:lvl5pPr lvl="4" rtl="0">
              <a:spcBef>
                <a:spcPts val="0"/>
              </a:spcBef>
              <a:spcAft>
                <a:spcPts val="0"/>
              </a:spcAft>
              <a:buClr>
                <a:schemeClr val="dk2"/>
              </a:buClr>
              <a:buSzPts val="1400"/>
              <a:buNone/>
              <a:defRPr sz="1400">
                <a:solidFill>
                  <a:schemeClr val="dk2"/>
                </a:solidFill>
              </a:defRPr>
            </a:lvl5pPr>
            <a:lvl6pPr lvl="5" rtl="0">
              <a:spcBef>
                <a:spcPts val="0"/>
              </a:spcBef>
              <a:spcAft>
                <a:spcPts val="0"/>
              </a:spcAft>
              <a:buClr>
                <a:schemeClr val="dk2"/>
              </a:buClr>
              <a:buSzPts val="1400"/>
              <a:buNone/>
              <a:defRPr sz="1400">
                <a:solidFill>
                  <a:schemeClr val="dk2"/>
                </a:solidFill>
              </a:defRPr>
            </a:lvl6pPr>
            <a:lvl7pPr lvl="6" rtl="0">
              <a:spcBef>
                <a:spcPts val="0"/>
              </a:spcBef>
              <a:spcAft>
                <a:spcPts val="0"/>
              </a:spcAft>
              <a:buClr>
                <a:schemeClr val="dk2"/>
              </a:buClr>
              <a:buSzPts val="1400"/>
              <a:buNone/>
              <a:defRPr sz="1400">
                <a:solidFill>
                  <a:schemeClr val="dk2"/>
                </a:solidFill>
              </a:defRPr>
            </a:lvl7pPr>
            <a:lvl8pPr lvl="7" rtl="0">
              <a:spcBef>
                <a:spcPts val="0"/>
              </a:spcBef>
              <a:spcAft>
                <a:spcPts val="0"/>
              </a:spcAft>
              <a:buClr>
                <a:schemeClr val="dk2"/>
              </a:buClr>
              <a:buSzPts val="1400"/>
              <a:buNone/>
              <a:defRPr sz="1400">
                <a:solidFill>
                  <a:schemeClr val="dk2"/>
                </a:solidFill>
              </a:defRPr>
            </a:lvl8pPr>
            <a:lvl9pPr lvl="8" rtl="0">
              <a:spcBef>
                <a:spcPts val="0"/>
              </a:spcBef>
              <a:spcAft>
                <a:spcPts val="0"/>
              </a:spcAft>
              <a:buClr>
                <a:schemeClr val="dk2"/>
              </a:buClr>
              <a:buSzPts val="1400"/>
              <a:buNone/>
              <a:defRPr sz="1400">
                <a:solidFill>
                  <a:schemeClr val="dk2"/>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blipFill>
          <a:blip r:embed="rId2">
            <a:alphaModFix/>
          </a:blip>
          <a:stretch>
            <a:fillRect/>
          </a:stretch>
        </a:blipFill>
      </p:bgPr>
    </p:bg>
    <p:spTree>
      <p:nvGrpSpPr>
        <p:cNvPr id="17" name="Shape 17"/>
        <p:cNvGrpSpPr/>
        <p:nvPr/>
      </p:nvGrpSpPr>
      <p:grpSpPr>
        <a:xfrm>
          <a:off x="0" y="0"/>
          <a:ext cx="0" cy="0"/>
          <a:chOff x="0" y="0"/>
          <a:chExt cx="0" cy="0"/>
        </a:xfrm>
      </p:grpSpPr>
      <p:pic>
        <p:nvPicPr>
          <p:cNvPr descr="paint_transparent4.png" id="18" name="Google Shape;18;p4"/>
          <p:cNvPicPr preferRelativeResize="0"/>
          <p:nvPr/>
        </p:nvPicPr>
        <p:blipFill>
          <a:blip r:embed="rId3">
            <a:alphaModFix/>
          </a:blip>
          <a:stretch>
            <a:fillRect/>
          </a:stretch>
        </p:blipFill>
        <p:spPr>
          <a:xfrm>
            <a:off x="0" y="-12"/>
            <a:ext cx="9144000" cy="5143513"/>
          </a:xfrm>
          <a:prstGeom prst="rect">
            <a:avLst/>
          </a:prstGeom>
          <a:noFill/>
          <a:ln>
            <a:noFill/>
          </a:ln>
        </p:spPr>
      </p:pic>
      <p:sp>
        <p:nvSpPr>
          <p:cNvPr id="19" name="Google Shape;19;p4"/>
          <p:cNvSpPr txBox="1"/>
          <p:nvPr>
            <p:ph idx="1" type="body"/>
          </p:nvPr>
        </p:nvSpPr>
        <p:spPr>
          <a:xfrm>
            <a:off x="2483350" y="836125"/>
            <a:ext cx="4177200" cy="3471300"/>
          </a:xfrm>
          <a:prstGeom prst="rect">
            <a:avLst/>
          </a:prstGeom>
        </p:spPr>
        <p:txBody>
          <a:bodyPr anchorCtr="0" anchor="ctr" bIns="91425" lIns="91425" spcFirstLastPara="1" rIns="91425" wrap="square" tIns="91425">
            <a:noAutofit/>
          </a:bodyPr>
          <a:lstStyle>
            <a:lvl1pPr indent="-381000" lvl="0" marL="457200" rtl="0" algn="ctr">
              <a:spcBef>
                <a:spcPts val="600"/>
              </a:spcBef>
              <a:spcAft>
                <a:spcPts val="0"/>
              </a:spcAft>
              <a:buClr>
                <a:srgbClr val="FFFFFF"/>
              </a:buClr>
              <a:buSzPts val="2400"/>
              <a:buChar char="×"/>
              <a:defRPr i="1" sz="2400">
                <a:solidFill>
                  <a:srgbClr val="FFFFFF"/>
                </a:solidFill>
              </a:defRPr>
            </a:lvl1pPr>
            <a:lvl2pPr indent="-381000" lvl="1" marL="914400" rtl="0" algn="ctr">
              <a:spcBef>
                <a:spcPts val="0"/>
              </a:spcBef>
              <a:spcAft>
                <a:spcPts val="0"/>
              </a:spcAft>
              <a:buClr>
                <a:srgbClr val="FFFFFF"/>
              </a:buClr>
              <a:buSzPts val="2400"/>
              <a:buChar char="×"/>
              <a:defRPr i="1" sz="2400">
                <a:solidFill>
                  <a:srgbClr val="FFFFFF"/>
                </a:solidFill>
              </a:defRPr>
            </a:lvl2pPr>
            <a:lvl3pPr indent="-381000" lvl="2" marL="1371600" rtl="0" algn="ctr">
              <a:spcBef>
                <a:spcPts val="0"/>
              </a:spcBef>
              <a:spcAft>
                <a:spcPts val="0"/>
              </a:spcAft>
              <a:buClr>
                <a:srgbClr val="FFFFFF"/>
              </a:buClr>
              <a:buSzPts val="2400"/>
              <a:buChar char="×"/>
              <a:defRPr i="1" sz="2400">
                <a:solidFill>
                  <a:srgbClr val="FFFFFF"/>
                </a:solidFill>
              </a:defRPr>
            </a:lvl3pPr>
            <a:lvl4pPr indent="-381000" lvl="3" marL="1828800" rtl="0" algn="ctr">
              <a:spcBef>
                <a:spcPts val="0"/>
              </a:spcBef>
              <a:spcAft>
                <a:spcPts val="0"/>
              </a:spcAft>
              <a:buClr>
                <a:srgbClr val="FFFFFF"/>
              </a:buClr>
              <a:buSzPts val="2400"/>
              <a:buChar char="×"/>
              <a:defRPr i="1" sz="2400">
                <a:solidFill>
                  <a:srgbClr val="FFFFFF"/>
                </a:solidFill>
              </a:defRPr>
            </a:lvl4pPr>
            <a:lvl5pPr indent="-381000" lvl="4" marL="2286000" rtl="0" algn="ctr">
              <a:spcBef>
                <a:spcPts val="0"/>
              </a:spcBef>
              <a:spcAft>
                <a:spcPts val="0"/>
              </a:spcAft>
              <a:buClr>
                <a:srgbClr val="FFFFFF"/>
              </a:buClr>
              <a:buSzPts val="2400"/>
              <a:buChar char="○"/>
              <a:defRPr i="1" sz="2400">
                <a:solidFill>
                  <a:srgbClr val="FFFFFF"/>
                </a:solidFill>
              </a:defRPr>
            </a:lvl5pPr>
            <a:lvl6pPr indent="-381000" lvl="5" marL="2743200" rtl="0" algn="ctr">
              <a:spcBef>
                <a:spcPts val="0"/>
              </a:spcBef>
              <a:spcAft>
                <a:spcPts val="0"/>
              </a:spcAft>
              <a:buClr>
                <a:srgbClr val="FFFFFF"/>
              </a:buClr>
              <a:buSzPts val="2400"/>
              <a:buChar char="■"/>
              <a:defRPr i="1" sz="2400">
                <a:solidFill>
                  <a:srgbClr val="FFFFFF"/>
                </a:solidFill>
              </a:defRPr>
            </a:lvl6pPr>
            <a:lvl7pPr indent="-381000" lvl="6" marL="3200400" rtl="0" algn="ctr">
              <a:spcBef>
                <a:spcPts val="0"/>
              </a:spcBef>
              <a:spcAft>
                <a:spcPts val="0"/>
              </a:spcAft>
              <a:buClr>
                <a:srgbClr val="FFFFFF"/>
              </a:buClr>
              <a:buSzPts val="2400"/>
              <a:buChar char="●"/>
              <a:defRPr i="1" sz="2400">
                <a:solidFill>
                  <a:srgbClr val="FFFFFF"/>
                </a:solidFill>
              </a:defRPr>
            </a:lvl7pPr>
            <a:lvl8pPr indent="-381000" lvl="7" marL="3657600" rtl="0" algn="ctr">
              <a:spcBef>
                <a:spcPts val="0"/>
              </a:spcBef>
              <a:spcAft>
                <a:spcPts val="0"/>
              </a:spcAft>
              <a:buClr>
                <a:srgbClr val="FFFFFF"/>
              </a:buClr>
              <a:buSzPts val="2400"/>
              <a:buChar char="○"/>
              <a:defRPr i="1" sz="2400">
                <a:solidFill>
                  <a:srgbClr val="FFFFFF"/>
                </a:solidFill>
              </a:defRPr>
            </a:lvl8pPr>
            <a:lvl9pPr indent="-381000" lvl="8" marL="4114800" algn="ctr">
              <a:spcBef>
                <a:spcPts val="0"/>
              </a:spcBef>
              <a:spcAft>
                <a:spcPts val="0"/>
              </a:spcAft>
              <a:buClr>
                <a:srgbClr val="FFFFFF"/>
              </a:buClr>
              <a:buSzPts val="2400"/>
              <a:buChar char="■"/>
              <a:defRPr i="1" sz="2400">
                <a:solidFill>
                  <a:srgbClr val="FFFFFF"/>
                </a:solidFill>
              </a:defRPr>
            </a:lvl9pPr>
          </a:lstStyle>
          <a:p/>
        </p:txBody>
      </p:sp>
      <p:sp>
        <p:nvSpPr>
          <p:cNvPr id="20" name="Google Shape;20;p4"/>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bg>
      <p:bgPr>
        <a:blipFill>
          <a:blip r:embed="rId2">
            <a:alphaModFix/>
          </a:blip>
          <a:stretch>
            <a:fillRect/>
          </a:stretch>
        </a:blipFill>
      </p:bgPr>
    </p:bg>
    <p:spTree>
      <p:nvGrpSpPr>
        <p:cNvPr id="21" name="Shape 21"/>
        <p:cNvGrpSpPr/>
        <p:nvPr/>
      </p:nvGrpSpPr>
      <p:grpSpPr>
        <a:xfrm>
          <a:off x="0" y="0"/>
          <a:ext cx="0" cy="0"/>
          <a:chOff x="0" y="0"/>
          <a:chExt cx="0" cy="0"/>
        </a:xfrm>
      </p:grpSpPr>
      <p:pic>
        <p:nvPicPr>
          <p:cNvPr descr="paint_transparent1.png" id="22" name="Google Shape;22;p5"/>
          <p:cNvPicPr preferRelativeResize="0"/>
          <p:nvPr/>
        </p:nvPicPr>
        <p:blipFill>
          <a:blip r:embed="rId3">
            <a:alphaModFix/>
          </a:blip>
          <a:stretch>
            <a:fillRect/>
          </a:stretch>
        </p:blipFill>
        <p:spPr>
          <a:xfrm>
            <a:off x="0" y="0"/>
            <a:ext cx="9144000" cy="5143500"/>
          </a:xfrm>
          <a:prstGeom prst="rect">
            <a:avLst/>
          </a:prstGeom>
          <a:noFill/>
          <a:ln>
            <a:noFill/>
          </a:ln>
        </p:spPr>
      </p:pic>
      <p:sp>
        <p:nvSpPr>
          <p:cNvPr id="23" name="Google Shape;23;p5"/>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24" name="Google Shape;24;p5"/>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25" name="Google Shape;25;p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bg>
      <p:bgPr>
        <a:blipFill>
          <a:blip r:embed="rId2">
            <a:alphaModFix/>
          </a:blip>
          <a:stretch>
            <a:fillRect/>
          </a:stretch>
        </a:blipFill>
      </p:bgPr>
    </p:bg>
    <p:spTree>
      <p:nvGrpSpPr>
        <p:cNvPr id="26" name="Shape 26"/>
        <p:cNvGrpSpPr/>
        <p:nvPr/>
      </p:nvGrpSpPr>
      <p:grpSpPr>
        <a:xfrm>
          <a:off x="0" y="0"/>
          <a:ext cx="0" cy="0"/>
          <a:chOff x="0" y="0"/>
          <a:chExt cx="0" cy="0"/>
        </a:xfrm>
      </p:grpSpPr>
      <p:pic>
        <p:nvPicPr>
          <p:cNvPr descr="paint_transparent1.png" id="27" name="Google Shape;27;p6"/>
          <p:cNvPicPr preferRelativeResize="0"/>
          <p:nvPr/>
        </p:nvPicPr>
        <p:blipFill>
          <a:blip r:embed="rId3">
            <a:alphaModFix/>
          </a:blip>
          <a:stretch>
            <a:fillRect/>
          </a:stretch>
        </p:blipFill>
        <p:spPr>
          <a:xfrm>
            <a:off x="0" y="0"/>
            <a:ext cx="9144000" cy="5143500"/>
          </a:xfrm>
          <a:prstGeom prst="rect">
            <a:avLst/>
          </a:prstGeom>
          <a:noFill/>
          <a:ln>
            <a:noFill/>
          </a:ln>
        </p:spPr>
      </p:pic>
      <p:sp>
        <p:nvSpPr>
          <p:cNvPr id="28" name="Google Shape;28;p6"/>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29" name="Google Shape;29;p6"/>
          <p:cNvSpPr txBox="1"/>
          <p:nvPr>
            <p:ph idx="1" type="body"/>
          </p:nvPr>
        </p:nvSpPr>
        <p:spPr>
          <a:xfrm>
            <a:off x="457200"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0" name="Google Shape;30;p6"/>
          <p:cNvSpPr txBox="1"/>
          <p:nvPr>
            <p:ph idx="2" type="body"/>
          </p:nvPr>
        </p:nvSpPr>
        <p:spPr>
          <a:xfrm>
            <a:off x="3293406"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1" name="Google Shape;31;p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bg>
      <p:bgPr>
        <a:blipFill>
          <a:blip r:embed="rId2">
            <a:alphaModFix/>
          </a:blip>
          <a:stretch>
            <a:fillRect/>
          </a:stretch>
        </a:blipFill>
      </p:bgPr>
    </p:bg>
    <p:spTree>
      <p:nvGrpSpPr>
        <p:cNvPr id="32" name="Shape 32"/>
        <p:cNvGrpSpPr/>
        <p:nvPr/>
      </p:nvGrpSpPr>
      <p:grpSpPr>
        <a:xfrm>
          <a:off x="0" y="0"/>
          <a:ext cx="0" cy="0"/>
          <a:chOff x="0" y="0"/>
          <a:chExt cx="0" cy="0"/>
        </a:xfrm>
      </p:grpSpPr>
      <p:pic>
        <p:nvPicPr>
          <p:cNvPr descr="paint_transparent1.png" id="33" name="Google Shape;33;p7"/>
          <p:cNvPicPr preferRelativeResize="0"/>
          <p:nvPr/>
        </p:nvPicPr>
        <p:blipFill>
          <a:blip r:embed="rId3">
            <a:alphaModFix/>
          </a:blip>
          <a:stretch>
            <a:fillRect/>
          </a:stretch>
        </p:blipFill>
        <p:spPr>
          <a:xfrm>
            <a:off x="0" y="0"/>
            <a:ext cx="9144000" cy="5143500"/>
          </a:xfrm>
          <a:prstGeom prst="rect">
            <a:avLst/>
          </a:prstGeom>
          <a:noFill/>
          <a:ln>
            <a:noFill/>
          </a:ln>
        </p:spPr>
      </p:pic>
      <p:sp>
        <p:nvSpPr>
          <p:cNvPr id="34" name="Google Shape;34;p7"/>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p:txBody>
      </p:sp>
      <p:sp>
        <p:nvSpPr>
          <p:cNvPr id="35" name="Google Shape;35;p7"/>
          <p:cNvSpPr txBox="1"/>
          <p:nvPr>
            <p:ph idx="1" type="body"/>
          </p:nvPr>
        </p:nvSpPr>
        <p:spPr>
          <a:xfrm>
            <a:off x="489775"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6" name="Google Shape;36;p7"/>
          <p:cNvSpPr txBox="1"/>
          <p:nvPr>
            <p:ph idx="2" type="body"/>
          </p:nvPr>
        </p:nvSpPr>
        <p:spPr>
          <a:xfrm>
            <a:off x="2415136"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7" name="Google Shape;37;p7"/>
          <p:cNvSpPr txBox="1"/>
          <p:nvPr>
            <p:ph idx="3" type="body"/>
          </p:nvPr>
        </p:nvSpPr>
        <p:spPr>
          <a:xfrm>
            <a:off x="4340497"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8" name="Google Shape;38;p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a:blip r:embed="rId2">
            <a:alphaModFix/>
          </a:blip>
          <a:stretch>
            <a:fillRect/>
          </a:stretch>
        </a:blipFill>
      </p:bgPr>
    </p:bg>
    <p:spTree>
      <p:nvGrpSpPr>
        <p:cNvPr id="39" name="Shape 39"/>
        <p:cNvGrpSpPr/>
        <p:nvPr/>
      </p:nvGrpSpPr>
      <p:grpSpPr>
        <a:xfrm>
          <a:off x="0" y="0"/>
          <a:ext cx="0" cy="0"/>
          <a:chOff x="0" y="0"/>
          <a:chExt cx="0" cy="0"/>
        </a:xfrm>
      </p:grpSpPr>
      <p:pic>
        <p:nvPicPr>
          <p:cNvPr descr="paint_transparent1.png" id="40" name="Google Shape;40;p8"/>
          <p:cNvPicPr preferRelativeResize="0"/>
          <p:nvPr/>
        </p:nvPicPr>
        <p:blipFill>
          <a:blip r:embed="rId3">
            <a:alphaModFix/>
          </a:blip>
          <a:stretch>
            <a:fillRect/>
          </a:stretch>
        </p:blipFill>
        <p:spPr>
          <a:xfrm>
            <a:off x="0" y="0"/>
            <a:ext cx="9144000" cy="5143500"/>
          </a:xfrm>
          <a:prstGeom prst="rect">
            <a:avLst/>
          </a:prstGeom>
          <a:noFill/>
          <a:ln>
            <a:noFill/>
          </a:ln>
        </p:spPr>
      </p:pic>
      <p:sp>
        <p:nvSpPr>
          <p:cNvPr id="41" name="Google Shape;41;p8"/>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42" name="Google Shape;42;p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blipFill>
          <a:blip r:embed="rId2">
            <a:alphaModFix/>
          </a:blip>
          <a:stretch>
            <a:fillRect/>
          </a:stretch>
        </a:blipFill>
      </p:bgPr>
    </p:bg>
    <p:spTree>
      <p:nvGrpSpPr>
        <p:cNvPr id="43" name="Shape 43"/>
        <p:cNvGrpSpPr/>
        <p:nvPr/>
      </p:nvGrpSpPr>
      <p:grpSpPr>
        <a:xfrm>
          <a:off x="0" y="0"/>
          <a:ext cx="0" cy="0"/>
          <a:chOff x="0" y="0"/>
          <a:chExt cx="0" cy="0"/>
        </a:xfrm>
      </p:grpSpPr>
      <p:pic>
        <p:nvPicPr>
          <p:cNvPr descr="paint_transparent1.png" id="44" name="Google Shape;44;p9"/>
          <p:cNvPicPr preferRelativeResize="0"/>
          <p:nvPr/>
        </p:nvPicPr>
        <p:blipFill>
          <a:blip r:embed="rId3">
            <a:alphaModFix/>
          </a:blip>
          <a:stretch>
            <a:fillRect/>
          </a:stretch>
        </p:blipFill>
        <p:spPr>
          <a:xfrm>
            <a:off x="0" y="0"/>
            <a:ext cx="9144000" cy="5143500"/>
          </a:xfrm>
          <a:prstGeom prst="rect">
            <a:avLst/>
          </a:prstGeom>
          <a:noFill/>
          <a:ln>
            <a:noFill/>
          </a:ln>
        </p:spPr>
      </p:pic>
      <p:sp>
        <p:nvSpPr>
          <p:cNvPr id="45" name="Google Shape;45;p9"/>
          <p:cNvSpPr txBox="1"/>
          <p:nvPr>
            <p:ph idx="1" type="body"/>
          </p:nvPr>
        </p:nvSpPr>
        <p:spPr>
          <a:xfrm>
            <a:off x="457200" y="4406309"/>
            <a:ext cx="8229600" cy="519600"/>
          </a:xfrm>
          <a:prstGeom prst="rect">
            <a:avLst/>
          </a:prstGeom>
        </p:spPr>
        <p:txBody>
          <a:bodyPr anchorCtr="0" anchor="t" bIns="91425" lIns="91425" spcFirstLastPara="1" rIns="91425" wrap="square" tIns="91425">
            <a:noAutofit/>
          </a:bodyPr>
          <a:lstStyle>
            <a:lvl1pPr indent="-228600" lvl="0" marL="457200">
              <a:spcBef>
                <a:spcPts val="360"/>
              </a:spcBef>
              <a:spcAft>
                <a:spcPts val="0"/>
              </a:spcAft>
              <a:buSzPts val="1400"/>
              <a:buNone/>
              <a:defRPr sz="1400"/>
            </a:lvl1pPr>
          </a:lstStyle>
          <a:p/>
        </p:txBody>
      </p:sp>
      <p:sp>
        <p:nvSpPr>
          <p:cNvPr id="46" name="Google Shape;46;p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circle" type="blank">
  <p:cSld name="BLANK">
    <p:bg>
      <p:bgPr>
        <a:blipFill>
          <a:blip r:embed="rId2">
            <a:alphaModFix/>
          </a:blip>
          <a:stretch>
            <a:fillRect/>
          </a:stretch>
        </a:blipFill>
      </p:bgPr>
    </p:bg>
    <p:spTree>
      <p:nvGrpSpPr>
        <p:cNvPr id="47" name="Shape 47"/>
        <p:cNvGrpSpPr/>
        <p:nvPr/>
      </p:nvGrpSpPr>
      <p:grpSpPr>
        <a:xfrm>
          <a:off x="0" y="0"/>
          <a:ext cx="0" cy="0"/>
          <a:chOff x="0" y="0"/>
          <a:chExt cx="0" cy="0"/>
        </a:xfrm>
      </p:grpSpPr>
      <p:pic>
        <p:nvPicPr>
          <p:cNvPr descr="paint_transparent4.png" id="48" name="Google Shape;48;p10"/>
          <p:cNvPicPr preferRelativeResize="0"/>
          <p:nvPr/>
        </p:nvPicPr>
        <p:blipFill>
          <a:blip r:embed="rId3">
            <a:alphaModFix/>
          </a:blip>
          <a:stretch>
            <a:fillRect/>
          </a:stretch>
        </p:blipFill>
        <p:spPr>
          <a:xfrm>
            <a:off x="0" y="0"/>
            <a:ext cx="9144000" cy="5143513"/>
          </a:xfrm>
          <a:prstGeom prst="rect">
            <a:avLst/>
          </a:prstGeom>
          <a:noFill/>
          <a:ln>
            <a:noFill/>
          </a:ln>
        </p:spPr>
      </p:pic>
      <p:sp>
        <p:nvSpPr>
          <p:cNvPr id="49" name="Google Shape;49;p10"/>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CCCCC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1348975"/>
            <a:ext cx="5511300" cy="857400"/>
          </a:xfrm>
          <a:prstGeom prst="rect">
            <a:avLst/>
          </a:prstGeom>
          <a:noFill/>
          <a:ln>
            <a:noFill/>
          </a:ln>
        </p:spPr>
        <p:txBody>
          <a:bodyPr anchorCtr="0" anchor="b" bIns="91425" lIns="91425" spcFirstLastPara="1" rIns="91425" wrap="square" tIns="91425">
            <a:noAutofit/>
          </a:bodyPr>
          <a:lstStyle>
            <a:lvl1pPr lvl="0">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1pPr>
            <a:lvl2pPr lvl="1">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2pPr>
            <a:lvl3pPr lvl="2">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3pPr>
            <a:lvl4pPr lvl="3">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4pPr>
            <a:lvl5pPr lvl="4">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5pPr>
            <a:lvl6pPr lvl="5">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6pPr>
            <a:lvl7pPr lvl="6">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7pPr>
            <a:lvl8pPr lvl="7">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8pPr>
            <a:lvl9pPr lvl="8">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9pPr>
          </a:lstStyle>
          <a:p/>
        </p:txBody>
      </p:sp>
      <p:sp>
        <p:nvSpPr>
          <p:cNvPr id="7" name="Google Shape;7;p1"/>
          <p:cNvSpPr txBox="1"/>
          <p:nvPr>
            <p:ph idx="1" type="body"/>
          </p:nvPr>
        </p:nvSpPr>
        <p:spPr>
          <a:xfrm>
            <a:off x="457200" y="2244400"/>
            <a:ext cx="5511300" cy="2605200"/>
          </a:xfrm>
          <a:prstGeom prst="rect">
            <a:avLst/>
          </a:prstGeom>
          <a:noFill/>
          <a:ln>
            <a:noFill/>
          </a:ln>
        </p:spPr>
        <p:txBody>
          <a:bodyPr anchorCtr="0" anchor="t" bIns="91425" lIns="91425" spcFirstLastPara="1" rIns="91425" wrap="square" tIns="91425">
            <a:noAutofit/>
          </a:bodyPr>
          <a:lstStyle>
            <a:lvl1pPr indent="-342900" lvl="0" marL="457200">
              <a:spcBef>
                <a:spcPts val="600"/>
              </a:spcBef>
              <a:spcAft>
                <a:spcPts val="0"/>
              </a:spcAft>
              <a:buClr>
                <a:schemeClr val="lt2"/>
              </a:buClr>
              <a:buSzPts val="1800"/>
              <a:buFont typeface="Lato Light"/>
              <a:buChar char="×"/>
              <a:defRPr sz="1800">
                <a:solidFill>
                  <a:schemeClr val="dk2"/>
                </a:solidFill>
                <a:latin typeface="Lato Light"/>
                <a:ea typeface="Lato Light"/>
                <a:cs typeface="Lato Light"/>
                <a:sym typeface="Lato Light"/>
              </a:defRPr>
            </a:lvl1pPr>
            <a:lvl2pPr indent="-342900" lvl="1" marL="914400">
              <a:spcBef>
                <a:spcPts val="0"/>
              </a:spcBef>
              <a:spcAft>
                <a:spcPts val="0"/>
              </a:spcAft>
              <a:buClr>
                <a:schemeClr val="lt2"/>
              </a:buClr>
              <a:buSzPts val="1800"/>
              <a:buFont typeface="Lato Light"/>
              <a:buChar char="×"/>
              <a:defRPr sz="1800">
                <a:solidFill>
                  <a:schemeClr val="dk2"/>
                </a:solidFill>
                <a:latin typeface="Lato Light"/>
                <a:ea typeface="Lato Light"/>
                <a:cs typeface="Lato Light"/>
                <a:sym typeface="Lato Light"/>
              </a:defRPr>
            </a:lvl2pPr>
            <a:lvl3pPr indent="-342900" lvl="2" marL="1371600">
              <a:spcBef>
                <a:spcPts val="0"/>
              </a:spcBef>
              <a:spcAft>
                <a:spcPts val="0"/>
              </a:spcAft>
              <a:buClr>
                <a:schemeClr val="lt2"/>
              </a:buClr>
              <a:buSzPts val="1800"/>
              <a:buFont typeface="Lato Light"/>
              <a:buChar char="×"/>
              <a:defRPr sz="1800">
                <a:solidFill>
                  <a:schemeClr val="dk2"/>
                </a:solidFill>
                <a:latin typeface="Lato Light"/>
                <a:ea typeface="Lato Light"/>
                <a:cs typeface="Lato Light"/>
                <a:sym typeface="Lato Light"/>
              </a:defRPr>
            </a:lvl3pPr>
            <a:lvl4pPr indent="-342900" lvl="3" marL="18288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4pPr>
            <a:lvl5pPr indent="-342900" lvl="4" marL="22860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5pPr>
            <a:lvl6pPr indent="-342900" lvl="5" marL="27432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6pPr>
            <a:lvl7pPr indent="-342900" lvl="6" marL="32004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7pPr>
            <a:lvl8pPr indent="-342900" lvl="7" marL="36576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8pPr>
            <a:lvl9pPr indent="-342900" lvl="8" marL="41148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9pPr>
          </a:lstStyle>
          <a:p/>
        </p:txBody>
      </p:sp>
      <p:sp>
        <p:nvSpPr>
          <p:cNvPr id="8" name="Google Shape;8;p1"/>
          <p:cNvSpPr txBox="1"/>
          <p:nvPr>
            <p:ph idx="12" type="sldNum"/>
          </p:nvPr>
        </p:nvSpPr>
        <p:spPr>
          <a:xfrm>
            <a:off x="8480584" y="4673651"/>
            <a:ext cx="548700" cy="393600"/>
          </a:xfrm>
          <a:prstGeom prst="rect">
            <a:avLst/>
          </a:prstGeom>
          <a:noFill/>
          <a:ln>
            <a:noFill/>
          </a:ln>
        </p:spPr>
        <p:txBody>
          <a:bodyPr anchorCtr="0" anchor="ctr" bIns="91425" lIns="91425" spcFirstLastPara="1" rIns="91425" wrap="square" tIns="91425">
            <a:noAutofit/>
          </a:bodyPr>
          <a:lstStyle>
            <a:lvl1pPr lvl="0" algn="r">
              <a:buNone/>
              <a:defRPr sz="1800">
                <a:solidFill>
                  <a:schemeClr val="lt1"/>
                </a:solidFill>
                <a:latin typeface="Lato Light"/>
                <a:ea typeface="Lato Light"/>
                <a:cs typeface="Lato Light"/>
                <a:sym typeface="Lato Light"/>
              </a:defRPr>
            </a:lvl1pPr>
            <a:lvl2pPr lvl="1" algn="r">
              <a:buNone/>
              <a:defRPr sz="1800">
                <a:solidFill>
                  <a:schemeClr val="lt1"/>
                </a:solidFill>
                <a:latin typeface="Lato Light"/>
                <a:ea typeface="Lato Light"/>
                <a:cs typeface="Lato Light"/>
                <a:sym typeface="Lato Light"/>
              </a:defRPr>
            </a:lvl2pPr>
            <a:lvl3pPr lvl="2" algn="r">
              <a:buNone/>
              <a:defRPr sz="1800">
                <a:solidFill>
                  <a:schemeClr val="lt1"/>
                </a:solidFill>
                <a:latin typeface="Lato Light"/>
                <a:ea typeface="Lato Light"/>
                <a:cs typeface="Lato Light"/>
                <a:sym typeface="Lato Light"/>
              </a:defRPr>
            </a:lvl3pPr>
            <a:lvl4pPr lvl="3" algn="r">
              <a:buNone/>
              <a:defRPr sz="1800">
                <a:solidFill>
                  <a:schemeClr val="lt1"/>
                </a:solidFill>
                <a:latin typeface="Lato Light"/>
                <a:ea typeface="Lato Light"/>
                <a:cs typeface="Lato Light"/>
                <a:sym typeface="Lato Light"/>
              </a:defRPr>
            </a:lvl4pPr>
            <a:lvl5pPr lvl="4" algn="r">
              <a:buNone/>
              <a:defRPr sz="1800">
                <a:solidFill>
                  <a:schemeClr val="lt1"/>
                </a:solidFill>
                <a:latin typeface="Lato Light"/>
                <a:ea typeface="Lato Light"/>
                <a:cs typeface="Lato Light"/>
                <a:sym typeface="Lato Light"/>
              </a:defRPr>
            </a:lvl5pPr>
            <a:lvl6pPr lvl="5" algn="r">
              <a:buNone/>
              <a:defRPr sz="1800">
                <a:solidFill>
                  <a:schemeClr val="lt1"/>
                </a:solidFill>
                <a:latin typeface="Lato Light"/>
                <a:ea typeface="Lato Light"/>
                <a:cs typeface="Lato Light"/>
                <a:sym typeface="Lato Light"/>
              </a:defRPr>
            </a:lvl6pPr>
            <a:lvl7pPr lvl="6" algn="r">
              <a:buNone/>
              <a:defRPr sz="1800">
                <a:solidFill>
                  <a:schemeClr val="lt1"/>
                </a:solidFill>
                <a:latin typeface="Lato Light"/>
                <a:ea typeface="Lato Light"/>
                <a:cs typeface="Lato Light"/>
                <a:sym typeface="Lato Light"/>
              </a:defRPr>
            </a:lvl7pPr>
            <a:lvl8pPr lvl="7" algn="r">
              <a:buNone/>
              <a:defRPr sz="1800">
                <a:solidFill>
                  <a:schemeClr val="lt1"/>
                </a:solidFill>
                <a:latin typeface="Lato Light"/>
                <a:ea typeface="Lato Light"/>
                <a:cs typeface="Lato Light"/>
                <a:sym typeface="Lato Light"/>
              </a:defRPr>
            </a:lvl8pPr>
            <a:lvl9pPr lvl="8" algn="r">
              <a:buNone/>
              <a:defRPr sz="1800">
                <a:solidFill>
                  <a:schemeClr val="lt1"/>
                </a:solidFill>
                <a:latin typeface="Lato Light"/>
                <a:ea typeface="Lato Light"/>
                <a:cs typeface="Lato Light"/>
                <a:sym typeface="Lato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22.png"/><Relationship Id="rId5" Type="http://schemas.openxmlformats.org/officeDocument/2006/relationships/image" Target="../media/image12.png"/><Relationship Id="rId6"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23.png"/><Relationship Id="rId5" Type="http://schemas.openxmlformats.org/officeDocument/2006/relationships/image" Target="../media/image21.png"/><Relationship Id="rId6"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3"/>
          <p:cNvSpPr txBox="1"/>
          <p:nvPr>
            <p:ph type="ctrTitle"/>
          </p:nvPr>
        </p:nvSpPr>
        <p:spPr>
          <a:xfrm>
            <a:off x="2005450" y="2400300"/>
            <a:ext cx="6910200" cy="20778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Grupos de Delincuencia Organizada</a:t>
            </a:r>
            <a:endParaRPr/>
          </a:p>
        </p:txBody>
      </p:sp>
      <p:sp>
        <p:nvSpPr>
          <p:cNvPr id="61" name="Google Shape;61;p13"/>
          <p:cNvSpPr txBox="1"/>
          <p:nvPr/>
        </p:nvSpPr>
        <p:spPr>
          <a:xfrm>
            <a:off x="6681350" y="4759025"/>
            <a:ext cx="24834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lt1"/>
                </a:solidFill>
                <a:latin typeface="Lato"/>
                <a:ea typeface="Lato"/>
                <a:cs typeface="Lato"/>
                <a:sym typeface="Lato"/>
              </a:rPr>
              <a:t>Lcda. Victoria Merchán</a:t>
            </a:r>
            <a:endParaRPr b="1" sz="1700">
              <a:solidFill>
                <a:schemeClr val="lt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228600" y="301325"/>
            <a:ext cx="8323200" cy="1350900"/>
          </a:xfrm>
          <a:prstGeom prst="rect">
            <a:avLst/>
          </a:prstGeom>
        </p:spPr>
        <p:txBody>
          <a:bodyPr anchorCtr="0" anchor="b" bIns="91425" lIns="91425" spcFirstLastPara="1" rIns="91425" wrap="square" tIns="91425">
            <a:noAutofit/>
          </a:bodyPr>
          <a:lstStyle/>
          <a:p>
            <a:pPr indent="0" lvl="0" marL="0" rtl="0" algn="l">
              <a:lnSpc>
                <a:spcPct val="100000"/>
              </a:lnSpc>
              <a:spcBef>
                <a:spcPts val="0"/>
              </a:spcBef>
              <a:spcAft>
                <a:spcPts val="0"/>
              </a:spcAft>
              <a:buNone/>
            </a:pPr>
            <a:r>
              <a:rPr lang="en"/>
              <a:t>¿Qué es la </a:t>
            </a:r>
            <a:r>
              <a:rPr lang="en"/>
              <a:t>delincuencia</a:t>
            </a:r>
            <a:r>
              <a:rPr lang="en"/>
              <a:t> </a:t>
            </a:r>
            <a:r>
              <a:rPr lang="en"/>
              <a:t>organizada</a:t>
            </a:r>
            <a:r>
              <a:rPr lang="en"/>
              <a:t>?</a:t>
            </a:r>
            <a:endParaRPr/>
          </a:p>
        </p:txBody>
      </p:sp>
      <p:sp>
        <p:nvSpPr>
          <p:cNvPr id="67" name="Google Shape;67;p14"/>
          <p:cNvSpPr txBox="1"/>
          <p:nvPr>
            <p:ph idx="1" type="body"/>
          </p:nvPr>
        </p:nvSpPr>
        <p:spPr>
          <a:xfrm>
            <a:off x="457200" y="1962425"/>
            <a:ext cx="5122800" cy="2637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200"/>
              <a:t>La Convención contra la Delincuencia Organizada Transnacional, más conocida como la Convención de Palermo, es un tratado multilateral patrocinado por Naciones Unidas en contra del crimen organizado transnacional, fue adoptada el 15 de diciembre de 2000.</a:t>
            </a:r>
            <a:endParaRPr b="1" sz="1200"/>
          </a:p>
          <a:p>
            <a:pPr indent="0" lvl="0" marL="0" rtl="0" algn="l">
              <a:spcBef>
                <a:spcPts val="600"/>
              </a:spcBef>
              <a:spcAft>
                <a:spcPts val="0"/>
              </a:spcAft>
              <a:buNone/>
            </a:pPr>
            <a:r>
              <a:rPr b="1" lang="en" sz="1200"/>
              <a:t> Llevada a cabo en la ciudad de Palermo, Italia. Actualmente cuenta con 190 Estados adheridos de los 193 miembros de las Naciones Unidas. </a:t>
            </a:r>
            <a:endParaRPr b="1" sz="1200"/>
          </a:p>
          <a:p>
            <a:pPr indent="0" lvl="0" marL="0" rtl="0" algn="l">
              <a:spcBef>
                <a:spcPts val="600"/>
              </a:spcBef>
              <a:spcAft>
                <a:spcPts val="0"/>
              </a:spcAft>
              <a:buNone/>
            </a:pPr>
            <a:r>
              <a:rPr b="1" lang="en" sz="1200"/>
              <a:t>Por “grupo delictivo organizado” se entenderá un grupo estructurado de tres o más personas que exista durante cierto tiempo y que actúe concertadamente con el propósito de cometer uno o más delitos graves o delitos tipificados con arreglo a la presente Convención con miras a obtener, directa o indirectamente, un beneficio económico u otro beneficio de orden material”</a:t>
            </a:r>
            <a:endParaRPr b="1" sz="1200"/>
          </a:p>
          <a:p>
            <a:pPr indent="0" lvl="0" marL="0" rtl="0" algn="l">
              <a:spcBef>
                <a:spcPts val="600"/>
              </a:spcBef>
              <a:spcAft>
                <a:spcPts val="0"/>
              </a:spcAft>
              <a:buClr>
                <a:schemeClr val="dk1"/>
              </a:buClr>
              <a:buSzPts val="1100"/>
              <a:buFont typeface="Arial"/>
              <a:buNone/>
            </a:pPr>
            <a:r>
              <a:t/>
            </a:r>
            <a:endParaRPr b="1" sz="1200"/>
          </a:p>
        </p:txBody>
      </p:sp>
      <p:sp>
        <p:nvSpPr>
          <p:cNvPr id="68" name="Google Shape;68;p14"/>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9" name="Google Shape;69;p14"/>
          <p:cNvPicPr preferRelativeResize="0"/>
          <p:nvPr/>
        </p:nvPicPr>
        <p:blipFill>
          <a:blip r:embed="rId3">
            <a:alphaModFix/>
          </a:blip>
          <a:stretch>
            <a:fillRect/>
          </a:stretch>
        </p:blipFill>
        <p:spPr>
          <a:xfrm>
            <a:off x="5895171" y="997525"/>
            <a:ext cx="2201626" cy="1871575"/>
          </a:xfrm>
          <a:prstGeom prst="rect">
            <a:avLst/>
          </a:prstGeom>
          <a:noFill/>
          <a:ln>
            <a:noFill/>
          </a:ln>
        </p:spPr>
      </p:pic>
      <p:pic>
        <p:nvPicPr>
          <p:cNvPr id="70" name="Google Shape;70;p14"/>
          <p:cNvPicPr preferRelativeResize="0"/>
          <p:nvPr/>
        </p:nvPicPr>
        <p:blipFill>
          <a:blip r:embed="rId4">
            <a:alphaModFix/>
          </a:blip>
          <a:stretch>
            <a:fillRect/>
          </a:stretch>
        </p:blipFill>
        <p:spPr>
          <a:xfrm>
            <a:off x="7127025" y="3069975"/>
            <a:ext cx="1603675" cy="1603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ctrTitle"/>
          </p:nvPr>
        </p:nvSpPr>
        <p:spPr>
          <a:xfrm>
            <a:off x="145475" y="270175"/>
            <a:ext cx="6993000" cy="954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Palermo en Venezuela</a:t>
            </a:r>
            <a:endParaRPr/>
          </a:p>
        </p:txBody>
      </p:sp>
      <p:sp>
        <p:nvSpPr>
          <p:cNvPr id="76" name="Google Shape;76;p15"/>
          <p:cNvSpPr txBox="1"/>
          <p:nvPr>
            <p:ph idx="4294967295"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7" name="Google Shape;77;p15"/>
          <p:cNvSpPr txBox="1"/>
          <p:nvPr/>
        </p:nvSpPr>
        <p:spPr>
          <a:xfrm>
            <a:off x="145475" y="1640850"/>
            <a:ext cx="61722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Lato"/>
                <a:ea typeface="Lato"/>
                <a:cs typeface="Lato"/>
                <a:sym typeface="Lato"/>
              </a:rPr>
              <a:t>Convención de las Naciones Unidas Contra la Delincuencia Organizada Transnacional</a:t>
            </a:r>
            <a:endParaRPr b="1">
              <a:latin typeface="Lato"/>
              <a:ea typeface="Lato"/>
              <a:cs typeface="Lato"/>
              <a:sym typeface="Lato"/>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rPr lang="en">
                <a:latin typeface="Lato Light"/>
                <a:ea typeface="Lato Light"/>
                <a:cs typeface="Lato Light"/>
                <a:sym typeface="Lato Light"/>
              </a:rPr>
              <a:t>Instrumento jurídicamente vinculante para el Estado venezolano, que deriva en el cumplimiento de las disposiciones en la materia   </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rPr lang="en">
                <a:latin typeface="Lato Light"/>
                <a:ea typeface="Lato Light"/>
                <a:cs typeface="Lato Light"/>
                <a:sym typeface="Lato Light"/>
              </a:rPr>
              <a:t>Entró en vigor a través de la Gaceta Oficial Nº 37.357 del 4 de enero de 2002 </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rPr b="1" lang="en">
                <a:latin typeface="Lato"/>
                <a:ea typeface="Lato"/>
                <a:cs typeface="Lato"/>
                <a:sym typeface="Lato"/>
              </a:rPr>
              <a:t>Ley Orgánica contra la Delincuencia Organizada</a:t>
            </a:r>
            <a:r>
              <a:rPr lang="en">
                <a:latin typeface="Lato Light"/>
                <a:ea typeface="Lato Light"/>
                <a:cs typeface="Lato Light"/>
                <a:sym typeface="Lato Light"/>
              </a:rPr>
              <a:t> de Gaceta Oficial N° 5789 de fecha 26 de octubre de 2005.</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rPr lang="en">
                <a:latin typeface="Lato Light"/>
                <a:ea typeface="Lato Light"/>
                <a:cs typeface="Lato Light"/>
                <a:sym typeface="Lato Light"/>
              </a:rPr>
              <a:t>Derogada por la </a:t>
            </a:r>
            <a:r>
              <a:rPr b="1" lang="en">
                <a:latin typeface="Lato"/>
                <a:ea typeface="Lato"/>
                <a:cs typeface="Lato"/>
                <a:sym typeface="Lato"/>
              </a:rPr>
              <a:t>Ley Orgánica contra la Delincuencia Organizada y Financiamiento al Terrorismo</a:t>
            </a:r>
            <a:r>
              <a:rPr lang="en">
                <a:latin typeface="Lato Light"/>
                <a:ea typeface="Lato Light"/>
                <a:cs typeface="Lato Light"/>
                <a:sym typeface="Lato Light"/>
              </a:rPr>
              <a:t> de Gaceta Oficial N° 39.912 de fecha 30 de abril  de 2012.</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p:txBody>
      </p:sp>
      <p:pic>
        <p:nvPicPr>
          <p:cNvPr id="78" name="Google Shape;78;p15"/>
          <p:cNvPicPr preferRelativeResize="0"/>
          <p:nvPr/>
        </p:nvPicPr>
        <p:blipFill>
          <a:blip r:embed="rId3">
            <a:alphaModFix/>
          </a:blip>
          <a:stretch>
            <a:fillRect/>
          </a:stretch>
        </p:blipFill>
        <p:spPr>
          <a:xfrm>
            <a:off x="6503750" y="1371600"/>
            <a:ext cx="1976826" cy="19768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311725" y="341050"/>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LOCDOFT</a:t>
            </a:r>
            <a:endParaRPr/>
          </a:p>
        </p:txBody>
      </p:sp>
      <p:sp>
        <p:nvSpPr>
          <p:cNvPr id="84" name="Google Shape;84;p16"/>
          <p:cNvSpPr txBox="1"/>
          <p:nvPr>
            <p:ph idx="1" type="body"/>
          </p:nvPr>
        </p:nvSpPr>
        <p:spPr>
          <a:xfrm>
            <a:off x="457200" y="1517025"/>
            <a:ext cx="5881200" cy="3075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700"/>
              <a:t>En su </a:t>
            </a:r>
            <a:r>
              <a:rPr b="1" lang="en" sz="1700">
                <a:latin typeface="Lato"/>
                <a:ea typeface="Lato"/>
                <a:cs typeface="Lato"/>
                <a:sym typeface="Lato"/>
              </a:rPr>
              <a:t>Artículo 4</a:t>
            </a:r>
            <a:r>
              <a:rPr lang="en" sz="1700"/>
              <a:t>, referente a las definiciones, establece a la Delincuencia Organizada como:</a:t>
            </a:r>
            <a:endParaRPr sz="1700"/>
          </a:p>
          <a:p>
            <a:pPr indent="0" lvl="0" marL="0" rtl="0" algn="l">
              <a:spcBef>
                <a:spcPts val="600"/>
              </a:spcBef>
              <a:spcAft>
                <a:spcPts val="0"/>
              </a:spcAft>
              <a:buNone/>
            </a:pPr>
            <a:r>
              <a:rPr lang="en" sz="1700"/>
              <a:t>“L</a:t>
            </a:r>
            <a:r>
              <a:rPr lang="en" sz="1700"/>
              <a:t>a acción u omisión de tres o más personas asociadas por cierto tiempo con la intención de cometer los delitos establecidos en esta Ley y obtener, directa o indirectamente, un beneficio económico o de cualquier índole para sí o para terceros. Igualmente, se  considera delincuencia organizada la actividad realizada por una sola persona actuando como órgano de una persona jurídica o asociativa, con la intención de cometer los delitos previstos en esta Ley.”</a:t>
            </a:r>
            <a:endParaRPr sz="1700"/>
          </a:p>
          <a:p>
            <a:pPr indent="0" lvl="0" marL="0" rtl="0" algn="l">
              <a:spcBef>
                <a:spcPts val="600"/>
              </a:spcBef>
              <a:spcAft>
                <a:spcPts val="0"/>
              </a:spcAft>
              <a:buNone/>
            </a:pPr>
            <a:r>
              <a:t/>
            </a:r>
            <a:endParaRPr sz="1700"/>
          </a:p>
        </p:txBody>
      </p:sp>
      <p:sp>
        <p:nvSpPr>
          <p:cNvPr id="85" name="Google Shape;85;p1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6" name="Google Shape;86;p16"/>
          <p:cNvPicPr preferRelativeResize="0"/>
          <p:nvPr/>
        </p:nvPicPr>
        <p:blipFill>
          <a:blip r:embed="rId3">
            <a:alphaModFix/>
          </a:blip>
          <a:stretch>
            <a:fillRect/>
          </a:stretch>
        </p:blipFill>
        <p:spPr>
          <a:xfrm>
            <a:off x="6639800" y="654675"/>
            <a:ext cx="1946575" cy="1946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259775" y="24752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La ONCDOFT</a:t>
            </a:r>
            <a:endParaRPr/>
          </a:p>
        </p:txBody>
      </p:sp>
      <p:sp>
        <p:nvSpPr>
          <p:cNvPr id="92" name="Google Shape;92;p17"/>
          <p:cNvSpPr txBox="1"/>
          <p:nvPr>
            <p:ph idx="2" type="body"/>
          </p:nvPr>
        </p:nvSpPr>
        <p:spPr>
          <a:xfrm>
            <a:off x="336924" y="1512375"/>
            <a:ext cx="6063900" cy="26133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700"/>
              <a:t>La LOCDOFT en su </a:t>
            </a:r>
            <a:r>
              <a:rPr b="1" lang="en" sz="1700">
                <a:latin typeface="Lato"/>
                <a:ea typeface="Lato"/>
                <a:cs typeface="Lato"/>
                <a:sym typeface="Lato"/>
              </a:rPr>
              <a:t>A</a:t>
            </a:r>
            <a:r>
              <a:rPr b="1" lang="en" sz="1700">
                <a:latin typeface="Lato"/>
                <a:ea typeface="Lato"/>
                <a:cs typeface="Lato"/>
                <a:sym typeface="Lato"/>
              </a:rPr>
              <a:t>rtículo 5</a:t>
            </a:r>
            <a:r>
              <a:rPr lang="en" sz="1700"/>
              <a:t> versa:</a:t>
            </a:r>
            <a:endParaRPr sz="1700"/>
          </a:p>
          <a:p>
            <a:pPr indent="0" lvl="0" marL="0" rtl="0" algn="l">
              <a:spcBef>
                <a:spcPts val="600"/>
              </a:spcBef>
              <a:spcAft>
                <a:spcPts val="0"/>
              </a:spcAft>
              <a:buNone/>
            </a:pPr>
            <a:r>
              <a:t/>
            </a:r>
            <a:endParaRPr sz="1700"/>
          </a:p>
          <a:p>
            <a:pPr indent="0" lvl="0" marL="0" rtl="0" algn="l">
              <a:spcBef>
                <a:spcPts val="600"/>
              </a:spcBef>
              <a:spcAft>
                <a:spcPts val="0"/>
              </a:spcAft>
              <a:buNone/>
            </a:pPr>
            <a:r>
              <a:rPr lang="en" sz="1700"/>
              <a:t>“La Oficina Nacional Contra la Delincuencia Organizada y Financiamiento al Terrorismo, es el órgano rector encargado de diseñar, planificar, estructurar, formular y ejecutar las políticas públicas y estrategias del Estado contra la delincuencia organizada y  Financiamiento al terrorismo, así como de la organización, control y supervisión en el ámbito nacional de todo lo relacionado con la prevención y represión de dichos delitos, y también la cooperación internacional en esta materia.”</a:t>
            </a:r>
            <a:endParaRPr sz="1700"/>
          </a:p>
          <a:p>
            <a:pPr indent="0" lvl="0" marL="0" rtl="0" algn="l">
              <a:spcBef>
                <a:spcPts val="600"/>
              </a:spcBef>
              <a:spcAft>
                <a:spcPts val="0"/>
              </a:spcAft>
              <a:buNone/>
            </a:pPr>
            <a:r>
              <a:t/>
            </a:r>
            <a:endParaRPr sz="1700"/>
          </a:p>
        </p:txBody>
      </p:sp>
      <p:sp>
        <p:nvSpPr>
          <p:cNvPr id="93" name="Google Shape;93;p1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4" name="Google Shape;94;p17"/>
          <p:cNvPicPr preferRelativeResize="0"/>
          <p:nvPr/>
        </p:nvPicPr>
        <p:blipFill>
          <a:blip r:embed="rId3">
            <a:alphaModFix/>
          </a:blip>
          <a:stretch>
            <a:fillRect/>
          </a:stretch>
        </p:blipFill>
        <p:spPr>
          <a:xfrm>
            <a:off x="6265725" y="166250"/>
            <a:ext cx="2071250" cy="2071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rot="-5400000">
            <a:off x="-1740700" y="1886200"/>
            <a:ext cx="4973700" cy="1388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4200">
                <a:latin typeface="Lato"/>
                <a:ea typeface="Lato"/>
                <a:cs typeface="Lato"/>
                <a:sym typeface="Lato"/>
              </a:rPr>
              <a:t>Gran Misión Cuadrantes de </a:t>
            </a:r>
            <a:r>
              <a:rPr b="1" lang="en" sz="4200">
                <a:latin typeface="Lato"/>
                <a:ea typeface="Lato"/>
                <a:cs typeface="Lato"/>
                <a:sym typeface="Lato"/>
              </a:rPr>
              <a:t>Paz</a:t>
            </a:r>
            <a:endParaRPr b="1" sz="4200">
              <a:latin typeface="Lato"/>
              <a:ea typeface="Lato"/>
              <a:cs typeface="Lato"/>
              <a:sym typeface="Lato"/>
            </a:endParaRPr>
          </a:p>
        </p:txBody>
      </p:sp>
      <p:sp>
        <p:nvSpPr>
          <p:cNvPr id="100" name="Google Shape;100;p1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01" name="Google Shape;101;p18"/>
          <p:cNvPicPr preferRelativeResize="0"/>
          <p:nvPr/>
        </p:nvPicPr>
        <p:blipFill>
          <a:blip r:embed="rId3">
            <a:alphaModFix/>
          </a:blip>
          <a:stretch>
            <a:fillRect/>
          </a:stretch>
        </p:blipFill>
        <p:spPr>
          <a:xfrm>
            <a:off x="1721400" y="176125"/>
            <a:ext cx="4606626" cy="4791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ctrTitle"/>
          </p:nvPr>
        </p:nvSpPr>
        <p:spPr>
          <a:xfrm>
            <a:off x="145475" y="290950"/>
            <a:ext cx="6993000" cy="871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Planes Nacionales </a:t>
            </a:r>
            <a:endParaRPr/>
          </a:p>
        </p:txBody>
      </p:sp>
      <p:sp>
        <p:nvSpPr>
          <p:cNvPr id="107" name="Google Shape;107;p19"/>
          <p:cNvSpPr txBox="1"/>
          <p:nvPr>
            <p:ph idx="4294967295"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8" name="Google Shape;108;p19"/>
          <p:cNvSpPr txBox="1"/>
          <p:nvPr/>
        </p:nvSpPr>
        <p:spPr>
          <a:xfrm>
            <a:off x="145475" y="1295400"/>
            <a:ext cx="6172200" cy="438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Lato"/>
                <a:ea typeface="Lato"/>
                <a:cs typeface="Lato"/>
                <a:sym typeface="Lato"/>
              </a:rPr>
              <a:t>Los siguientes se encuentran contemplados en el Vértice 2 de la Gran Misión Cuadrantes de Paz:</a:t>
            </a:r>
            <a:endParaRPr b="1">
              <a:latin typeface="Lato"/>
              <a:ea typeface="Lato"/>
              <a:cs typeface="Lato"/>
              <a:sym typeface="Lato"/>
            </a:endParaRPr>
          </a:p>
          <a:p>
            <a:pPr indent="0" lvl="0" marL="0" rtl="0" algn="l">
              <a:spcBef>
                <a:spcPts val="0"/>
              </a:spcBef>
              <a:spcAft>
                <a:spcPts val="0"/>
              </a:spcAft>
              <a:buNone/>
            </a:pPr>
            <a:r>
              <a:t/>
            </a:r>
            <a:endParaRPr b="1">
              <a:latin typeface="Lato"/>
              <a:ea typeface="Lato"/>
              <a:cs typeface="Lato"/>
              <a:sym typeface="Lato"/>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Plan Nacional Contra la Corrupción</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Plan Nacional Antidrogas.</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Plan Nacional Contra Bandas Criminales</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Plan Nacional Contra El Terrorismo</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Plan Nacional Contra la Trata de Personas y el Tráfico Ilícito de Migrantes.</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Plan Nacional Antisecuestro.</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Plan Nacional Contra Delitos Informáticos.</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Plan Nacional Contra Robo, Hurto y Tráfico de Recursos o Materiales Estratégicos.</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p:txBody>
      </p:sp>
      <p:pic>
        <p:nvPicPr>
          <p:cNvPr id="109" name="Google Shape;109;p19"/>
          <p:cNvPicPr preferRelativeResize="0"/>
          <p:nvPr/>
        </p:nvPicPr>
        <p:blipFill>
          <a:blip r:embed="rId3">
            <a:alphaModFix/>
          </a:blip>
          <a:stretch>
            <a:fillRect/>
          </a:stretch>
        </p:blipFill>
        <p:spPr>
          <a:xfrm>
            <a:off x="6463150" y="923775"/>
            <a:ext cx="1302324" cy="1302324"/>
          </a:xfrm>
          <a:prstGeom prst="rect">
            <a:avLst/>
          </a:prstGeom>
          <a:noFill/>
          <a:ln>
            <a:noFill/>
          </a:ln>
        </p:spPr>
      </p:pic>
      <p:pic>
        <p:nvPicPr>
          <p:cNvPr id="110" name="Google Shape;110;p19"/>
          <p:cNvPicPr preferRelativeResize="0"/>
          <p:nvPr/>
        </p:nvPicPr>
        <p:blipFill>
          <a:blip r:embed="rId4">
            <a:alphaModFix/>
          </a:blip>
          <a:stretch>
            <a:fillRect/>
          </a:stretch>
        </p:blipFill>
        <p:spPr>
          <a:xfrm>
            <a:off x="7765476" y="1660300"/>
            <a:ext cx="1302324" cy="1302324"/>
          </a:xfrm>
          <a:prstGeom prst="rect">
            <a:avLst/>
          </a:prstGeom>
          <a:noFill/>
          <a:ln>
            <a:noFill/>
          </a:ln>
        </p:spPr>
      </p:pic>
      <p:pic>
        <p:nvPicPr>
          <p:cNvPr id="111" name="Google Shape;111;p19"/>
          <p:cNvPicPr preferRelativeResize="0"/>
          <p:nvPr/>
        </p:nvPicPr>
        <p:blipFill>
          <a:blip r:embed="rId5">
            <a:alphaModFix/>
          </a:blip>
          <a:stretch>
            <a:fillRect/>
          </a:stretch>
        </p:blipFill>
        <p:spPr>
          <a:xfrm>
            <a:off x="6519465" y="2894003"/>
            <a:ext cx="1189700" cy="1189700"/>
          </a:xfrm>
          <a:prstGeom prst="rect">
            <a:avLst/>
          </a:prstGeom>
          <a:noFill/>
          <a:ln>
            <a:noFill/>
          </a:ln>
        </p:spPr>
      </p:pic>
      <p:pic>
        <p:nvPicPr>
          <p:cNvPr id="112" name="Google Shape;112;p19"/>
          <p:cNvPicPr preferRelativeResize="0"/>
          <p:nvPr/>
        </p:nvPicPr>
        <p:blipFill>
          <a:blip r:embed="rId6">
            <a:alphaModFix/>
          </a:blip>
          <a:stretch>
            <a:fillRect/>
          </a:stretch>
        </p:blipFill>
        <p:spPr>
          <a:xfrm>
            <a:off x="7821788" y="3810050"/>
            <a:ext cx="1189700" cy="1189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0"/>
          <p:cNvSpPr txBox="1"/>
          <p:nvPr>
            <p:ph type="title"/>
          </p:nvPr>
        </p:nvSpPr>
        <p:spPr>
          <a:xfrm>
            <a:off x="249375" y="507300"/>
            <a:ext cx="73878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Organismos con competencia en la materia</a:t>
            </a:r>
            <a:endParaRPr/>
          </a:p>
        </p:txBody>
      </p:sp>
      <p:sp>
        <p:nvSpPr>
          <p:cNvPr id="118" name="Google Shape;118;p20"/>
          <p:cNvSpPr txBox="1"/>
          <p:nvPr>
            <p:ph idx="2" type="body"/>
          </p:nvPr>
        </p:nvSpPr>
        <p:spPr>
          <a:xfrm>
            <a:off x="-1" y="1481875"/>
            <a:ext cx="6063900" cy="2613300"/>
          </a:xfrm>
          <a:prstGeom prst="rect">
            <a:avLst/>
          </a:prstGeom>
        </p:spPr>
        <p:txBody>
          <a:bodyPr anchorCtr="0" anchor="t" bIns="91425" lIns="91425" spcFirstLastPara="1" rIns="91425" wrap="square" tIns="91425">
            <a:noAutofit/>
          </a:bodyPr>
          <a:lstStyle/>
          <a:p>
            <a:pPr indent="-317500" lvl="0" marL="457200" marR="0" rtl="0" algn="l">
              <a:lnSpc>
                <a:spcPct val="150000"/>
              </a:lnSpc>
              <a:spcBef>
                <a:spcPts val="0"/>
              </a:spcBef>
              <a:spcAft>
                <a:spcPts val="0"/>
              </a:spcAft>
              <a:buClr>
                <a:srgbClr val="000000"/>
              </a:buClr>
              <a:buSzPts val="1400"/>
              <a:buFont typeface="Lato Light"/>
              <a:buChar char="●"/>
            </a:pPr>
            <a:r>
              <a:rPr lang="en" sz="1400">
                <a:solidFill>
                  <a:srgbClr val="000000"/>
                </a:solidFill>
              </a:rPr>
              <a:t>Ministerio del Poder Popular Para Relaciones Interiores Justicia y Paz</a:t>
            </a:r>
            <a:endParaRPr sz="1400">
              <a:solidFill>
                <a:srgbClr val="000000"/>
              </a:solidFill>
            </a:endParaRPr>
          </a:p>
          <a:p>
            <a:pPr indent="-317500" lvl="0" marL="457200" marR="0" rtl="0" algn="l">
              <a:lnSpc>
                <a:spcPct val="150000"/>
              </a:lnSpc>
              <a:spcBef>
                <a:spcPts val="0"/>
              </a:spcBef>
              <a:spcAft>
                <a:spcPts val="0"/>
              </a:spcAft>
              <a:buClr>
                <a:srgbClr val="000000"/>
              </a:buClr>
              <a:buSzPts val="1400"/>
              <a:buFont typeface="Lato Light"/>
              <a:buChar char="●"/>
            </a:pPr>
            <a:r>
              <a:rPr lang="en" sz="1400">
                <a:solidFill>
                  <a:srgbClr val="000000"/>
                </a:solidFill>
              </a:rPr>
              <a:t>Ministerio Público</a:t>
            </a:r>
            <a:endParaRPr sz="1400">
              <a:solidFill>
                <a:srgbClr val="000000"/>
              </a:solidFill>
            </a:endParaRPr>
          </a:p>
          <a:p>
            <a:pPr indent="-317500" lvl="0" marL="457200" marR="0" rtl="0" algn="l">
              <a:lnSpc>
                <a:spcPct val="150000"/>
              </a:lnSpc>
              <a:spcBef>
                <a:spcPts val="0"/>
              </a:spcBef>
              <a:spcAft>
                <a:spcPts val="0"/>
              </a:spcAft>
              <a:buClr>
                <a:srgbClr val="000000"/>
              </a:buClr>
              <a:buSzPts val="1400"/>
              <a:buFont typeface="Lato Light"/>
              <a:buChar char="●"/>
            </a:pPr>
            <a:r>
              <a:rPr lang="en" sz="1400">
                <a:solidFill>
                  <a:srgbClr val="000000"/>
                </a:solidFill>
              </a:rPr>
              <a:t>Tribunal Supremo de Justicia</a:t>
            </a:r>
            <a:endParaRPr sz="1400">
              <a:solidFill>
                <a:srgbClr val="000000"/>
              </a:solidFill>
            </a:endParaRPr>
          </a:p>
          <a:p>
            <a:pPr indent="-317500" lvl="0" marL="457200" marR="0" rtl="0" algn="l">
              <a:lnSpc>
                <a:spcPct val="150000"/>
              </a:lnSpc>
              <a:spcBef>
                <a:spcPts val="0"/>
              </a:spcBef>
              <a:spcAft>
                <a:spcPts val="0"/>
              </a:spcAft>
              <a:buClr>
                <a:srgbClr val="000000"/>
              </a:buClr>
              <a:buSzPts val="1400"/>
              <a:buFont typeface="Lato Light"/>
              <a:buChar char="●"/>
            </a:pPr>
            <a:r>
              <a:rPr lang="en" sz="1400">
                <a:solidFill>
                  <a:srgbClr val="000000"/>
                </a:solidFill>
              </a:rPr>
              <a:t>Superintendencia Nacional Antidrogas</a:t>
            </a:r>
            <a:endParaRPr sz="1400">
              <a:solidFill>
                <a:srgbClr val="000000"/>
              </a:solidFill>
            </a:endParaRPr>
          </a:p>
          <a:p>
            <a:pPr indent="-317500" lvl="0" marL="457200" marR="0" rtl="0" algn="l">
              <a:lnSpc>
                <a:spcPct val="150000"/>
              </a:lnSpc>
              <a:spcBef>
                <a:spcPts val="0"/>
              </a:spcBef>
              <a:spcAft>
                <a:spcPts val="0"/>
              </a:spcAft>
              <a:buClr>
                <a:srgbClr val="000000"/>
              </a:buClr>
              <a:buSzPts val="1400"/>
              <a:buFont typeface="Lato Light"/>
              <a:buChar char="●"/>
            </a:pPr>
            <a:r>
              <a:rPr lang="en" sz="1400">
                <a:solidFill>
                  <a:srgbClr val="000000"/>
                </a:solidFill>
              </a:rPr>
              <a:t>Superintendencia Anticorrupción</a:t>
            </a:r>
            <a:endParaRPr sz="1400">
              <a:solidFill>
                <a:srgbClr val="000000"/>
              </a:solidFill>
            </a:endParaRPr>
          </a:p>
          <a:p>
            <a:pPr indent="-317500" lvl="0" marL="457200" marR="0" rtl="0" algn="l">
              <a:lnSpc>
                <a:spcPct val="150000"/>
              </a:lnSpc>
              <a:spcBef>
                <a:spcPts val="0"/>
              </a:spcBef>
              <a:spcAft>
                <a:spcPts val="0"/>
              </a:spcAft>
              <a:buClr>
                <a:srgbClr val="000000"/>
              </a:buClr>
              <a:buSzPts val="1400"/>
              <a:buFont typeface="Lato Light"/>
              <a:buChar char="●"/>
            </a:pPr>
            <a:r>
              <a:rPr lang="en" sz="1400">
                <a:solidFill>
                  <a:srgbClr val="000000"/>
                </a:solidFill>
              </a:rPr>
              <a:t>Viceministerio del Sistema Integrado de Investigación Penal (Visiip)</a:t>
            </a:r>
            <a:endParaRPr sz="1400">
              <a:solidFill>
                <a:srgbClr val="000000"/>
              </a:solidFill>
            </a:endParaRPr>
          </a:p>
          <a:p>
            <a:pPr indent="-317500" lvl="0" marL="457200" marR="0" rtl="0" algn="l">
              <a:lnSpc>
                <a:spcPct val="150000"/>
              </a:lnSpc>
              <a:spcBef>
                <a:spcPts val="0"/>
              </a:spcBef>
              <a:spcAft>
                <a:spcPts val="0"/>
              </a:spcAft>
              <a:buClr>
                <a:srgbClr val="000000"/>
              </a:buClr>
              <a:buSzPts val="1400"/>
              <a:buFont typeface="Arial"/>
              <a:buChar char="●"/>
            </a:pPr>
            <a:r>
              <a:rPr lang="en" sz="1400">
                <a:solidFill>
                  <a:srgbClr val="000000"/>
                </a:solidFill>
              </a:rPr>
              <a:t>Oficina Nacional Contra la Delincuencia Organizada y Financiamiento al Terrorismo (ONCDFOT)</a:t>
            </a:r>
            <a:endParaRPr sz="1400">
              <a:solidFill>
                <a:srgbClr val="000000"/>
              </a:solidFill>
            </a:endParaRPr>
          </a:p>
          <a:p>
            <a:pPr indent="-317500" lvl="0" marL="457200" marR="0" rtl="0" algn="l">
              <a:lnSpc>
                <a:spcPct val="150000"/>
              </a:lnSpc>
              <a:spcBef>
                <a:spcPts val="0"/>
              </a:spcBef>
              <a:spcAft>
                <a:spcPts val="0"/>
              </a:spcAft>
              <a:buClr>
                <a:srgbClr val="000000"/>
              </a:buClr>
              <a:buSzPts val="1400"/>
              <a:buFont typeface="Lato Light"/>
              <a:buChar char="●"/>
            </a:pPr>
            <a:r>
              <a:rPr lang="en" sz="1400">
                <a:solidFill>
                  <a:srgbClr val="000000"/>
                </a:solidFill>
              </a:rPr>
              <a:t>Dirección General de Contrainteligencia Militar (</a:t>
            </a:r>
            <a:r>
              <a:rPr lang="en" sz="1400">
                <a:solidFill>
                  <a:srgbClr val="000000"/>
                </a:solidFill>
              </a:rPr>
              <a:t>DGCIM</a:t>
            </a:r>
            <a:r>
              <a:rPr lang="en" sz="1400">
                <a:solidFill>
                  <a:srgbClr val="000000"/>
                </a:solidFill>
              </a:rPr>
              <a:t>)</a:t>
            </a:r>
            <a:endParaRPr sz="1400">
              <a:solidFill>
                <a:srgbClr val="000000"/>
              </a:solidFill>
            </a:endParaRPr>
          </a:p>
          <a:p>
            <a:pPr indent="-317500" lvl="0" marL="457200" marR="0" rtl="0" algn="l">
              <a:lnSpc>
                <a:spcPct val="150000"/>
              </a:lnSpc>
              <a:spcBef>
                <a:spcPts val="0"/>
              </a:spcBef>
              <a:spcAft>
                <a:spcPts val="0"/>
              </a:spcAft>
              <a:buClr>
                <a:srgbClr val="000000"/>
              </a:buClr>
              <a:buSzPts val="1400"/>
              <a:buFont typeface="Lato Light"/>
              <a:buChar char="●"/>
            </a:pPr>
            <a:r>
              <a:rPr lang="en" sz="1400">
                <a:solidFill>
                  <a:srgbClr val="000000"/>
                </a:solidFill>
              </a:rPr>
              <a:t>Cuerpo de Investigaciones Científicas y Criminalísticas (CICPC)</a:t>
            </a:r>
            <a:endParaRPr sz="1400">
              <a:solidFill>
                <a:srgbClr val="000000"/>
              </a:solidFill>
            </a:endParaRPr>
          </a:p>
          <a:p>
            <a:pPr indent="-317500" lvl="0" marL="457200" marR="0" rtl="0" algn="l">
              <a:lnSpc>
                <a:spcPct val="150000"/>
              </a:lnSpc>
              <a:spcBef>
                <a:spcPts val="0"/>
              </a:spcBef>
              <a:spcAft>
                <a:spcPts val="0"/>
              </a:spcAft>
              <a:buClr>
                <a:srgbClr val="000000"/>
              </a:buClr>
              <a:buSzPts val="1400"/>
              <a:buFont typeface="Lato Light"/>
              <a:buChar char="●"/>
            </a:pPr>
            <a:r>
              <a:rPr lang="en" sz="1400">
                <a:solidFill>
                  <a:srgbClr val="000000"/>
                </a:solidFill>
              </a:rPr>
              <a:t>Cuerpo de </a:t>
            </a:r>
            <a:r>
              <a:rPr lang="en" sz="1400">
                <a:solidFill>
                  <a:srgbClr val="000000"/>
                </a:solidFill>
              </a:rPr>
              <a:t>Policía </a:t>
            </a:r>
            <a:r>
              <a:rPr lang="en" sz="1400">
                <a:solidFill>
                  <a:srgbClr val="000000"/>
                </a:solidFill>
              </a:rPr>
              <a:t>Nacional Bolivariana (CPNB)</a:t>
            </a:r>
            <a:endParaRPr b="1"/>
          </a:p>
          <a:p>
            <a:pPr indent="0" lvl="0" marL="0" rtl="0" algn="l">
              <a:lnSpc>
                <a:spcPct val="150000"/>
              </a:lnSpc>
              <a:spcBef>
                <a:spcPts val="600"/>
              </a:spcBef>
              <a:spcAft>
                <a:spcPts val="0"/>
              </a:spcAft>
              <a:buNone/>
            </a:pPr>
            <a:r>
              <a:t/>
            </a:r>
            <a:endParaRPr b="1"/>
          </a:p>
        </p:txBody>
      </p:sp>
      <p:sp>
        <p:nvSpPr>
          <p:cNvPr id="119" name="Google Shape;119;p20"/>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20" name="Google Shape;120;p20"/>
          <p:cNvPicPr preferRelativeResize="0"/>
          <p:nvPr/>
        </p:nvPicPr>
        <p:blipFill>
          <a:blip r:embed="rId3">
            <a:alphaModFix/>
          </a:blip>
          <a:stretch>
            <a:fillRect/>
          </a:stretch>
        </p:blipFill>
        <p:spPr>
          <a:xfrm>
            <a:off x="7527854" y="3418625"/>
            <a:ext cx="1312225" cy="1539050"/>
          </a:xfrm>
          <a:prstGeom prst="rect">
            <a:avLst/>
          </a:prstGeom>
          <a:noFill/>
          <a:ln>
            <a:noFill/>
          </a:ln>
        </p:spPr>
      </p:pic>
      <p:pic>
        <p:nvPicPr>
          <p:cNvPr id="121" name="Google Shape;121;p20"/>
          <p:cNvPicPr preferRelativeResize="0"/>
          <p:nvPr/>
        </p:nvPicPr>
        <p:blipFill>
          <a:blip r:embed="rId4">
            <a:alphaModFix/>
          </a:blip>
          <a:stretch>
            <a:fillRect/>
          </a:stretch>
        </p:blipFill>
        <p:spPr>
          <a:xfrm>
            <a:off x="6653200" y="1954000"/>
            <a:ext cx="1312225" cy="1312225"/>
          </a:xfrm>
          <a:prstGeom prst="rect">
            <a:avLst/>
          </a:prstGeom>
          <a:noFill/>
          <a:ln>
            <a:noFill/>
          </a:ln>
        </p:spPr>
      </p:pic>
      <p:pic>
        <p:nvPicPr>
          <p:cNvPr id="122" name="Google Shape;122;p20"/>
          <p:cNvPicPr preferRelativeResize="0"/>
          <p:nvPr/>
        </p:nvPicPr>
        <p:blipFill>
          <a:blip r:embed="rId5">
            <a:alphaModFix/>
          </a:blip>
          <a:stretch>
            <a:fillRect/>
          </a:stretch>
        </p:blipFill>
        <p:spPr>
          <a:xfrm>
            <a:off x="7920453" y="1007925"/>
            <a:ext cx="1013150" cy="605426"/>
          </a:xfrm>
          <a:prstGeom prst="rect">
            <a:avLst/>
          </a:prstGeom>
          <a:noFill/>
          <a:ln>
            <a:noFill/>
          </a:ln>
        </p:spPr>
      </p:pic>
      <p:pic>
        <p:nvPicPr>
          <p:cNvPr id="123" name="Google Shape;123;p20"/>
          <p:cNvPicPr preferRelativeResize="0"/>
          <p:nvPr/>
        </p:nvPicPr>
        <p:blipFill>
          <a:blip r:embed="rId6">
            <a:alphaModFix/>
          </a:blip>
          <a:stretch>
            <a:fillRect/>
          </a:stretch>
        </p:blipFill>
        <p:spPr>
          <a:xfrm>
            <a:off x="6063893" y="3855522"/>
            <a:ext cx="1013150" cy="90627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1"/>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
        <p:nvSpPr>
          <p:cNvPr id="129" name="Google Shape;129;p21"/>
          <p:cNvSpPr txBox="1"/>
          <p:nvPr/>
        </p:nvSpPr>
        <p:spPr>
          <a:xfrm>
            <a:off x="2743200" y="1278075"/>
            <a:ext cx="40629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5500">
                <a:solidFill>
                  <a:schemeClr val="lt1"/>
                </a:solidFill>
                <a:latin typeface="Lato"/>
                <a:ea typeface="Lato"/>
                <a:cs typeface="Lato"/>
                <a:sym typeface="Lato"/>
              </a:rPr>
              <a:t>!Gracias por su atención! </a:t>
            </a:r>
            <a:endParaRPr b="1" sz="5500">
              <a:solidFill>
                <a:schemeClr val="lt1"/>
              </a:solidFill>
              <a:latin typeface="Lato"/>
              <a:ea typeface="Lato"/>
              <a:cs typeface="Lato"/>
              <a:sym typeface="Lato"/>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ctr">
              <a:spcBef>
                <a:spcPts val="0"/>
              </a:spcBef>
              <a:spcAft>
                <a:spcPts val="0"/>
              </a:spcAft>
              <a:buNone/>
            </a:pPr>
            <a:r>
              <a:rPr b="1" lang="en">
                <a:solidFill>
                  <a:schemeClr val="lt1"/>
                </a:solidFill>
                <a:latin typeface="Lato"/>
                <a:ea typeface="Lato"/>
                <a:cs typeface="Lato"/>
                <a:sym typeface="Lato"/>
              </a:rPr>
              <a:t>Lcda. Victoria Merchán</a:t>
            </a:r>
            <a:endParaRPr b="1">
              <a:solidFill>
                <a:schemeClr val="lt1"/>
              </a:solidFill>
              <a:latin typeface="Lato"/>
              <a:ea typeface="Lato"/>
              <a:cs typeface="Lato"/>
              <a:sym typeface="Lato"/>
            </a:endParaRPr>
          </a:p>
          <a:p>
            <a:pPr indent="0" lvl="0" marL="0" rtl="0" algn="ctr">
              <a:spcBef>
                <a:spcPts val="0"/>
              </a:spcBef>
              <a:spcAft>
                <a:spcPts val="0"/>
              </a:spcAft>
              <a:buNone/>
            </a:pPr>
            <a:r>
              <a:rPr b="1" lang="en">
                <a:solidFill>
                  <a:schemeClr val="lt1"/>
                </a:solidFill>
                <a:latin typeface="Lato"/>
                <a:ea typeface="Lato"/>
                <a:cs typeface="Lato"/>
                <a:sym typeface="Lato"/>
              </a:rPr>
              <a:t>v</a:t>
            </a:r>
            <a:r>
              <a:rPr b="1" lang="en">
                <a:solidFill>
                  <a:schemeClr val="lt1"/>
                </a:solidFill>
                <a:latin typeface="Lato"/>
                <a:ea typeface="Lato"/>
                <a:cs typeface="Lato"/>
                <a:sym typeface="Lato"/>
              </a:rPr>
              <a:t>ictoriamerchan.oncdoft@gmail.com</a:t>
            </a:r>
            <a:endParaRPr b="1">
              <a:solidFill>
                <a:schemeClr val="lt1"/>
              </a:solidFill>
              <a:latin typeface="Lato"/>
              <a:ea typeface="Lato"/>
              <a:cs typeface="Lato"/>
              <a:sym typeface="Lato"/>
            </a:endParaRPr>
          </a:p>
          <a:p>
            <a:pPr indent="0" lvl="0" marL="0" rtl="0" algn="l">
              <a:spcBef>
                <a:spcPts val="0"/>
              </a:spcBef>
              <a:spcAft>
                <a:spcPts val="0"/>
              </a:spcAft>
              <a:buNone/>
            </a:pPr>
            <a:r>
              <a:t/>
            </a:r>
            <a:endParaRPr>
              <a:latin typeface="Lato Light"/>
              <a:ea typeface="Lato Light"/>
              <a:cs typeface="Lato Light"/>
              <a:sym typeface="Lato 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glamour template">
  <a:themeElements>
    <a:clrScheme name="Custom 347">
      <a:dk1>
        <a:srgbClr val="434343"/>
      </a:dk1>
      <a:lt1>
        <a:srgbClr val="FFFFFF"/>
      </a:lt1>
      <a:dk2>
        <a:srgbClr val="666666"/>
      </a:dk2>
      <a:lt2>
        <a:srgbClr val="E7EAEC"/>
      </a:lt2>
      <a:accent1>
        <a:srgbClr val="6ED87E"/>
      </a:accent1>
      <a:accent2>
        <a:srgbClr val="18C7B2"/>
      </a:accent2>
      <a:accent3>
        <a:srgbClr val="33ADEB"/>
      </a:accent3>
      <a:accent4>
        <a:srgbClr val="DF77D2"/>
      </a:accent4>
      <a:accent5>
        <a:srgbClr val="A143B3"/>
      </a:accent5>
      <a:accent6>
        <a:srgbClr val="FFB300"/>
      </a:accent6>
      <a:hlink>
        <a:srgbClr val="4A86E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