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6" r:id="rId4"/>
    <p:sldMasterId id="2147483672" r:id="rId5"/>
    <p:sldMasterId id="2147483745" r:id="rId6"/>
    <p:sldMasterId id="2147483886" r:id="rId7"/>
    <p:sldMasterId id="2147483695" r:id="rId8"/>
  </p:sldMasterIdLst>
  <p:notesMasterIdLst>
    <p:notesMasterId r:id="rId17"/>
  </p:notesMasterIdLst>
  <p:handoutMasterIdLst>
    <p:handoutMasterId r:id="rId18"/>
  </p:handoutMasterIdLst>
  <p:sldIdLst>
    <p:sldId id="2147473518" r:id="rId9"/>
    <p:sldId id="2147473492" r:id="rId10"/>
    <p:sldId id="2147473509" r:id="rId11"/>
    <p:sldId id="2147473514" r:id="rId12"/>
    <p:sldId id="2147473515" r:id="rId13"/>
    <p:sldId id="2147473513" r:id="rId14"/>
    <p:sldId id="2147473516" r:id="rId15"/>
    <p:sldId id="2147473517" r:id="rId16"/>
  </p:sldIdLst>
  <p:sldSz cx="24384000" cy="13716000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éline Mandouze - CLAI" initials="CMC" lastIdx="7" clrIdx="0">
    <p:extLst>
      <p:ext uri="{19B8F6BF-5375-455C-9EA6-DF929625EA0E}">
        <p15:presenceInfo xmlns:p15="http://schemas.microsoft.com/office/powerpoint/2012/main" userId="S::cmandouze@clai2.com::bb828eba-d87b-40c3-b2f9-2982914a1e03" providerId="AD"/>
      </p:ext>
    </p:extLst>
  </p:cmAuthor>
  <p:cmAuthor id="2" name="VAUGRENARD Laurence (Bretagne)" initials="VL(" lastIdx="1" clrIdx="1">
    <p:extLst>
      <p:ext uri="{19B8F6BF-5375-455C-9EA6-DF929625EA0E}">
        <p15:presenceInfo xmlns:p15="http://schemas.microsoft.com/office/powerpoint/2012/main" userId="S::laurence.vaugrenard@urssaf.fr::daf7add1-3bb5-41d8-bd52-d8ff6a9ee8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898"/>
    <a:srgbClr val="FFFFFF"/>
    <a:srgbClr val="036FB6"/>
    <a:srgbClr val="000000"/>
    <a:srgbClr val="3ABAC8"/>
    <a:srgbClr val="C8D7EC"/>
    <a:srgbClr val="F69A8C"/>
    <a:srgbClr val="990651"/>
    <a:srgbClr val="A767A5"/>
    <a:srgbClr val="599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40CD64-AE42-4081-A7A3-7F625B37B078}" v="1" dt="2025-09-09T13:08:54.01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907CD7F-90ED-49A9-BDA5-714F0AFD09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348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41AC2E-CA7C-4BE7-9B1C-E22A4FB9E9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348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FFECBCFB-279C-48A2-BE66-C5898426581C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059A37-4C30-43A6-82C9-0B200D2E7D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2429E5-D072-499B-9AAB-B5273D1044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9B1B342D-0309-4268-BAD1-AB53361F6A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9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</p:spPr>
        <p:txBody>
          <a:bodyPr lIns="90599" tIns="45299" rIns="90599" bIns="45299"/>
          <a:lstStyle/>
          <a:p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"/>
          </p:nvPr>
        </p:nvSpPr>
        <p:spPr>
          <a:xfrm>
            <a:off x="906358" y="4689516"/>
            <a:ext cx="4984961" cy="4442698"/>
          </a:xfrm>
          <a:prstGeom prst="rect">
            <a:avLst/>
          </a:prstGeom>
        </p:spPr>
        <p:txBody>
          <a:bodyPr lIns="90599" tIns="45299" rIns="90599" bIns="4529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97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tif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E8DE3A2A-8250-FC40-802D-A190F7EAD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18026"/>
            <a:ext cx="24384000" cy="12197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6795E6FF-8EDF-D340-BB9A-56BC627C6374}"/>
              </a:ext>
            </a:extLst>
          </p:cNvPr>
          <p:cNvSpPr/>
          <p:nvPr userDrawn="1"/>
        </p:nvSpPr>
        <p:spPr>
          <a:xfrm>
            <a:off x="-9848" y="-2"/>
            <a:ext cx="24403696" cy="17454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pic>
        <p:nvPicPr>
          <p:cNvPr id="266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323" y="709014"/>
            <a:ext cx="2747589" cy="778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" descr="Imag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8046" y="1046031"/>
            <a:ext cx="3974763" cy="22095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re de la présentation">
            <a:extLst>
              <a:ext uri="{FF2B5EF4-FFF2-40B4-BE49-F238E27FC236}">
                <a16:creationId xmlns:a16="http://schemas.microsoft.com/office/drawing/2014/main" id="{2400796C-96B6-8943-BCDB-E08B44D329E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06499" y="4533899"/>
            <a:ext cx="21971001" cy="464820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8000" spc="-159"/>
            </a:lvl1pPr>
          </a:lstStyle>
          <a:p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3A170770-9923-334E-A9AE-B758F21E59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259165" y="4586945"/>
            <a:ext cx="9131070" cy="9131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26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708646" y="12784877"/>
            <a:ext cx="516167" cy="405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5500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e 03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"/>
          <p:cNvSpPr/>
          <p:nvPr/>
        </p:nvSpPr>
        <p:spPr>
          <a:xfrm>
            <a:off x="344" y="5332199"/>
            <a:ext cx="24383312" cy="8388841"/>
          </a:xfrm>
          <a:prstGeom prst="rect">
            <a:avLst/>
          </a:prstGeom>
          <a:solidFill>
            <a:srgbClr val="009EB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78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8046" y="1046031"/>
            <a:ext cx="3974763" cy="220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2605" y="12641329"/>
            <a:ext cx="980658" cy="683243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exte"/>
          <p:cNvSpPr txBox="1">
            <a:spLocks noGrp="1"/>
          </p:cNvSpPr>
          <p:nvPr>
            <p:ph type="body" sz="quarter" idx="21"/>
          </p:nvPr>
        </p:nvSpPr>
        <p:spPr>
          <a:xfrm>
            <a:off x="8728285" y="8312504"/>
            <a:ext cx="3385123" cy="4796947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spcBef>
                <a:spcPts val="1200"/>
              </a:spcBef>
              <a:defRPr sz="2500">
                <a:solidFill>
                  <a:srgbClr val="FFFFFF"/>
                </a:solidFill>
              </a:defRPr>
            </a:lvl1pPr>
          </a:lstStyle>
          <a:p>
            <a:r>
              <a:t>Lorem ipsum dolor sit amet, consectetur adipiscing elit. Duis id eros metus. </a:t>
            </a:r>
          </a:p>
        </p:txBody>
      </p:sp>
      <p:sp>
        <p:nvSpPr>
          <p:cNvPr id="281" name="Texte"/>
          <p:cNvSpPr txBox="1">
            <a:spLocks noGrp="1"/>
          </p:cNvSpPr>
          <p:nvPr>
            <p:ph type="body" sz="quarter" idx="22"/>
          </p:nvPr>
        </p:nvSpPr>
        <p:spPr>
          <a:xfrm>
            <a:off x="12573845" y="8312504"/>
            <a:ext cx="3385123" cy="4796947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spcBef>
                <a:spcPts val="1200"/>
              </a:spcBef>
              <a:defRPr sz="2500">
                <a:solidFill>
                  <a:srgbClr val="FFFFFF"/>
                </a:solidFill>
              </a:defRPr>
            </a:lvl1pPr>
          </a:lstStyle>
          <a:p>
            <a:r>
              <a:t>Lorem ipsum dolor sit amet, consectetur adipiscing elit. Duis id eros metus. </a:t>
            </a:r>
          </a:p>
        </p:txBody>
      </p:sp>
      <p:sp>
        <p:nvSpPr>
          <p:cNvPr id="282" name="Texte"/>
          <p:cNvSpPr txBox="1">
            <a:spLocks noGrp="1"/>
          </p:cNvSpPr>
          <p:nvPr>
            <p:ph type="body" sz="quarter" idx="23"/>
          </p:nvPr>
        </p:nvSpPr>
        <p:spPr>
          <a:xfrm>
            <a:off x="16408398" y="8312504"/>
            <a:ext cx="3385123" cy="4796947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spcBef>
                <a:spcPts val="1200"/>
              </a:spcBef>
              <a:defRPr sz="2500">
                <a:solidFill>
                  <a:srgbClr val="FFFFFF"/>
                </a:solidFill>
              </a:defRPr>
            </a:lvl1pPr>
          </a:lstStyle>
          <a:p>
            <a:r>
              <a:t>Lorem ipsum dolor sit amet, consectetur adipiscing elit. Duis id eros metus. </a:t>
            </a:r>
          </a:p>
        </p:txBody>
      </p:sp>
      <p:sp>
        <p:nvSpPr>
          <p:cNvPr id="283" name="Texte"/>
          <p:cNvSpPr txBox="1">
            <a:spLocks noGrp="1"/>
          </p:cNvSpPr>
          <p:nvPr>
            <p:ph type="body" sz="quarter" idx="24"/>
          </p:nvPr>
        </p:nvSpPr>
        <p:spPr>
          <a:xfrm>
            <a:off x="20264966" y="8312504"/>
            <a:ext cx="3385123" cy="4796947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spcBef>
                <a:spcPts val="1200"/>
              </a:spcBef>
              <a:defRPr sz="2500">
                <a:solidFill>
                  <a:srgbClr val="FFFFFF"/>
                </a:solidFill>
              </a:defRPr>
            </a:lvl1pPr>
          </a:lstStyle>
          <a:p>
            <a:r>
              <a:t>Lorem ipsum dolor sit amet, consectetur adipiscing elit. Duis id eros metus. </a:t>
            </a:r>
          </a:p>
        </p:txBody>
      </p:sp>
      <p:sp>
        <p:nvSpPr>
          <p:cNvPr id="284" name="Texte"/>
          <p:cNvSpPr txBox="1">
            <a:spLocks noGrp="1"/>
          </p:cNvSpPr>
          <p:nvPr>
            <p:ph type="body" sz="quarter" idx="25"/>
          </p:nvPr>
        </p:nvSpPr>
        <p:spPr>
          <a:xfrm>
            <a:off x="973665" y="8312504"/>
            <a:ext cx="3385123" cy="4796947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spcBef>
                <a:spcPts val="1200"/>
              </a:spcBef>
              <a:defRPr sz="2500">
                <a:solidFill>
                  <a:srgbClr val="FFFFFF"/>
                </a:solidFill>
              </a:defRPr>
            </a:lvl1pPr>
          </a:lstStyle>
          <a:p>
            <a:r>
              <a:t>Lorem ipsum dolor sit amet, consectetur adipiscing elit. Duis id eros metus. </a:t>
            </a:r>
          </a:p>
        </p:txBody>
      </p:sp>
      <p:sp>
        <p:nvSpPr>
          <p:cNvPr id="285" name="Titre de section"/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020229" y="3739059"/>
            <a:ext cx="14332519" cy="1333698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0" b="1" spc="-200">
                <a:solidFill>
                  <a:srgbClr val="8B1A4C"/>
                </a:solidFill>
              </a:defRPr>
            </a:lvl1pPr>
          </a:lstStyle>
          <a:p>
            <a:r>
              <a:t>Ordre du jour</a:t>
            </a:r>
          </a:p>
        </p:txBody>
      </p:sp>
      <p:pic>
        <p:nvPicPr>
          <p:cNvPr id="286" name="Image" descr="Imag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3982" y="12640050"/>
            <a:ext cx="977902" cy="685802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01"/>
          <p:cNvSpPr>
            <a:spLocks noGrp="1"/>
          </p:cNvSpPr>
          <p:nvPr>
            <p:ph type="body" sz="quarter" idx="27"/>
          </p:nvPr>
        </p:nvSpPr>
        <p:spPr>
          <a:xfrm>
            <a:off x="922866" y="6939171"/>
            <a:ext cx="955258" cy="955258"/>
          </a:xfrm>
          <a:prstGeom prst="ellipse">
            <a:avLst/>
          </a:prstGeom>
          <a:solidFill>
            <a:srgbClr val="4E99B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01</a:t>
            </a:r>
          </a:p>
        </p:txBody>
      </p:sp>
      <p:sp>
        <p:nvSpPr>
          <p:cNvPr id="289" name="01"/>
          <p:cNvSpPr>
            <a:spLocks noGrp="1"/>
          </p:cNvSpPr>
          <p:nvPr>
            <p:ph type="body" sz="quarter" idx="28"/>
          </p:nvPr>
        </p:nvSpPr>
        <p:spPr>
          <a:xfrm>
            <a:off x="4898281" y="6939171"/>
            <a:ext cx="955258" cy="955258"/>
          </a:xfrm>
          <a:prstGeom prst="ellipse">
            <a:avLst/>
          </a:prstGeom>
          <a:solidFill>
            <a:srgbClr val="FBE64D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rgbClr val="416DC1"/>
                </a:solidFill>
              </a:defRPr>
            </a:lvl1pPr>
          </a:lstStyle>
          <a:p>
            <a:r>
              <a:t>01</a:t>
            </a:r>
          </a:p>
        </p:txBody>
      </p:sp>
      <p:sp>
        <p:nvSpPr>
          <p:cNvPr id="290" name="01"/>
          <p:cNvSpPr>
            <a:spLocks noGrp="1"/>
          </p:cNvSpPr>
          <p:nvPr>
            <p:ph type="body" sz="quarter" idx="29"/>
          </p:nvPr>
        </p:nvSpPr>
        <p:spPr>
          <a:xfrm>
            <a:off x="8738337" y="6939171"/>
            <a:ext cx="955258" cy="955258"/>
          </a:xfrm>
          <a:prstGeom prst="ellipse">
            <a:avLst/>
          </a:prstGeom>
          <a:solidFill>
            <a:srgbClr val="C9676A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01</a:t>
            </a:r>
          </a:p>
        </p:txBody>
      </p:sp>
      <p:sp>
        <p:nvSpPr>
          <p:cNvPr id="291" name="01"/>
          <p:cNvSpPr>
            <a:spLocks noGrp="1"/>
          </p:cNvSpPr>
          <p:nvPr>
            <p:ph type="body" sz="quarter" idx="30"/>
          </p:nvPr>
        </p:nvSpPr>
        <p:spPr>
          <a:xfrm>
            <a:off x="12578393" y="6939171"/>
            <a:ext cx="955258" cy="955258"/>
          </a:xfrm>
          <a:prstGeom prst="ellipse">
            <a:avLst/>
          </a:prstGeom>
          <a:solidFill>
            <a:srgbClr val="4C9B79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01</a:t>
            </a:r>
          </a:p>
        </p:txBody>
      </p:sp>
      <p:sp>
        <p:nvSpPr>
          <p:cNvPr id="292" name="01"/>
          <p:cNvSpPr>
            <a:spLocks noGrp="1"/>
          </p:cNvSpPr>
          <p:nvPr>
            <p:ph type="body" sz="quarter" idx="31"/>
          </p:nvPr>
        </p:nvSpPr>
        <p:spPr>
          <a:xfrm>
            <a:off x="16565770" y="6939171"/>
            <a:ext cx="955258" cy="955258"/>
          </a:xfrm>
          <a:prstGeom prst="ellipse">
            <a:avLst/>
          </a:prstGeom>
          <a:solidFill>
            <a:srgbClr val="762C4A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01</a:t>
            </a:r>
          </a:p>
        </p:txBody>
      </p:sp>
      <p:sp>
        <p:nvSpPr>
          <p:cNvPr id="293" name="01"/>
          <p:cNvSpPr>
            <a:spLocks noGrp="1"/>
          </p:cNvSpPr>
          <p:nvPr>
            <p:ph type="body" sz="quarter" idx="32"/>
          </p:nvPr>
        </p:nvSpPr>
        <p:spPr>
          <a:xfrm>
            <a:off x="20358837" y="6939171"/>
            <a:ext cx="955258" cy="955258"/>
          </a:xfrm>
          <a:prstGeom prst="ellipse">
            <a:avLst/>
          </a:prstGeom>
          <a:solidFill>
            <a:srgbClr val="7AC5CF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01</a:t>
            </a:r>
          </a:p>
        </p:txBody>
      </p:sp>
      <p:sp>
        <p:nvSpPr>
          <p:cNvPr id="29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06EC7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27" name="Image">
            <a:extLst>
              <a:ext uri="{FF2B5EF4-FFF2-40B4-BE49-F238E27FC236}">
                <a16:creationId xmlns:a16="http://schemas.microsoft.com/office/drawing/2014/main" id="{6778E580-4868-4B9B-943B-5299951DDD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323" y="709014"/>
            <a:ext cx="2747589" cy="77833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e">
            <a:extLst>
              <a:ext uri="{FF2B5EF4-FFF2-40B4-BE49-F238E27FC236}">
                <a16:creationId xmlns:a16="http://schemas.microsoft.com/office/drawing/2014/main" id="{F0F76382-E555-4412-99AE-41ED3F1D3941}"/>
              </a:ext>
            </a:extLst>
          </p:cNvPr>
          <p:cNvSpPr txBox="1">
            <a:spLocks noGrp="1"/>
          </p:cNvSpPr>
          <p:nvPr>
            <p:ph type="body" sz="quarter" idx="33"/>
          </p:nvPr>
        </p:nvSpPr>
        <p:spPr>
          <a:xfrm>
            <a:off x="4850662" y="8312504"/>
            <a:ext cx="3385123" cy="4796947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spcBef>
                <a:spcPts val="1200"/>
              </a:spcBef>
              <a:defRPr sz="2500">
                <a:solidFill>
                  <a:srgbClr val="FFFFFF"/>
                </a:solidFill>
              </a:defRPr>
            </a:lvl1pPr>
          </a:lstStyle>
          <a:p>
            <a:r>
              <a:t>Lorem ipsum dolor sit amet, consectetur adipiscing elit. Duis id eros metus. </a:t>
            </a:r>
          </a:p>
        </p:txBody>
      </p:sp>
    </p:spTree>
    <p:extLst>
      <p:ext uri="{BB962C8B-B14F-4D97-AF65-F5344CB8AC3E}">
        <p14:creationId xmlns:p14="http://schemas.microsoft.com/office/powerpoint/2010/main" val="112548134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314E0C0-DD71-43CA-A38C-E35919694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94300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8991-87CD-F4F0-68BF-B4625867A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823344"/>
            <a:ext cx="11849100" cy="77133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8BC264-B9CE-7A4D-EAAD-DC19972E5F76}"/>
              </a:ext>
            </a:extLst>
          </p:cNvPr>
          <p:cNvSpPr/>
          <p:nvPr userDrawn="1"/>
        </p:nvSpPr>
        <p:spPr>
          <a:xfrm>
            <a:off x="14077950" y="0"/>
            <a:ext cx="10306048" cy="13716000"/>
          </a:xfrm>
          <a:prstGeom prst="rect">
            <a:avLst/>
          </a:prstGeom>
          <a:solidFill>
            <a:srgbClr val="016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20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31C3FD2-C9D0-2E0C-9C81-E138AC550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368126"/>
            <a:ext cx="11849100" cy="1996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600" b="1">
                <a:solidFill>
                  <a:srgbClr val="0164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7A8B9FE5-3222-43FD-554D-EBED7ADF5E3D}"/>
              </a:ext>
            </a:extLst>
          </p:cNvPr>
          <p:cNvSpPr txBox="1">
            <a:spLocks/>
          </p:cNvSpPr>
          <p:nvPr userDrawn="1"/>
        </p:nvSpPr>
        <p:spPr>
          <a:xfrm>
            <a:off x="18694400" y="12712701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6CC869-759D-4578-8ABB-236F8128C6B9}" type="slidenum">
              <a:rPr lang="fr-FR" sz="2400" smtClean="0">
                <a:solidFill>
                  <a:srgbClr val="01647B"/>
                </a:solidFill>
              </a:rPr>
              <a:pPr/>
              <a:t>‹N°›</a:t>
            </a:fld>
            <a:endParaRPr lang="fr-FR" sz="2400">
              <a:solidFill>
                <a:srgbClr val="01647B"/>
              </a:solidFill>
            </a:endParaRPr>
          </a:p>
        </p:txBody>
      </p:sp>
      <p:pic>
        <p:nvPicPr>
          <p:cNvPr id="12" name="Image 11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349BA65D-69D5-EC5F-045C-CCEB5CEA5A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1" y="11536708"/>
            <a:ext cx="1998658" cy="1993212"/>
          </a:xfrm>
          <a:prstGeom prst="rect">
            <a:avLst/>
          </a:prstGeom>
        </p:spPr>
      </p:pic>
      <p:pic>
        <p:nvPicPr>
          <p:cNvPr id="15" name="Image 14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0590E670-3448-F187-1BD5-3CDAF7A1CF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1" y="12701036"/>
            <a:ext cx="2619006" cy="741912"/>
          </a:xfrm>
          <a:prstGeom prst="rect">
            <a:avLst/>
          </a:prstGeom>
        </p:spPr>
      </p:pic>
      <p:pic>
        <p:nvPicPr>
          <p:cNvPr id="2" name="Image 1" descr="Une image contenant motif, Graphique, cercle, Turquoise&#10;&#10;Description générée automatiquement">
            <a:extLst>
              <a:ext uri="{FF2B5EF4-FFF2-40B4-BE49-F238E27FC236}">
                <a16:creationId xmlns:a16="http://schemas.microsoft.com/office/drawing/2014/main" id="{BDF6850D-5ED2-413B-81E8-EB05434FD4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8367" y="11626299"/>
            <a:ext cx="4179402" cy="2089702"/>
          </a:xfrm>
          <a:prstGeom prst="rect">
            <a:avLst/>
          </a:prstGeom>
        </p:spPr>
      </p:pic>
      <p:pic>
        <p:nvPicPr>
          <p:cNvPr id="5" name="Image 4" descr="Une image contenant motif, Graphique, cercle, Turquoise&#10;&#10;Description générée automatiquement">
            <a:extLst>
              <a:ext uri="{FF2B5EF4-FFF2-40B4-BE49-F238E27FC236}">
                <a16:creationId xmlns:a16="http://schemas.microsoft.com/office/drawing/2014/main" id="{34DA447F-2A8B-E89A-A776-A95ED42C7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67293" y="11638333"/>
            <a:ext cx="4179402" cy="2089702"/>
          </a:xfrm>
          <a:prstGeom prst="rect">
            <a:avLst/>
          </a:prstGeom>
        </p:spPr>
      </p:pic>
      <p:pic>
        <p:nvPicPr>
          <p:cNvPr id="6" name="Image 5" descr="Une image contenant motif, Graphique, cercle, Turquoise&#10;&#10;Description générée automatiquement">
            <a:extLst>
              <a:ext uri="{FF2B5EF4-FFF2-40B4-BE49-F238E27FC236}">
                <a16:creationId xmlns:a16="http://schemas.microsoft.com/office/drawing/2014/main" id="{9790783D-3A64-1E22-B34D-4000E4E2D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 rot="16200000">
            <a:off x="22370500" y="11702496"/>
            <a:ext cx="2089704" cy="1937304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ADBA012-838D-5016-335F-88932E4D4B00}"/>
              </a:ext>
            </a:extLst>
          </p:cNvPr>
          <p:cNvSpPr/>
          <p:nvPr userDrawn="1"/>
        </p:nvSpPr>
        <p:spPr>
          <a:xfrm>
            <a:off x="23225760" y="12712699"/>
            <a:ext cx="1330960" cy="730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20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B7C97DE-CBD6-3F5A-03FC-DAE21FE40A40}"/>
              </a:ext>
            </a:extLst>
          </p:cNvPr>
          <p:cNvSpPr txBox="1">
            <a:spLocks/>
          </p:cNvSpPr>
          <p:nvPr userDrawn="1"/>
        </p:nvSpPr>
        <p:spPr>
          <a:xfrm>
            <a:off x="18694400" y="12712699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6CC869-759D-4578-8ABB-236F8128C6B9}" type="slidenum">
              <a:rPr lang="fr-FR" sz="2400" smtClean="0">
                <a:solidFill>
                  <a:srgbClr val="01647B"/>
                </a:solidFill>
              </a:rPr>
              <a:pPr/>
              <a:t>‹N°›</a:t>
            </a:fld>
            <a:endParaRPr lang="fr-FR" sz="2400">
              <a:solidFill>
                <a:srgbClr val="016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45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4453755-CF91-477B-B705-4FA1ADBDB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97D65E0-2D48-4B0C-8E07-EC442A1D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8719625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8046" y="1046032"/>
            <a:ext cx="3974764" cy="220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2607" y="12641330"/>
            <a:ext cx="980658" cy="68324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lang="fr-FR" kern="0" smtClean="0"/>
              <a:pPr hangingPunct="0"/>
              <a:t>‹N°›</a:t>
            </a:fld>
            <a:endParaRPr lang="fr-FR" kern="0"/>
          </a:p>
        </p:txBody>
      </p:sp>
      <p:sp>
        <p:nvSpPr>
          <p:cNvPr id="9" name="Titre de diapositive">
            <a:extLst>
              <a:ext uri="{FF2B5EF4-FFF2-40B4-BE49-F238E27FC236}">
                <a16:creationId xmlns:a16="http://schemas.microsoft.com/office/drawing/2014/main" id="{FCB90004-0072-404B-A8A0-75B18DEB01C2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1020233" y="2722322"/>
            <a:ext cx="14264794" cy="84125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6000" b="1" spc="-120">
                <a:solidFill>
                  <a:srgbClr val="306EC7"/>
                </a:solidFill>
              </a:defRPr>
            </a:lvl1pPr>
          </a:lstStyle>
          <a:p>
            <a:r>
              <a:rPr err="1"/>
              <a:t>Titre</a:t>
            </a:r>
            <a:r>
              <a:t> de diapositive</a:t>
            </a:r>
          </a:p>
        </p:txBody>
      </p:sp>
      <p:sp>
        <p:nvSpPr>
          <p:cNvPr id="10" name="Titre de diapositive">
            <a:extLst>
              <a:ext uri="{FF2B5EF4-FFF2-40B4-BE49-F238E27FC236}">
                <a16:creationId xmlns:a16="http://schemas.microsoft.com/office/drawing/2014/main" id="{B69CA1FD-1DD6-1749-84A6-485CB598170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020233" y="3563579"/>
            <a:ext cx="14264794" cy="644534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3500" b="1" i="0" u="none" strike="noStrike" cap="none" spc="0" baseline="0" dirty="0">
                <a:solidFill>
                  <a:srgbClr val="1ECAD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/>
              <a:t>Sous-titre de la diapositive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DF9D46E3-1B5C-0047-924B-6983B137512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20765" y="5000627"/>
            <a:ext cx="20696238" cy="7515226"/>
          </a:xfrm>
        </p:spPr>
        <p:txBody>
          <a:bodyPr/>
          <a:lstStyle>
            <a:lvl1pPr marL="534988" indent="-534988">
              <a:buClr>
                <a:srgbClr val="2F6EC6"/>
              </a:buClr>
              <a:buSzPct val="123000"/>
              <a:buFont typeface="Arial" panose="020B0604020202020204" pitchFamily="34" charset="0"/>
              <a:buChar char="•"/>
              <a:tabLst/>
              <a:defRPr kumimoji="0" lang="fr-FR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  <a:lvl2pPr marL="1201420" indent="-327660" algn="l" defTabSz="2096972">
              <a:lnSpc>
                <a:spcPct val="120000"/>
              </a:lnSpc>
              <a:spcBef>
                <a:spcPts val="3800"/>
              </a:spcBef>
              <a:buClr>
                <a:srgbClr val="5FC7D1"/>
              </a:buClr>
              <a:buSzPct val="123000"/>
              <a:buChar char="-"/>
              <a:defRPr kumimoji="0" lang="fr-FR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marL="1201420" lvl="1" indent="-327660" algn="l" defTabSz="2096972">
              <a:lnSpc>
                <a:spcPct val="120000"/>
              </a:lnSpc>
              <a:spcBef>
                <a:spcPts val="3800"/>
              </a:spcBef>
              <a:buClr>
                <a:srgbClr val="5FC7D1"/>
              </a:buClr>
              <a:buSzPct val="123000"/>
              <a:buChar char="-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err="1">
                <a:solidFill>
                  <a:srgbClr val="000000"/>
                </a:solidFill>
              </a:rPr>
              <a:t>Fusce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fr-FR" err="1">
                <a:solidFill>
                  <a:srgbClr val="000000"/>
                </a:solidFill>
              </a:rPr>
              <a:t>faucibus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fr-FR" err="1">
                <a:solidFill>
                  <a:srgbClr val="000000"/>
                </a:solidFill>
              </a:rPr>
              <a:t>arcu</a:t>
            </a:r>
            <a:r>
              <a:rPr lang="fr-FR">
                <a:solidFill>
                  <a:srgbClr val="000000"/>
                </a:solidFill>
              </a:rPr>
              <a:t> ex, </a:t>
            </a:r>
            <a:r>
              <a:rPr lang="fr-FR" err="1">
                <a:solidFill>
                  <a:srgbClr val="000000"/>
                </a:solidFill>
              </a:rPr>
              <a:t>quis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fr-FR" err="1">
                <a:solidFill>
                  <a:srgbClr val="000000"/>
                </a:solidFill>
              </a:rPr>
              <a:t>viverra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fr-FR" err="1">
                <a:solidFill>
                  <a:srgbClr val="000000"/>
                </a:solidFill>
              </a:rPr>
              <a:t>risus</a:t>
            </a:r>
            <a:r>
              <a:rPr lang="fr-FR">
                <a:solidFill>
                  <a:srgbClr val="000000"/>
                </a:solidFill>
              </a:rPr>
              <a:t> pretium nec. </a:t>
            </a:r>
            <a:r>
              <a:rPr lang="fr-FR" err="1">
                <a:solidFill>
                  <a:srgbClr val="000000"/>
                </a:solidFill>
              </a:rPr>
              <a:t>Pellentesque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fr-FR" err="1">
                <a:solidFill>
                  <a:srgbClr val="000000"/>
                </a:solidFill>
              </a:rPr>
              <a:t>maximus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fr-FR" err="1">
                <a:solidFill>
                  <a:srgbClr val="000000"/>
                </a:solidFill>
              </a:rPr>
              <a:t>nulla</a:t>
            </a:r>
            <a:r>
              <a:rPr lang="fr-FR">
                <a:solidFill>
                  <a:srgbClr val="000000"/>
                </a:solidFill>
              </a:rPr>
              <a:t> id </a:t>
            </a:r>
            <a:r>
              <a:rPr lang="fr-FR" err="1">
                <a:solidFill>
                  <a:srgbClr val="000000"/>
                </a:solidFill>
              </a:rPr>
              <a:t>enim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fr-FR" err="1">
                <a:solidFill>
                  <a:srgbClr val="000000"/>
                </a:solidFill>
              </a:rPr>
              <a:t>vehicula</a:t>
            </a:r>
            <a:r>
              <a:rPr lang="fr-FR">
                <a:solidFill>
                  <a:srgbClr val="000000"/>
                </a:solidFill>
              </a:rPr>
              <a:t>, ut </a:t>
            </a:r>
            <a:r>
              <a:rPr lang="fr-FR" err="1">
                <a:solidFill>
                  <a:srgbClr val="000000"/>
                </a:solidFill>
              </a:rPr>
              <a:t>aliquet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fr-FR" err="1">
                <a:solidFill>
                  <a:srgbClr val="000000"/>
                </a:solidFill>
              </a:rPr>
              <a:t>orci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fr-FR" err="1">
                <a:solidFill>
                  <a:srgbClr val="000000"/>
                </a:solidFill>
              </a:rPr>
              <a:t>tincidunt</a:t>
            </a:r>
            <a:r>
              <a:rPr lang="fr-FR">
                <a:solidFill>
                  <a:srgbClr val="000000"/>
                </a:solidFill>
              </a:rPr>
              <a:t>. Duis id </a:t>
            </a:r>
            <a:r>
              <a:rPr lang="fr-FR" err="1">
                <a:solidFill>
                  <a:srgbClr val="000000"/>
                </a:solidFill>
              </a:rPr>
              <a:t>pharetra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fr-FR" err="1">
                <a:solidFill>
                  <a:srgbClr val="000000"/>
                </a:solidFill>
              </a:rPr>
              <a:t>dolor</a:t>
            </a:r>
            <a:r>
              <a:rPr lang="fr-FR">
                <a:solidFill>
                  <a:srgbClr val="000000"/>
                </a:solidFill>
              </a:rPr>
              <a:t>, </a:t>
            </a:r>
            <a:r>
              <a:rPr lang="fr-FR" err="1">
                <a:solidFill>
                  <a:srgbClr val="000000"/>
                </a:solidFill>
              </a:rPr>
              <a:t>sed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fr-FR" err="1">
                <a:solidFill>
                  <a:srgbClr val="000000"/>
                </a:solidFill>
              </a:rPr>
              <a:t>condimentum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fr-FR" err="1">
                <a:solidFill>
                  <a:srgbClr val="000000"/>
                </a:solidFill>
              </a:rPr>
              <a:t>risus</a:t>
            </a:r>
            <a:r>
              <a:rPr lang="fr-FR">
                <a:solidFill>
                  <a:srgbClr val="000000"/>
                </a:solidFill>
              </a:rPr>
              <a:t>. Sed </a:t>
            </a:r>
            <a:r>
              <a:rPr lang="fr-FR" err="1">
                <a:solidFill>
                  <a:srgbClr val="000000"/>
                </a:solidFill>
              </a:rPr>
              <a:t>eleifend</a:t>
            </a:r>
            <a:r>
              <a:rPr lang="fr-FR">
                <a:solidFill>
                  <a:srgbClr val="000000"/>
                </a:solidFill>
              </a:rPr>
              <a:t>, mi </a:t>
            </a:r>
            <a:r>
              <a:rPr lang="fr-FR" err="1">
                <a:solidFill>
                  <a:srgbClr val="000000"/>
                </a:solidFill>
              </a:rPr>
              <a:t>quis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fr-FR" err="1">
                <a:solidFill>
                  <a:srgbClr val="000000"/>
                </a:solidFill>
              </a:rPr>
              <a:t>consectetur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fr-FR" err="1">
                <a:solidFill>
                  <a:srgbClr val="000000"/>
                </a:solidFill>
              </a:rPr>
              <a:t>suscipit</a:t>
            </a:r>
            <a:r>
              <a:rPr lang="fr-FR">
                <a:solidFill>
                  <a:srgbClr val="000000"/>
                </a:solidFill>
              </a:rPr>
              <a:t>, </a:t>
            </a:r>
            <a:r>
              <a:rPr lang="fr-FR" err="1">
                <a:solidFill>
                  <a:srgbClr val="000000"/>
                </a:solidFill>
              </a:rPr>
              <a:t>velit</a:t>
            </a:r>
            <a:r>
              <a:rPr lang="fr-FR">
                <a:solidFill>
                  <a:srgbClr val="000000"/>
                </a:solidFill>
              </a:rPr>
              <a:t> ante </a:t>
            </a:r>
            <a:r>
              <a:rPr lang="fr-FR" err="1">
                <a:solidFill>
                  <a:srgbClr val="000000"/>
                </a:solidFill>
              </a:rPr>
              <a:t>malesuada</a:t>
            </a:r>
            <a:r>
              <a:rPr lang="fr-FR">
                <a:solidFill>
                  <a:srgbClr val="000000"/>
                </a:solidFill>
              </a:rPr>
              <a:t> ante, a porta </a:t>
            </a:r>
            <a:r>
              <a:rPr lang="fr-FR" err="1">
                <a:solidFill>
                  <a:srgbClr val="000000"/>
                </a:solidFill>
              </a:rPr>
              <a:t>felis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fr-FR" err="1">
                <a:solidFill>
                  <a:srgbClr val="000000"/>
                </a:solidFill>
              </a:rPr>
              <a:t>leo</a:t>
            </a:r>
            <a:r>
              <a:rPr lang="fr-FR">
                <a:solidFill>
                  <a:srgbClr val="000000"/>
                </a:solidFill>
              </a:rPr>
              <a:t> ut </a:t>
            </a:r>
            <a:r>
              <a:rPr lang="fr-FR" err="1">
                <a:solidFill>
                  <a:srgbClr val="000000"/>
                </a:solidFill>
              </a:rPr>
              <a:t>nulla</a:t>
            </a:r>
            <a:r>
              <a:rPr lang="fr-FR">
                <a:solidFill>
                  <a:srgbClr val="000000"/>
                </a:solidFill>
              </a:rPr>
              <a:t>. </a:t>
            </a:r>
            <a:r>
              <a:rPr lang="fr-FR" err="1">
                <a:solidFill>
                  <a:srgbClr val="000000"/>
                </a:solidFill>
              </a:rPr>
              <a:t>Vestibulum</a:t>
            </a:r>
            <a:r>
              <a:rPr lang="fr-FR">
                <a:solidFill>
                  <a:srgbClr val="000000"/>
                </a:solidFill>
              </a:rPr>
              <a:t> et </a:t>
            </a:r>
            <a:r>
              <a:rPr lang="fr-FR" err="1">
                <a:solidFill>
                  <a:srgbClr val="000000"/>
                </a:solidFill>
              </a:rPr>
              <a:t>rutrum</a:t>
            </a:r>
            <a:r>
              <a:rPr lang="fr-FR">
                <a:solidFill>
                  <a:srgbClr val="000000"/>
                </a:solidFill>
              </a:rPr>
              <a:t> libero.</a:t>
            </a:r>
            <a:endParaRPr lang="fr-FR" sz="2500">
              <a:solidFill>
                <a:srgbClr val="000000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A28C91D-3BB5-41BF-A0E9-CCDA03F657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33" y="894758"/>
            <a:ext cx="2794106" cy="5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793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1" y="12209358"/>
            <a:ext cx="2781302" cy="74422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024463" y="2360469"/>
            <a:ext cx="16545994" cy="3478514"/>
          </a:xfrm>
          <a:prstGeom prst="rect">
            <a:avLst/>
          </a:prstGeom>
        </p:spPr>
        <p:txBody>
          <a:bodyPr/>
          <a:lstStyle>
            <a:lvl1pPr>
              <a:defRPr sz="8000" spc="-160"/>
            </a:lvl1pPr>
          </a:lstStyle>
          <a:p>
            <a:r>
              <a:t>Titre de la présentation</a:t>
            </a:r>
          </a:p>
        </p:txBody>
      </p:sp>
      <p:sp>
        <p:nvSpPr>
          <p:cNvPr id="16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32011" y="6495059"/>
            <a:ext cx="21971002" cy="3972794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spcBef>
                <a:spcPts val="1000"/>
              </a:spcBef>
              <a:defRPr sz="4000" b="1"/>
            </a:lvl1pPr>
            <a:lvl2pPr marL="0" indent="0" defTabSz="825500">
              <a:lnSpc>
                <a:spcPct val="100000"/>
              </a:lnSpc>
              <a:spcBef>
                <a:spcPts val="1000"/>
              </a:spcBef>
              <a:buSzTx/>
              <a:buNone/>
              <a:defRPr sz="4000" b="1"/>
            </a:lvl2pPr>
            <a:lvl3pPr marL="0" indent="0" defTabSz="825500">
              <a:lnSpc>
                <a:spcPct val="100000"/>
              </a:lnSpc>
              <a:spcBef>
                <a:spcPts val="1000"/>
              </a:spcBef>
              <a:buSzTx/>
              <a:buNone/>
              <a:defRPr sz="4000" b="1"/>
            </a:lvl3pPr>
            <a:lvl4pPr marL="0" indent="0" defTabSz="825500">
              <a:lnSpc>
                <a:spcPct val="100000"/>
              </a:lnSpc>
              <a:spcBef>
                <a:spcPts val="1000"/>
              </a:spcBef>
              <a:buSzTx/>
              <a:buNone/>
              <a:defRPr sz="4000" b="1"/>
            </a:lvl4pPr>
            <a:lvl5pPr marL="0" indent="0" defTabSz="825500">
              <a:lnSpc>
                <a:spcPct val="100000"/>
              </a:lnSpc>
              <a:spcBef>
                <a:spcPts val="1000"/>
              </a:spcBef>
              <a:buSzTx/>
              <a:buNone/>
              <a:defRPr sz="400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7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2607" y="12641330"/>
            <a:ext cx="980658" cy="68324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015326" y="12237579"/>
            <a:ext cx="2310828" cy="687782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825500">
              <a:lnSpc>
                <a:spcPct val="100000"/>
              </a:lnSpc>
              <a:spcBef>
                <a:spcPts val="0"/>
              </a:spcBef>
              <a:defRPr sz="2500">
                <a:solidFill>
                  <a:srgbClr val="FFFFFF"/>
                </a:solidFill>
              </a:defRPr>
            </a:lvl1pPr>
          </a:lstStyle>
          <a:p>
            <a:r>
              <a:t>Date</a:t>
            </a:r>
          </a:p>
        </p:txBody>
      </p:sp>
      <p:pic>
        <p:nvPicPr>
          <p:cNvPr id="19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4301" y="4571995"/>
            <a:ext cx="9144014" cy="9144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" descr="Image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4727" y="1386428"/>
            <a:ext cx="5716946" cy="31780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lang="fr-FR" kern="0" smtClean="0"/>
              <a:pPr hangingPunct="0"/>
              <a:t>‹N°›</a:t>
            </a:fld>
            <a:endParaRPr lang="fr-FR" kern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D6585A6-F678-4752-BFAB-4D7D93CC0E4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89" y="528886"/>
            <a:ext cx="2794106" cy="5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5304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us titre et puces -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8046" y="1046032"/>
            <a:ext cx="3974764" cy="220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2607" y="12641330"/>
            <a:ext cx="980658" cy="68324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9" name="Titre de diapositive">
            <a:extLst>
              <a:ext uri="{FF2B5EF4-FFF2-40B4-BE49-F238E27FC236}">
                <a16:creationId xmlns:a16="http://schemas.microsoft.com/office/drawing/2014/main" id="{FCB90004-0072-404B-A8A0-75B18DEB01C2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1020233" y="1983658"/>
            <a:ext cx="14264794" cy="157992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6000" b="1" spc="-120">
                <a:solidFill>
                  <a:srgbClr val="306EC7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de diapositive">
            <a:extLst>
              <a:ext uri="{FF2B5EF4-FFF2-40B4-BE49-F238E27FC236}">
                <a16:creationId xmlns:a16="http://schemas.microsoft.com/office/drawing/2014/main" id="{B69CA1FD-1DD6-1749-84A6-485CB598170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020233" y="3563579"/>
            <a:ext cx="14264794" cy="644534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3500" b="1" i="0" u="none" strike="noStrike" cap="none" spc="0" baseline="0" dirty="0">
                <a:solidFill>
                  <a:srgbClr val="1ECAD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/>
              <a:t>Sous-titre de la diapositive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DF9D46E3-1B5C-0047-924B-6983B137512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20765" y="5000627"/>
            <a:ext cx="20696238" cy="7515226"/>
          </a:xfrm>
        </p:spPr>
        <p:txBody>
          <a:bodyPr/>
          <a:lstStyle>
            <a:lvl1pPr marL="534988" indent="-534988">
              <a:buClr>
                <a:srgbClr val="2F6EC6"/>
              </a:buClr>
              <a:buSzPct val="123000"/>
              <a:buFont typeface="Arial" panose="020B0604020202020204" pitchFamily="34" charset="0"/>
              <a:buChar char="•"/>
              <a:tabLst/>
              <a:defRPr kumimoji="0" lang="fr-FR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  <a:lvl2pPr marL="1201420" indent="-327660" algn="l" defTabSz="2096972">
              <a:lnSpc>
                <a:spcPct val="120000"/>
              </a:lnSpc>
              <a:spcBef>
                <a:spcPts val="3800"/>
              </a:spcBef>
              <a:buClr>
                <a:srgbClr val="5FC7D1"/>
              </a:buClr>
              <a:buSzPct val="123000"/>
              <a:buChar char="-"/>
              <a:defRPr kumimoji="0" lang="fr-FR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6B504E1C-3F6B-4F65-B0E3-60CA82CD12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1350" y="745590"/>
            <a:ext cx="2775372" cy="521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07503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2233" y="4582713"/>
            <a:ext cx="9139538" cy="913951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Rectangle"/>
          <p:cNvSpPr/>
          <p:nvPr/>
        </p:nvSpPr>
        <p:spPr>
          <a:xfrm>
            <a:off x="12192000" y="-1"/>
            <a:ext cx="12192000" cy="13716002"/>
          </a:xfrm>
          <a:prstGeom prst="rect">
            <a:avLst/>
          </a:prstGeom>
          <a:solidFill>
            <a:srgbClr val="97B2E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pic>
        <p:nvPicPr>
          <p:cNvPr id="223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2607" y="12641330"/>
            <a:ext cx="980658" cy="68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" descr="Imag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6687" y="1046024"/>
            <a:ext cx="3975102" cy="22096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1" name="Lorem ipsum dolor sit amet, consectetur adipiscing elit. Curabitur sem massa, pulvinar sed ultricies non, ultrices in dui.…">
            <a:extLst>
              <a:ext uri="{FF2B5EF4-FFF2-40B4-BE49-F238E27FC236}">
                <a16:creationId xmlns:a16="http://schemas.microsoft.com/office/drawing/2014/main" id="{2F1CAEAB-92AF-884C-940A-B0F882917B37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969432" y="4265438"/>
            <a:ext cx="8247528" cy="675299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>
              <a:defRPr dirty="0"/>
            </a:lvl1pPr>
          </a:lstStyle>
          <a:p>
            <a:pPr marL="609600" lvl="0" indent="-609600">
              <a:buClr>
                <a:srgbClr val="5FC7D1"/>
              </a:buClr>
              <a:buSzPct val="100000"/>
              <a:buChar char="•"/>
            </a:pPr>
            <a:r>
              <a:rPr lang="fr-FR"/>
              <a:t>Cliquez pour modifier les styles du texte du masque</a:t>
            </a:r>
          </a:p>
          <a:p>
            <a:pPr marL="609600" lvl="1" indent="-609600">
              <a:buClr>
                <a:srgbClr val="5FC7D1"/>
              </a:buClr>
              <a:buSzPct val="100000"/>
              <a:buChar char="•"/>
            </a:pPr>
            <a:r>
              <a:rPr lang="fr-FR"/>
              <a:t>Deuxième niveau</a:t>
            </a:r>
          </a:p>
        </p:txBody>
      </p:sp>
      <p:sp>
        <p:nvSpPr>
          <p:cNvPr id="12" name="90%…">
            <a:extLst>
              <a:ext uri="{FF2B5EF4-FFF2-40B4-BE49-F238E27FC236}">
                <a16:creationId xmlns:a16="http://schemas.microsoft.com/office/drawing/2014/main" id="{277B9B16-9720-5543-ACE8-F3E72256F875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16087249" y="1279702"/>
            <a:ext cx="8314130" cy="12445484"/>
          </a:xfrm>
          <a:prstGeom prst="rect">
            <a:avLst/>
          </a:prstGeom>
        </p:spPr>
        <p:txBody>
          <a:bodyPr anchor="ctr"/>
          <a:lstStyle/>
          <a:p>
            <a:pPr lvl="0" defTabSz="825500">
              <a:lnSpc>
                <a:spcPct val="100000"/>
              </a:lnSpc>
              <a:spcBef>
                <a:spcPts val="0"/>
              </a:spcBef>
              <a:defRPr sz="20000" b="1">
                <a:solidFill>
                  <a:srgbClr val="FFFFFF"/>
                </a:solidFill>
              </a:defRPr>
            </a:pPr>
            <a:r>
              <a:rPr lang="fr-FR"/>
              <a:t>Cliquez pour modifier les styles du texte du masque</a:t>
            </a:r>
          </a:p>
          <a:p>
            <a:pPr lvl="1" defTabSz="825500">
              <a:lnSpc>
                <a:spcPct val="100000"/>
              </a:lnSpc>
              <a:spcBef>
                <a:spcPts val="0"/>
              </a:spcBef>
              <a:defRPr sz="20000" b="1">
                <a:solidFill>
                  <a:srgbClr val="FFFFFF"/>
                </a:solidFill>
              </a:defRPr>
            </a:pPr>
            <a:r>
              <a:rPr lang="fr-FR"/>
              <a:t>Deuxième niveau</a:t>
            </a:r>
          </a:p>
        </p:txBody>
      </p:sp>
      <p:sp>
        <p:nvSpPr>
          <p:cNvPr id="13" name="Titre de diapositive">
            <a:extLst>
              <a:ext uri="{FF2B5EF4-FFF2-40B4-BE49-F238E27FC236}">
                <a16:creationId xmlns:a16="http://schemas.microsoft.com/office/drawing/2014/main" id="{72DAB857-9256-8644-9347-2B284C45C2E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018801" y="2610001"/>
            <a:ext cx="10347338" cy="1433166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6000" b="1" spc="-200">
                <a:solidFill>
                  <a:srgbClr val="306EC7"/>
                </a:solidFill>
              </a:defRPr>
            </a:lvl1pPr>
          </a:lstStyle>
          <a:p>
            <a:r>
              <a:rPr err="1"/>
              <a:t>Titre</a:t>
            </a:r>
            <a:r>
              <a:t> de </a:t>
            </a:r>
            <a:r>
              <a:rPr lang="fr-FR"/>
              <a:t>la </a:t>
            </a:r>
            <a:r>
              <a:t>diapositive</a:t>
            </a:r>
          </a:p>
        </p:txBody>
      </p:sp>
    </p:spTree>
    <p:extLst>
      <p:ext uri="{BB962C8B-B14F-4D97-AF65-F5344CB8AC3E}">
        <p14:creationId xmlns:p14="http://schemas.microsoft.com/office/powerpoint/2010/main" val="80278692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us titre et puces -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8046" y="1046031"/>
            <a:ext cx="3974763" cy="220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2605" y="12641329"/>
            <a:ext cx="980658" cy="683243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9" name="Titre de diapositive">
            <a:extLst>
              <a:ext uri="{FF2B5EF4-FFF2-40B4-BE49-F238E27FC236}">
                <a16:creationId xmlns:a16="http://schemas.microsoft.com/office/drawing/2014/main" id="{FCB90004-0072-404B-A8A0-75B18DEB01C2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1020232" y="2610606"/>
            <a:ext cx="14264793" cy="952972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6000" b="1" spc="-119">
                <a:solidFill>
                  <a:srgbClr val="306EC7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de diapositive">
            <a:extLst>
              <a:ext uri="{FF2B5EF4-FFF2-40B4-BE49-F238E27FC236}">
                <a16:creationId xmlns:a16="http://schemas.microsoft.com/office/drawing/2014/main" id="{B69CA1FD-1DD6-1749-84A6-485CB598170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020232" y="3563577"/>
            <a:ext cx="14264793" cy="644534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3500" b="1" i="0" u="none" strike="noStrike" cap="none" spc="0" baseline="0" dirty="0">
                <a:solidFill>
                  <a:srgbClr val="1ECAD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/>
              <a:t>Sous-titre de la diapositive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DF9D46E3-1B5C-0047-924B-6983B137512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20763" y="5000625"/>
            <a:ext cx="20696237" cy="7515225"/>
          </a:xfrm>
        </p:spPr>
        <p:txBody>
          <a:bodyPr/>
          <a:lstStyle>
            <a:lvl1pPr marL="534988" indent="-534988">
              <a:buClr>
                <a:srgbClr val="2F6EC6"/>
              </a:buClr>
              <a:buSzPct val="123000"/>
              <a:buFont typeface="Arial" panose="020B0604020202020204" pitchFamily="34" charset="0"/>
              <a:buChar char="•"/>
              <a:tabLst/>
              <a:defRPr kumimoji="0" lang="fr-FR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  <a:lvl2pPr marL="1201419" indent="-327659" algn="l" defTabSz="2096971">
              <a:lnSpc>
                <a:spcPct val="120000"/>
              </a:lnSpc>
              <a:spcBef>
                <a:spcPts val="3800"/>
              </a:spcBef>
              <a:buClr>
                <a:srgbClr val="5FC7D1"/>
              </a:buClr>
              <a:buSzPct val="123000"/>
              <a:buChar char="-"/>
              <a:defRPr kumimoji="0" lang="fr-FR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5FA31E1-3D40-054B-9B2B-7EC20B063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258" y="745590"/>
            <a:ext cx="2794106" cy="75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991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8991-87CD-F4F0-68BF-B4625867A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823344"/>
            <a:ext cx="11849100" cy="77133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8BC264-B9CE-7A4D-EAAD-DC19972E5F76}"/>
              </a:ext>
            </a:extLst>
          </p:cNvPr>
          <p:cNvSpPr/>
          <p:nvPr userDrawn="1"/>
        </p:nvSpPr>
        <p:spPr>
          <a:xfrm>
            <a:off x="14077950" y="0"/>
            <a:ext cx="10306048" cy="13716000"/>
          </a:xfrm>
          <a:prstGeom prst="rect">
            <a:avLst/>
          </a:prstGeom>
          <a:solidFill>
            <a:srgbClr val="016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20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31C3FD2-C9D0-2E0C-9C81-E138AC550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368126"/>
            <a:ext cx="11849100" cy="1996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600" b="1">
                <a:solidFill>
                  <a:srgbClr val="0164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7A8B9FE5-3222-43FD-554D-EBED7ADF5E3D}"/>
              </a:ext>
            </a:extLst>
          </p:cNvPr>
          <p:cNvSpPr txBox="1">
            <a:spLocks/>
          </p:cNvSpPr>
          <p:nvPr userDrawn="1"/>
        </p:nvSpPr>
        <p:spPr>
          <a:xfrm>
            <a:off x="18694400" y="12712701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6CC869-759D-4578-8ABB-236F8128C6B9}" type="slidenum">
              <a:rPr lang="fr-FR" sz="2400" smtClean="0">
                <a:solidFill>
                  <a:srgbClr val="01647B"/>
                </a:solidFill>
              </a:rPr>
              <a:pPr/>
              <a:t>‹N°›</a:t>
            </a:fld>
            <a:endParaRPr lang="fr-FR" sz="2400">
              <a:solidFill>
                <a:srgbClr val="01647B"/>
              </a:solidFill>
            </a:endParaRPr>
          </a:p>
        </p:txBody>
      </p:sp>
      <p:pic>
        <p:nvPicPr>
          <p:cNvPr id="12" name="Image 11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349BA65D-69D5-EC5F-045C-CCEB5CEA5A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1" y="11536708"/>
            <a:ext cx="1998658" cy="1993212"/>
          </a:xfrm>
          <a:prstGeom prst="rect">
            <a:avLst/>
          </a:prstGeom>
        </p:spPr>
      </p:pic>
      <p:pic>
        <p:nvPicPr>
          <p:cNvPr id="15" name="Image 14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0590E670-3448-F187-1BD5-3CDAF7A1CF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1" y="12701036"/>
            <a:ext cx="2619006" cy="741912"/>
          </a:xfrm>
          <a:prstGeom prst="rect">
            <a:avLst/>
          </a:prstGeom>
        </p:spPr>
      </p:pic>
      <p:pic>
        <p:nvPicPr>
          <p:cNvPr id="2" name="Image 1" descr="Une image contenant motif, Graphique, cercle, Turquoise&#10;&#10;Description générée automatiquement">
            <a:extLst>
              <a:ext uri="{FF2B5EF4-FFF2-40B4-BE49-F238E27FC236}">
                <a16:creationId xmlns:a16="http://schemas.microsoft.com/office/drawing/2014/main" id="{BDF6850D-5ED2-413B-81E8-EB05434FD4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8367" y="11626299"/>
            <a:ext cx="4179402" cy="2089702"/>
          </a:xfrm>
          <a:prstGeom prst="rect">
            <a:avLst/>
          </a:prstGeom>
        </p:spPr>
      </p:pic>
      <p:pic>
        <p:nvPicPr>
          <p:cNvPr id="5" name="Image 4" descr="Une image contenant motif, Graphique, cercle, Turquoise&#10;&#10;Description générée automatiquement">
            <a:extLst>
              <a:ext uri="{FF2B5EF4-FFF2-40B4-BE49-F238E27FC236}">
                <a16:creationId xmlns:a16="http://schemas.microsoft.com/office/drawing/2014/main" id="{34DA447F-2A8B-E89A-A776-A95ED42C7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67293" y="11638333"/>
            <a:ext cx="4179402" cy="2089702"/>
          </a:xfrm>
          <a:prstGeom prst="rect">
            <a:avLst/>
          </a:prstGeom>
        </p:spPr>
      </p:pic>
      <p:pic>
        <p:nvPicPr>
          <p:cNvPr id="6" name="Image 5" descr="Une image contenant motif, Graphique, cercle, Turquoise&#10;&#10;Description générée automatiquement">
            <a:extLst>
              <a:ext uri="{FF2B5EF4-FFF2-40B4-BE49-F238E27FC236}">
                <a16:creationId xmlns:a16="http://schemas.microsoft.com/office/drawing/2014/main" id="{9790783D-3A64-1E22-B34D-4000E4E2D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 rot="16200000">
            <a:off x="22370500" y="11702496"/>
            <a:ext cx="2089704" cy="1937304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ADBA012-838D-5016-335F-88932E4D4B00}"/>
              </a:ext>
            </a:extLst>
          </p:cNvPr>
          <p:cNvSpPr/>
          <p:nvPr userDrawn="1"/>
        </p:nvSpPr>
        <p:spPr>
          <a:xfrm>
            <a:off x="23225760" y="12712699"/>
            <a:ext cx="1330960" cy="730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20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B7C97DE-CBD6-3F5A-03FC-DAE21FE40A40}"/>
              </a:ext>
            </a:extLst>
          </p:cNvPr>
          <p:cNvSpPr txBox="1">
            <a:spLocks/>
          </p:cNvSpPr>
          <p:nvPr userDrawn="1"/>
        </p:nvSpPr>
        <p:spPr>
          <a:xfrm>
            <a:off x="18694400" y="12712699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6CC869-759D-4578-8ABB-236F8128C6B9}" type="slidenum">
              <a:rPr lang="fr-FR" sz="2400" smtClean="0">
                <a:solidFill>
                  <a:srgbClr val="01647B"/>
                </a:solidFill>
              </a:rPr>
              <a:pPr/>
              <a:t>‹N°›</a:t>
            </a:fld>
            <a:endParaRPr lang="fr-FR" sz="2400">
              <a:solidFill>
                <a:srgbClr val="016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6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lanc, conception&#10;&#10;Description générée automatiquement">
            <a:extLst>
              <a:ext uri="{FF2B5EF4-FFF2-40B4-BE49-F238E27FC236}">
                <a16:creationId xmlns:a16="http://schemas.microsoft.com/office/drawing/2014/main" id="{3B33391D-9B5C-9C0C-020B-8A8A52984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"/>
            <a:ext cx="24384000" cy="1371292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D03AA120-C062-5DA4-7ABD-3FC580483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6412" y="7204076"/>
            <a:ext cx="14979588" cy="33115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6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fr-FR"/>
              <a:t>Sous-titre</a:t>
            </a:r>
          </a:p>
        </p:txBody>
      </p:sp>
      <p:pic>
        <p:nvPicPr>
          <p:cNvPr id="24" name="Image 23" descr="Une image contenant motif, Graphique, cercle, Turquoise&#10;&#10;Description générée automatiquement">
            <a:extLst>
              <a:ext uri="{FF2B5EF4-FFF2-40B4-BE49-F238E27FC236}">
                <a16:creationId xmlns:a16="http://schemas.microsoft.com/office/drawing/2014/main" id="{C27A9807-E47F-B8E4-2173-81ECF86001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04" y="5051336"/>
            <a:ext cx="1606888" cy="1606888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2B6A186-CB60-F577-9D1D-8BCE9830A2F7}"/>
              </a:ext>
            </a:extLst>
          </p:cNvPr>
          <p:cNvSpPr/>
          <p:nvPr userDrawn="1"/>
        </p:nvSpPr>
        <p:spPr>
          <a:xfrm>
            <a:off x="23225760" y="12712699"/>
            <a:ext cx="1330960" cy="730250"/>
          </a:xfrm>
          <a:prstGeom prst="roundRect">
            <a:avLst/>
          </a:prstGeom>
          <a:solidFill>
            <a:srgbClr val="1F7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20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1A352AE-AC33-AFFB-B027-4462EEBF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694400" y="12712701"/>
            <a:ext cx="5486400" cy="7302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26CC869-759D-4578-8ABB-236F8128C6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C258151C-C962-9033-E543-3DFC28F6C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6412" y="2071397"/>
            <a:ext cx="14979588" cy="487551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2000">
                <a:solidFill>
                  <a:srgbClr val="01647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2" name="Image 1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4CDEF337-C88C-03C6-F69A-76CE2BDABA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1" y="11536708"/>
            <a:ext cx="1998658" cy="1993212"/>
          </a:xfrm>
          <a:prstGeom prst="rect">
            <a:avLst/>
          </a:prstGeom>
        </p:spPr>
      </p:pic>
      <p:pic>
        <p:nvPicPr>
          <p:cNvPr id="4" name="Image 3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B0A958D9-D352-CCC0-3333-0272520B72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1" y="12701036"/>
            <a:ext cx="2619006" cy="7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2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314E0C0-DD71-43CA-A38C-E35919694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05902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4237" y="4237"/>
          <a:ext cx="4234" cy="4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7" y="4237"/>
                        <a:ext cx="4234" cy="4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9998" y="1660800"/>
            <a:ext cx="22464000" cy="1920000"/>
          </a:xfrm>
        </p:spPr>
        <p:txBody>
          <a:bodyPr/>
          <a:lstStyle>
            <a:lvl1pPr>
              <a:defRPr sz="6934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32000" y="480001"/>
            <a:ext cx="14592000" cy="553998"/>
          </a:xfrm>
        </p:spPr>
        <p:txBody>
          <a:bodyPr/>
          <a:lstStyle>
            <a:lvl1pPr marL="287992" indent="-287992" algn="r">
              <a:spcAft>
                <a:spcPts val="0"/>
              </a:spcAft>
              <a:buFont typeface="+mj-lt"/>
              <a:buAutoNum type="arabicPeriod"/>
              <a:defRPr sz="2000" b="1">
                <a:latin typeface="+mn-lt"/>
                <a:ea typeface="+mn-ea"/>
                <a:cs typeface="+mn-cs"/>
                <a:sym typeface="+mn-lt"/>
              </a:defRPr>
            </a:lvl1pPr>
            <a:lvl2pPr marL="287992" indent="-287992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2000"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59998" y="4896000"/>
            <a:ext cx="6720000" cy="299158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defRPr baseline="0">
                <a:latin typeface="+mn-lt"/>
                <a:ea typeface="+mn-ea"/>
                <a:cs typeface="+mn-cs"/>
                <a:sym typeface="+mn-lt"/>
              </a:defRPr>
            </a:lvl3pPr>
            <a:lvl4pPr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832000" y="4896000"/>
            <a:ext cx="6720000" cy="299158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defRPr baseline="0">
                <a:latin typeface="+mn-lt"/>
                <a:ea typeface="+mn-ea"/>
                <a:cs typeface="+mn-cs"/>
                <a:sym typeface="+mn-lt"/>
              </a:defRPr>
            </a:lvl3pPr>
            <a:lvl4pPr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6704000" y="4896000"/>
            <a:ext cx="6720000" cy="299158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defRPr baseline="0">
                <a:latin typeface="+mn-lt"/>
                <a:ea typeface="+mn-ea"/>
                <a:cs typeface="+mn-cs"/>
                <a:sym typeface="+mn-lt"/>
              </a:defRPr>
            </a:lvl3pPr>
            <a:lvl4pPr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6" name="Espace réservé du pied de page 4"/>
          <p:cNvSpPr txBox="1">
            <a:spLocks/>
          </p:cNvSpPr>
          <p:nvPr userDrawn="1"/>
        </p:nvSpPr>
        <p:spPr bwMode="gray">
          <a:xfrm>
            <a:off x="960000" y="12756000"/>
            <a:ext cx="15744000" cy="9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latin typeface="+mn-lt"/>
                <a:ea typeface="+mn-ea"/>
                <a:cs typeface="+mn-cs"/>
                <a:sym typeface="+mn-lt"/>
              </a:rPr>
              <a:t>Direction</a:t>
            </a:r>
            <a:r>
              <a:rPr lang="fr-FR" sz="2000" baseline="0">
                <a:latin typeface="+mn-lt"/>
                <a:ea typeface="+mn-ea"/>
                <a:cs typeface="+mn-cs"/>
                <a:sym typeface="+mn-lt"/>
              </a:rPr>
              <a:t> Interministérielle de l</a:t>
            </a:r>
            <a:r>
              <a:rPr lang="fr-FR" sz="2000">
                <a:latin typeface="+mn-lt"/>
                <a:ea typeface="+mn-ea"/>
                <a:cs typeface="+mn-cs"/>
                <a:sym typeface="+mn-lt"/>
              </a:rPr>
              <a:t>a Transformation Publique</a:t>
            </a:r>
          </a:p>
        </p:txBody>
      </p:sp>
    </p:spTree>
    <p:extLst>
      <p:ext uri="{BB962C8B-B14F-4D97-AF65-F5344CB8AC3E}">
        <p14:creationId xmlns:p14="http://schemas.microsoft.com/office/powerpoint/2010/main" val="179960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1E3633-BED3-4044-974E-4C462B5C1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8834C3-CBBD-45C2-9DB8-A2C6D2EED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47BA0F-9969-4294-8629-DE566C21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5BF0-C1AA-4997-9B65-5FCBE189E23A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D05A1E-776E-43F0-8F0A-931264E09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BAA677-1D4B-44C7-A251-8EBE6CCE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580-CA7C-417C-A3F7-1072FE869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09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4453755-CF91-477B-B705-4FA1ADBDB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97D65E0-2D48-4B0C-8E07-EC442A1D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8342344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020229" y="4533900"/>
            <a:ext cx="14332519" cy="4648200"/>
          </a:xfrm>
          <a:prstGeom prst="rect">
            <a:avLst/>
          </a:prstGeom>
        </p:spPr>
        <p:txBody>
          <a:bodyPr anchor="ctr"/>
          <a:lstStyle>
            <a:lvl1pPr>
              <a:defRPr sz="10000" spc="-200"/>
            </a:lvl1pPr>
          </a:lstStyle>
          <a:p>
            <a:r>
              <a:t>Titre de section</a:t>
            </a:r>
          </a:p>
        </p:txBody>
      </p:sp>
      <p:sp>
        <p:nvSpPr>
          <p:cNvPr id="1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83E6AE-5EF1-B841-9FB1-0BB3AEC84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258" y="745590"/>
            <a:ext cx="2794106" cy="75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9923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E8DE3A2A-8250-FC40-802D-A190F7EAD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18026"/>
            <a:ext cx="24384000" cy="12197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6795E6FF-8EDF-D340-BB9A-56BC627C6374}"/>
              </a:ext>
            </a:extLst>
          </p:cNvPr>
          <p:cNvSpPr/>
          <p:nvPr userDrawn="1"/>
        </p:nvSpPr>
        <p:spPr>
          <a:xfrm>
            <a:off x="-9848" y="-2"/>
            <a:ext cx="24403696" cy="17454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pic>
        <p:nvPicPr>
          <p:cNvPr id="266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323" y="709014"/>
            <a:ext cx="2747589" cy="778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" descr="Imag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8046" y="1046031"/>
            <a:ext cx="3974763" cy="22095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re de la présentation">
            <a:extLst>
              <a:ext uri="{FF2B5EF4-FFF2-40B4-BE49-F238E27FC236}">
                <a16:creationId xmlns:a16="http://schemas.microsoft.com/office/drawing/2014/main" id="{2400796C-96B6-8943-BCDB-E08B44D329E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06499" y="4533899"/>
            <a:ext cx="21971001" cy="464820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8000" spc="-159"/>
            </a:lvl1pPr>
          </a:lstStyle>
          <a:p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3A170770-9923-334E-A9AE-B758F21E59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259165" y="4586945"/>
            <a:ext cx="9131070" cy="9131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</p:pic>
      <p:sp>
        <p:nvSpPr>
          <p:cNvPr id="26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708646" y="12784877"/>
            <a:ext cx="516167" cy="405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431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tiff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324" y="745590"/>
            <a:ext cx="2747589" cy="778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2458" y="966812"/>
            <a:ext cx="3974763" cy="220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" descr="Image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2605" y="12641329"/>
            <a:ext cx="980658" cy="68324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708647" y="12775849"/>
            <a:ext cx="368574" cy="41420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 defTabSz="825500">
              <a:lnSpc>
                <a:spcPts val="2600"/>
              </a:lnSpc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6" name="Texte du titre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930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Texte du titre</a:t>
            </a:r>
          </a:p>
        </p:txBody>
      </p:sp>
      <p:sp>
        <p:nvSpPr>
          <p:cNvPr id="7" name="Texte niveau 1…"/>
          <p:cNvSpPr txBox="1">
            <a:spLocks noGrp="1"/>
          </p:cNvSpPr>
          <p:nvPr>
            <p:ph type="body" idx="1"/>
          </p:nvPr>
        </p:nvSpPr>
        <p:spPr>
          <a:xfrm>
            <a:off x="969432" y="3486503"/>
            <a:ext cx="22445137" cy="9152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0" r:id="rId2"/>
    <p:sldLayoutId id="2147483681" r:id="rId3"/>
    <p:sldLayoutId id="2147483684" r:id="rId4"/>
    <p:sldLayoutId id="2147483685" r:id="rId5"/>
    <p:sldLayoutId id="2147483687" r:id="rId6"/>
    <p:sldLayoutId id="2147483688" r:id="rId7"/>
    <p:sldLayoutId id="2147483694" r:id="rId8"/>
  </p:sldLayoutIdLst>
  <p:transition spd="med"/>
  <p:hf hdr="0" ftr="0" dt="0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2438337" rtl="0" latinLnBrk="0">
        <a:lnSpc>
          <a:spcPct val="12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219200" marR="0" indent="-609600" algn="l" defTabSz="2438337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828800" marR="0" indent="-609600" algn="l" defTabSz="2438337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2438400" marR="0" indent="-609600" algn="l" defTabSz="2438337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3048000" marR="0" indent="-609600" algn="l" defTabSz="2438337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3429000" marR="0" indent="-381000" algn="l" defTabSz="2438337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4038600" marR="0" indent="-381000" algn="l" defTabSz="2438337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4648200" marR="0" indent="-381000" algn="l" defTabSz="2438337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5257800" marR="0" indent="-381000" algn="l" defTabSz="2438337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324" y="745590"/>
            <a:ext cx="2747589" cy="778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8171" y="1024278"/>
            <a:ext cx="3974763" cy="220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" descr="Image"/>
          <p:cNvPicPr>
            <a:picLocks noChangeAspect="1"/>
          </p:cNvPicPr>
          <p:nvPr/>
        </p:nvPicPr>
        <p:blipFill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2605" y="12661549"/>
            <a:ext cx="980658" cy="6832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</p:pic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708647" y="12775849"/>
            <a:ext cx="368574" cy="41420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 defTabSz="825500">
              <a:lnSpc>
                <a:spcPts val="2600"/>
              </a:lnSpc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6" name="Texte du titre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930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Texte du titre</a:t>
            </a:r>
          </a:p>
        </p:txBody>
      </p:sp>
      <p:sp>
        <p:nvSpPr>
          <p:cNvPr id="7" name="Texte niveau 1…"/>
          <p:cNvSpPr txBox="1">
            <a:spLocks noGrp="1"/>
          </p:cNvSpPr>
          <p:nvPr>
            <p:ph type="body" idx="1"/>
          </p:nvPr>
        </p:nvSpPr>
        <p:spPr>
          <a:xfrm>
            <a:off x="969432" y="3486503"/>
            <a:ext cx="22445137" cy="9152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88980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96" r:id="rId2"/>
    <p:sldLayoutId id="2147483678" r:id="rId3"/>
    <p:sldLayoutId id="2147483682" r:id="rId4"/>
    <p:sldLayoutId id="2147483895" r:id="rId5"/>
  </p:sldLayoutIdLst>
  <p:transition spd="med"/>
  <p:hf hdr="0" ftr="0" dt="0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2438337" rtl="0" latinLnBrk="0">
        <a:lnSpc>
          <a:spcPct val="12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219200" marR="0" indent="-609600" algn="l" defTabSz="2438337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828800" marR="0" indent="-609600" algn="l" defTabSz="2438337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2438400" marR="0" indent="-609600" algn="l" defTabSz="2438337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3048000" marR="0" indent="-609600" algn="l" defTabSz="2438337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3429000" marR="0" indent="-381000" algn="l" defTabSz="2438337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4038600" marR="0" indent="-381000" algn="l" defTabSz="2438337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4648200" marR="0" indent="-381000" algn="l" defTabSz="2438337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5257800" marR="0" indent="-381000" algn="l" defTabSz="2438337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8046" y="1046032"/>
            <a:ext cx="3974764" cy="220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2607" y="12641330"/>
            <a:ext cx="980658" cy="68324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708648" y="12784815"/>
            <a:ext cx="618760" cy="40523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lvl1pPr algn="l" defTabSz="825500">
              <a:lnSpc>
                <a:spcPts val="2600"/>
              </a:lnSpc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fld id="{86CB4B4D-7CA3-9044-876B-883B54F8677D}" type="slidenum">
              <a:rPr lang="fr-FR" kern="0" smtClean="0"/>
              <a:pPr hangingPunct="0"/>
              <a:t>‹N°›</a:t>
            </a:fld>
            <a:endParaRPr lang="fr-FR" kern="0"/>
          </a:p>
        </p:txBody>
      </p:sp>
      <p:sp>
        <p:nvSpPr>
          <p:cNvPr id="6" name="Texte du titre"/>
          <p:cNvSpPr txBox="1">
            <a:spLocks noGrp="1"/>
          </p:cNvSpPr>
          <p:nvPr>
            <p:ph type="title"/>
          </p:nvPr>
        </p:nvSpPr>
        <p:spPr>
          <a:xfrm>
            <a:off x="3653367" y="2743200"/>
            <a:ext cx="19507202" cy="93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Texte du titre</a:t>
            </a:r>
          </a:p>
        </p:txBody>
      </p:sp>
      <p:sp>
        <p:nvSpPr>
          <p:cNvPr id="7" name="Texte niveau 1…"/>
          <p:cNvSpPr txBox="1">
            <a:spLocks noGrp="1"/>
          </p:cNvSpPr>
          <p:nvPr>
            <p:ph type="body" idx="1"/>
          </p:nvPr>
        </p:nvSpPr>
        <p:spPr>
          <a:xfrm>
            <a:off x="969433" y="3486505"/>
            <a:ext cx="22445138" cy="9152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8BBB121-2800-42BB-ACA6-C8087D5BBAD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11" y="513640"/>
            <a:ext cx="2794106" cy="5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5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6" r:id="rId2"/>
  </p:sldLayoutIdLst>
  <p:transition spd="med"/>
  <p:hf hdr="0" ftr="0" dt="0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-60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-60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-60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-60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-60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-60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-60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-60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-60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1219169" rtl="0" latinLnBrk="0">
        <a:lnSpc>
          <a:spcPct val="120000"/>
        </a:lnSpc>
        <a:spcBef>
          <a:spcPts val="225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609600" marR="0" indent="-304800" algn="l" defTabSz="1219169" rtl="0" latinLnBrk="0">
        <a:lnSpc>
          <a:spcPct val="12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14400" marR="0" indent="-304800" algn="l" defTabSz="1219169" rtl="0" latinLnBrk="0">
        <a:lnSpc>
          <a:spcPct val="12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19200" marR="0" indent="-304800" algn="l" defTabSz="1219169" rtl="0" latinLnBrk="0">
        <a:lnSpc>
          <a:spcPct val="12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524000" marR="0" indent="-304800" algn="l" defTabSz="1219169" rtl="0" latinLnBrk="0">
        <a:lnSpc>
          <a:spcPct val="12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714500" marR="0" indent="-190500" algn="l" defTabSz="1219169" rtl="0" latinLnBrk="0">
        <a:lnSpc>
          <a:spcPct val="12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019300" marR="0" indent="-190500" algn="l" defTabSz="1219169" rtl="0" latinLnBrk="0">
        <a:lnSpc>
          <a:spcPct val="12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324100" marR="0" indent="-190500" algn="l" defTabSz="1219169" rtl="0" latinLnBrk="0">
        <a:lnSpc>
          <a:spcPct val="12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628900" marR="0" indent="-190500" algn="l" defTabSz="1219169" rtl="0" latinLnBrk="0">
        <a:lnSpc>
          <a:spcPct val="12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412750" rtl="0" latinLnBrk="0">
        <a:lnSpc>
          <a:spcPts val="13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412750" rtl="0" latinLnBrk="0">
        <a:lnSpc>
          <a:spcPts val="13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412750" rtl="0" latinLnBrk="0">
        <a:lnSpc>
          <a:spcPts val="13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412750" rtl="0" latinLnBrk="0">
        <a:lnSpc>
          <a:spcPts val="13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412750" rtl="0" latinLnBrk="0">
        <a:lnSpc>
          <a:spcPts val="13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412750" rtl="0" latinLnBrk="0">
        <a:lnSpc>
          <a:spcPts val="13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412750" rtl="0" latinLnBrk="0">
        <a:lnSpc>
          <a:spcPts val="13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412750" rtl="0" latinLnBrk="0">
        <a:lnSpc>
          <a:spcPts val="13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412750" rtl="0" latinLnBrk="0">
        <a:lnSpc>
          <a:spcPts val="13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 descr="Imag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8046" y="1046032"/>
            <a:ext cx="3974764" cy="220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" descr="Imag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2607" y="12641330"/>
            <a:ext cx="980658" cy="68324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708648" y="12784817"/>
            <a:ext cx="475130" cy="40523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 defTabSz="825500">
              <a:lnSpc>
                <a:spcPts val="2600"/>
              </a:lnSpc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6" name="Texte du titre"/>
          <p:cNvSpPr txBox="1">
            <a:spLocks noGrp="1"/>
          </p:cNvSpPr>
          <p:nvPr>
            <p:ph type="title"/>
          </p:nvPr>
        </p:nvSpPr>
        <p:spPr>
          <a:xfrm>
            <a:off x="3653367" y="2743200"/>
            <a:ext cx="19507202" cy="93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Texte du titre</a:t>
            </a:r>
          </a:p>
        </p:txBody>
      </p:sp>
      <p:sp>
        <p:nvSpPr>
          <p:cNvPr id="7" name="Texte niveau 1…"/>
          <p:cNvSpPr txBox="1">
            <a:spLocks noGrp="1"/>
          </p:cNvSpPr>
          <p:nvPr>
            <p:ph type="body" idx="1"/>
          </p:nvPr>
        </p:nvSpPr>
        <p:spPr>
          <a:xfrm>
            <a:off x="969433" y="3486505"/>
            <a:ext cx="22445138" cy="9152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A845B547-4B85-4D70-9388-52DF75BAAF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350" y="745590"/>
            <a:ext cx="2775372" cy="521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660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703" r:id="rId2"/>
  </p:sldLayoutIdLst>
  <p:transition spd="med"/>
  <p:hf hdr="0" ftr="0" dt="0"/>
  <p:txStyles>
    <p:titleStyle>
      <a:lvl1pPr marL="0" marR="0" indent="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20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20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20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20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20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20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20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20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20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2438338" rtl="0" eaLnBrk="1" latinLnBrk="0" hangingPunct="1">
        <a:lnSpc>
          <a:spcPct val="12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219200" marR="0" indent="-609600" algn="l" defTabSz="2438338" rtl="0" eaLnBrk="1" latinLnBrk="0" hangingPunct="1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828800" marR="0" indent="-609600" algn="l" defTabSz="2438338" rtl="0" eaLnBrk="1" latinLnBrk="0" hangingPunct="1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2438400" marR="0" indent="-609600" algn="l" defTabSz="2438338" rtl="0" eaLnBrk="1" latinLnBrk="0" hangingPunct="1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3048000" marR="0" indent="-609600" algn="l" defTabSz="2438338" rtl="0" eaLnBrk="1" latinLnBrk="0" hangingPunct="1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3429000" marR="0" indent="-381000" algn="l" defTabSz="2438338" rtl="0" eaLnBrk="1" latinLnBrk="0" hangingPunct="1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4038600" marR="0" indent="-381000" algn="l" defTabSz="2438338" rtl="0" eaLnBrk="1" latinLnBrk="0" hangingPunct="1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4648200" marR="0" indent="-381000" algn="l" defTabSz="2438338" rtl="0" eaLnBrk="1" latinLnBrk="0" hangingPunct="1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5257800" marR="0" indent="-381000" algn="l" defTabSz="2438338" rtl="0" eaLnBrk="1" latinLnBrk="0" hangingPunct="1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825500" rtl="0" eaLnBrk="1" latinLnBrk="0" hangingPunct="1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825500" rtl="0" eaLnBrk="1" latinLnBrk="0" hangingPunct="1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825500" rtl="0" eaLnBrk="1" latinLnBrk="0" hangingPunct="1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825500" rtl="0" eaLnBrk="1" latinLnBrk="0" hangingPunct="1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825500" rtl="0" eaLnBrk="1" latinLnBrk="0" hangingPunct="1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825500" rtl="0" eaLnBrk="1" latinLnBrk="0" hangingPunct="1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825500" rtl="0" eaLnBrk="1" latinLnBrk="0" hangingPunct="1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825500" rtl="0" eaLnBrk="1" latinLnBrk="0" hangingPunct="1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825500" rtl="0" eaLnBrk="1" latinLnBrk="0" hangingPunct="1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8046" y="1046031"/>
            <a:ext cx="3974763" cy="220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" descr="Imag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2605" y="12641329"/>
            <a:ext cx="980658" cy="68324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708647" y="12775849"/>
            <a:ext cx="368574" cy="41420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 defTabSz="825500">
              <a:lnSpc>
                <a:spcPts val="2600"/>
              </a:lnSpc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6" name="Texte du titre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930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Texte du titre</a:t>
            </a:r>
          </a:p>
        </p:txBody>
      </p:sp>
      <p:sp>
        <p:nvSpPr>
          <p:cNvPr id="7" name="Texte niveau 1…"/>
          <p:cNvSpPr txBox="1">
            <a:spLocks noGrp="1"/>
          </p:cNvSpPr>
          <p:nvPr>
            <p:ph type="body" idx="1"/>
          </p:nvPr>
        </p:nvSpPr>
        <p:spPr>
          <a:xfrm>
            <a:off x="969432" y="3486503"/>
            <a:ext cx="22445137" cy="9152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102B416-A3B5-994C-8FC1-D35449F003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258" y="745590"/>
            <a:ext cx="2794106" cy="7587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spd="med"/>
  <p:hf hdr="0" ftr="0" dt="0"/>
  <p:txStyles>
    <p:titleStyle>
      <a:lvl1pPr marL="0" marR="0" indent="0" algn="l" defTabSz="243833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243833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243833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243833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243833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243833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243833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243833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243833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306EC7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2438337" rtl="0" eaLnBrk="1" latinLnBrk="0" hangingPunct="1">
        <a:lnSpc>
          <a:spcPct val="12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219200" marR="0" indent="-609600" algn="l" defTabSz="2438337" rtl="0" eaLnBrk="1" latinLnBrk="0" hangingPunct="1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828800" marR="0" indent="-609600" algn="l" defTabSz="2438337" rtl="0" eaLnBrk="1" latinLnBrk="0" hangingPunct="1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2438400" marR="0" indent="-609600" algn="l" defTabSz="2438337" rtl="0" eaLnBrk="1" latinLnBrk="0" hangingPunct="1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3048000" marR="0" indent="-609600" algn="l" defTabSz="2438337" rtl="0" eaLnBrk="1" latinLnBrk="0" hangingPunct="1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3429000" marR="0" indent="-381000" algn="l" defTabSz="2438337" rtl="0" eaLnBrk="1" latinLnBrk="0" hangingPunct="1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4038600" marR="0" indent="-381000" algn="l" defTabSz="2438337" rtl="0" eaLnBrk="1" latinLnBrk="0" hangingPunct="1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4648200" marR="0" indent="-381000" algn="l" defTabSz="2438337" rtl="0" eaLnBrk="1" latinLnBrk="0" hangingPunct="1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5257800" marR="0" indent="-381000" algn="l" defTabSz="2438337" rtl="0" eaLnBrk="1" latinLnBrk="0" hangingPunct="1">
        <a:lnSpc>
          <a:spcPct val="12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825500" rtl="0" eaLnBrk="1" latinLnBrk="0" hangingPunct="1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825500" rtl="0" eaLnBrk="1" latinLnBrk="0" hangingPunct="1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825500" rtl="0" eaLnBrk="1" latinLnBrk="0" hangingPunct="1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825500" rtl="0" eaLnBrk="1" latinLnBrk="0" hangingPunct="1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825500" rtl="0" eaLnBrk="1" latinLnBrk="0" hangingPunct="1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825500" rtl="0" eaLnBrk="1" latinLnBrk="0" hangingPunct="1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825500" rtl="0" eaLnBrk="1" latinLnBrk="0" hangingPunct="1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825500" rtl="0" eaLnBrk="1" latinLnBrk="0" hangingPunct="1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825500" rtl="0" eaLnBrk="1" latinLnBrk="0" hangingPunct="1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ssaf.fr/accueil/services/services-employeurs/visite-conseil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ssaf.fr/accueil/services/mon-conseil-urssaf.html" TargetMode="External"/><Relationship Id="rId2" Type="http://schemas.openxmlformats.org/officeDocument/2006/relationships/hyperlink" Target="https://mon-entreprise.urssaf.fr/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youtube.com/channel/UCSjS8hOXCs5FlAnTi74rPrA" TargetMode="External"/><Relationship Id="rId4" Type="http://schemas.openxmlformats.org/officeDocument/2006/relationships/hyperlink" Target="https://www.urssaf.fr/files/live/sites/urssaffr/files/LP/3en1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-entreprise.urssaf.fr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urssaf.fr/accueil/services/mon-conseil-urssaf.html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s://www.urssaf.fr/files/live/sites/urssaffr/files/LP/3en1/index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SjS8hOXCs5FlAnTi74rPrA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retagne.urssaf.fr/files/Catalogue_ODS_Urssaf_Bretagne_mai_2024_ext.pdf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FEB55DA-682B-E7C0-A1AF-E7709527C3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1EA255-F201-3EA2-BA2E-FDF842B97500}"/>
              </a:ext>
            </a:extLst>
          </p:cNvPr>
          <p:cNvSpPr txBox="1"/>
          <p:nvPr/>
        </p:nvSpPr>
        <p:spPr>
          <a:xfrm>
            <a:off x="2215896" y="4652953"/>
            <a:ext cx="19952208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66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Offres de services – les liens utiles</a:t>
            </a:r>
          </a:p>
        </p:txBody>
      </p:sp>
    </p:spTree>
    <p:extLst>
      <p:ext uri="{BB962C8B-B14F-4D97-AF65-F5344CB8AC3E}">
        <p14:creationId xmlns:p14="http://schemas.microsoft.com/office/powerpoint/2010/main" val="19460881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9F87E24-AF54-E382-C340-A1B7F0A6E3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342C9A-D6B8-C2CB-7420-9846B300A6E8}"/>
              </a:ext>
            </a:extLst>
          </p:cNvPr>
          <p:cNvSpPr txBox="1"/>
          <p:nvPr/>
        </p:nvSpPr>
        <p:spPr>
          <a:xfrm>
            <a:off x="7933497" y="1247614"/>
            <a:ext cx="645960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/>
            <a:r>
              <a:rPr lang="fr-FR" sz="3600" b="1">
                <a:solidFill>
                  <a:srgbClr val="036F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3 volets de la visite conseil</a:t>
            </a:r>
            <a:endParaRPr lang="fr-FR" sz="3600" b="1">
              <a:solidFill>
                <a:srgbClr val="036F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41A7E6-95AC-2C81-2CC4-1A647753FA30}"/>
              </a:ext>
            </a:extLst>
          </p:cNvPr>
          <p:cNvSpPr txBox="1"/>
          <p:nvPr/>
        </p:nvSpPr>
        <p:spPr>
          <a:xfrm>
            <a:off x="1468501" y="2536524"/>
            <a:ext cx="20749751" cy="10285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fr-FR" sz="2800" b="1">
                <a:solidFill>
                  <a:srgbClr val="000000"/>
                </a:solidFill>
                <a:latin typeface="Arial"/>
                <a:cs typeface="Times New Roman"/>
              </a:rPr>
              <a:t>Passer d’une posture de contrôle à une logique d’accompagnement structuré, ciblé et attractif. </a:t>
            </a:r>
          </a:p>
          <a:p>
            <a:pPr algn="just"/>
            <a:endParaRPr lang="fr-FR" sz="2800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800">
                <a:latin typeface="Arial" panose="020B0604020202020204" pitchFamily="34" charset="0"/>
                <a:cs typeface="Times New Roman" panose="02020603050405020304" pitchFamily="18" charset="0"/>
              </a:rPr>
              <a:t>Il s’agit d’une prestation gratuite proposée par l’Urssaf, qui permet à un inspecteur du recouvrement de se rendre dans une entreprise pour apporter un éclairage sur les démarches et obligations sociales. Cette démarche se distingue du contrôle : aucun redressement n’est appliqué, même en cas d’erreur constatée. Elle constitue donc un levier fort de sécurisation, de pédagogie et de confiance. </a:t>
            </a:r>
          </a:p>
          <a:p>
            <a:pPr algn="just"/>
            <a:endParaRPr lang="fr-FR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280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800" u="sng">
                <a:solidFill>
                  <a:srgbClr val="000000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Trois typologies de visites conseil  sont désormais ciblées : </a:t>
            </a:r>
          </a:p>
          <a:p>
            <a:pPr algn="just"/>
            <a:endParaRPr lang="fr-FR" sz="2800">
              <a:effectLst/>
              <a:latin typeface="Arial"/>
              <a:ea typeface="Times New Roman" panose="02020603050405020304" pitchFamily="18" charset="0"/>
              <a:cs typeface="Times New Roman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fr-FR" sz="2800" b="1" i="1">
                <a:solidFill>
                  <a:srgbClr val="4472C4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Visite conseil « nouvel employeur » :</a:t>
            </a:r>
            <a:r>
              <a:rPr lang="fr-FR" sz="2800">
                <a:solidFill>
                  <a:srgbClr val="4472C4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</a:t>
            </a:r>
            <a:r>
              <a:rPr lang="fr-FR" sz="280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concerne les entreprises ayant embauché leur premier salarié depuis moins de 18 mois. 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endParaRPr lang="fr-FR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fr-FR" sz="2800" b="1" i="1">
                <a:solidFill>
                  <a:srgbClr val="4472C4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Visite conseil « nouveau dispositif » :</a:t>
            </a:r>
            <a:r>
              <a:rPr lang="fr-FR" sz="2800">
                <a:solidFill>
                  <a:srgbClr val="4472C4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</a:t>
            </a:r>
            <a:r>
              <a:rPr lang="fr-FR" sz="280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s’adresse aux entreprises souhaitant mettre en place un nouveau dispositif impactant les déclarations et cotisations, afin d’être accompagnées en amont 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endParaRPr lang="fr-FR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fr-FR" sz="2800" b="1" i="1">
                <a:solidFill>
                  <a:srgbClr val="4471C4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Visite conseil « mise en conformité » suite à contrôle :</a:t>
            </a:r>
            <a:r>
              <a:rPr lang="fr-FR" sz="2800">
                <a:solidFill>
                  <a:srgbClr val="4471C4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</a:t>
            </a:r>
            <a:r>
              <a:rPr lang="fr-FR" sz="2800">
                <a:latin typeface="Arial"/>
                <a:cs typeface="Times New Roman"/>
              </a:rPr>
              <a:t>s’adresse aux entreprises qui souhaitent être accompagnées dans la mise en conformité des pratiques à la suite des constats effectués lors d’un contrôle. Des expérimentations pourront être initiées envers les grandes entreprises ou groupes souhaitant généraliser les bonnes pratiques à l’issue d’un contrôle, y compris aux entités non contrôlées. 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endParaRPr lang="fr-FR" sz="28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endParaRPr lang="fr-FR" sz="28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fr-FR" sz="2000">
                <a:hlinkClick r:id="rId3"/>
              </a:rPr>
              <a:t>Visite conseil - Urssaf.fr</a:t>
            </a:r>
            <a:endParaRPr lang="fr-FR" sz="28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endParaRPr lang="fr-FR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009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F8DF07E-1402-CDC6-65E1-2C45C33797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D18138-D1EB-5D05-2DD3-B28554402E6D}"/>
              </a:ext>
            </a:extLst>
          </p:cNvPr>
          <p:cNvSpPr txBox="1"/>
          <p:nvPr/>
        </p:nvSpPr>
        <p:spPr>
          <a:xfrm>
            <a:off x="1808922" y="3646775"/>
            <a:ext cx="21349252" cy="57554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906780" fontAlgn="base"/>
            <a:r>
              <a:rPr lang="fr-FR" sz="3600" b="1" u="sng" dirty="0">
                <a:solidFill>
                  <a:srgbClr val="036FB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Quelques outils facilitants</a:t>
            </a:r>
          </a:p>
          <a:p>
            <a:pPr indent="228600" fontAlgn="base"/>
            <a:endParaRPr lang="fr-FR" sz="3600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228600" fontAlgn="base"/>
            <a:endParaRPr lang="fr-F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 fontAlgn="base"/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fontAlgn="base"/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 entreprise.fr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Accueil - Mon-entreprise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fontAlgn="base"/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/>
            <a:r>
              <a:rPr lang="fr-FR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 conseil </a:t>
            </a:r>
            <a:r>
              <a:rPr lang="fr-FR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urssaf</a:t>
            </a:r>
            <a:r>
              <a:rPr lang="fr-FR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  <a:r>
              <a:rPr lang="fr-FR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https://www.urssaf.fr/accueil/services/mon-conseil-urssaf.html</a:t>
            </a:r>
            <a:endParaRPr lang="fr-FR" sz="2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/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l"/>
            <a:r>
              <a:rPr lang="fr-FR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Travailleurs indépendants : on vous explique le calcul de vos cotisations suite à votre déclaration de revenus</a:t>
            </a:r>
            <a:endParaRPr lang="fr-FR" sz="2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/>
            <a:endParaRPr lang="fr-FR" sz="28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chaine des Urssaf </a:t>
            </a:r>
            <a:r>
              <a:rPr lang="fr-F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Urssaf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 Officiel – YouTube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/>
            <a:endParaRPr lang="fr-F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217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81446C4-BA7E-8A52-745C-ECFC43E746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</a:t>
            </a:fld>
            <a:endParaRPr lang="fr-FR"/>
          </a:p>
        </p:txBody>
      </p:sp>
      <p:pic>
        <p:nvPicPr>
          <p:cNvPr id="4" name="Image 3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2311BB6A-795F-0492-DFA4-51ECB85EF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285" y="495223"/>
            <a:ext cx="12654685" cy="13208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5CBB13F-889B-2539-992E-EE57CF1687E7}"/>
              </a:ext>
            </a:extLst>
          </p:cNvPr>
          <p:cNvSpPr txBox="1"/>
          <p:nvPr/>
        </p:nvSpPr>
        <p:spPr>
          <a:xfrm>
            <a:off x="1044555" y="3843800"/>
            <a:ext cx="834550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>
                <a:latin typeface="Calibri"/>
              </a:rPr>
              <a:t>Mon entreprise.fr </a:t>
            </a:r>
            <a:r>
              <a:rPr lang="fr-FR" sz="2800" u="sng">
                <a:solidFill>
                  <a:srgbClr val="0066FF"/>
                </a:solidFill>
                <a:latin typeface="Calibri"/>
                <a:cs typeface="Segoe UI"/>
                <a:hlinkClick r:id="rId3"/>
              </a:rPr>
              <a:t>Accueil - Mon-entreprise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1283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897CB85-9747-6FBE-5F33-40E47E09FD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5</a:t>
            </a:fld>
            <a:endParaRPr lang="fr-FR"/>
          </a:p>
        </p:txBody>
      </p:sp>
      <p:pic>
        <p:nvPicPr>
          <p:cNvPr id="4" name="Image 3" descr="Une image contenant texte, capture d’écran, Site web, Page web&#10;&#10;Description générée automatiquement">
            <a:extLst>
              <a:ext uri="{FF2B5EF4-FFF2-40B4-BE49-F238E27FC236}">
                <a16:creationId xmlns:a16="http://schemas.microsoft.com/office/drawing/2014/main" id="{AA1A0536-6A7A-CE78-29EB-DC21E5457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4" r="-193"/>
          <a:stretch>
            <a:fillRect/>
          </a:stretch>
        </p:blipFill>
        <p:spPr>
          <a:xfrm>
            <a:off x="498462" y="3065403"/>
            <a:ext cx="11177360" cy="7661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62677EC-F24D-91E3-F6C8-A593101FC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795" y="341244"/>
            <a:ext cx="11553637" cy="6516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1ABEDD32-C2C7-BE31-A118-885BCFE24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41" y="7709265"/>
            <a:ext cx="10988624" cy="5946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 descr="Une image contenant texte, Appareils électroniques, capture d’écran, Police&#10;&#10;Description générée automatiquement">
            <a:extLst>
              <a:ext uri="{FF2B5EF4-FFF2-40B4-BE49-F238E27FC236}">
                <a16:creationId xmlns:a16="http://schemas.microsoft.com/office/drawing/2014/main" id="{70387A42-C482-6E7C-5B55-50ED6F3654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616" y="8062761"/>
            <a:ext cx="3250006" cy="5231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3FA48D9-69B4-0A22-42A6-80C7D9F2783E}"/>
              </a:ext>
            </a:extLst>
          </p:cNvPr>
          <p:cNvSpPr txBox="1"/>
          <p:nvPr/>
        </p:nvSpPr>
        <p:spPr>
          <a:xfrm>
            <a:off x="3408649" y="1176609"/>
            <a:ext cx="8259650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>
                <a:solidFill>
                  <a:srgbClr val="0070C0"/>
                </a:solidFill>
                <a:latin typeface="Calibri"/>
              </a:rPr>
              <a:t>Mon conseil urssaf : </a:t>
            </a:r>
            <a:r>
              <a:rPr lang="fr-FR" sz="2800" u="sng">
                <a:solidFill>
                  <a:srgbClr val="0066FF"/>
                </a:solidFill>
                <a:latin typeface="Calibri"/>
                <a:cs typeface="Segoe UI"/>
                <a:hlinkClick r:id="rId6"/>
              </a:rPr>
              <a:t>https://www.urssaf.fr/accueil/services/mon-conseil-urssaf.html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9125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5ED2675-C80C-BB35-B543-E3A3A9B7FE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6</a:t>
            </a:fld>
            <a:endParaRPr lang="fr-FR"/>
          </a:p>
        </p:txBody>
      </p:sp>
      <p:pic>
        <p:nvPicPr>
          <p:cNvPr id="4" name="Image 3" descr="Une image contenant texte, habits, ordinateur, personne&#10;&#10;Description générée automatiquement">
            <a:extLst>
              <a:ext uri="{FF2B5EF4-FFF2-40B4-BE49-F238E27FC236}">
                <a16:creationId xmlns:a16="http://schemas.microsoft.com/office/drawing/2014/main" id="{85781478-F1FE-548B-77FB-EA04F7017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t="10379" r="19889" b="29428"/>
          <a:stretch/>
        </p:blipFill>
        <p:spPr>
          <a:xfrm>
            <a:off x="695975" y="1993270"/>
            <a:ext cx="9992161" cy="4023690"/>
          </a:xfrm>
          <a:prstGeom prst="rect">
            <a:avLst/>
          </a:prstGeom>
        </p:spPr>
      </p:pic>
      <p:pic>
        <p:nvPicPr>
          <p:cNvPr id="6" name="Image 5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24B9C6FC-4559-FF65-E98E-47F832578A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11647" r="10166" b="9175"/>
          <a:stretch/>
        </p:blipFill>
        <p:spPr>
          <a:xfrm>
            <a:off x="440397" y="6495297"/>
            <a:ext cx="11315699" cy="6523197"/>
          </a:xfrm>
          <a:prstGeom prst="rect">
            <a:avLst/>
          </a:prstGeom>
        </p:spPr>
      </p:pic>
      <p:pic>
        <p:nvPicPr>
          <p:cNvPr id="12" name="Image 11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4366165C-989B-70DB-CAE6-7F2E83A87B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 t="13486" r="8617" b="11549"/>
          <a:stretch/>
        </p:blipFill>
        <p:spPr>
          <a:xfrm>
            <a:off x="13394582" y="9434735"/>
            <a:ext cx="8163847" cy="4281265"/>
          </a:xfrm>
          <a:prstGeom prst="rect">
            <a:avLst/>
          </a:prstGeom>
        </p:spPr>
      </p:pic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E61BD30D-DB45-2DDE-B3EF-34EFCAA8C6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9887" r="47605" b="4090"/>
          <a:stretch/>
        </p:blipFill>
        <p:spPr>
          <a:xfrm>
            <a:off x="18183105" y="533475"/>
            <a:ext cx="5558723" cy="5067300"/>
          </a:xfrm>
          <a:prstGeom prst="rect">
            <a:avLst/>
          </a:prstGeom>
        </p:spPr>
      </p:pic>
      <p:pic>
        <p:nvPicPr>
          <p:cNvPr id="10" name="Image 9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DCC6E7C-3B2B-5B8C-1428-11DC52AE3F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6" t="14203" r="10801" b="14368"/>
          <a:stretch/>
        </p:blipFill>
        <p:spPr>
          <a:xfrm>
            <a:off x="13028956" y="5511293"/>
            <a:ext cx="9874045" cy="37147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B37F0D1-B87C-564D-89EB-0EABFBBF4ED6}"/>
              </a:ext>
            </a:extLst>
          </p:cNvPr>
          <p:cNvSpPr txBox="1"/>
          <p:nvPr/>
        </p:nvSpPr>
        <p:spPr>
          <a:xfrm>
            <a:off x="4239276" y="529062"/>
            <a:ext cx="1381903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u="sng">
                <a:solidFill>
                  <a:srgbClr val="0066FF"/>
                </a:solidFill>
                <a:latin typeface="Calibri"/>
                <a:cs typeface="Segoe UI"/>
                <a:hlinkClick r:id="rId7"/>
              </a:rPr>
              <a:t>Travailleurs indépendants : on vous explique le calcul de vos cotisations suite à votre déclaration de revenu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5138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448A2FA-3083-49D2-B945-244EC02CA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7</a:t>
            </a:fld>
            <a:endParaRPr lang="fr-FR"/>
          </a:p>
        </p:txBody>
      </p:sp>
      <p:pic>
        <p:nvPicPr>
          <p:cNvPr id="4" name="Image 3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3E569A4E-19B4-F5DD-8231-A365D7A57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1"/>
          <a:stretch/>
        </p:blipFill>
        <p:spPr>
          <a:xfrm>
            <a:off x="2814785" y="2477802"/>
            <a:ext cx="18296244" cy="1059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8A4A6E0-3932-6299-42C5-BC676011AC4A}"/>
              </a:ext>
            </a:extLst>
          </p:cNvPr>
          <p:cNvSpPr txBox="1"/>
          <p:nvPr/>
        </p:nvSpPr>
        <p:spPr>
          <a:xfrm>
            <a:off x="5687549" y="1053744"/>
            <a:ext cx="1223063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>
                <a:latin typeface="Calibri"/>
              </a:rPr>
              <a:t>La chaine des Urssaf </a:t>
            </a:r>
            <a:r>
              <a:rPr lang="fr-FR" sz="2800" u="sng">
                <a:solidFill>
                  <a:srgbClr val="0066FF"/>
                </a:solidFill>
                <a:latin typeface="Calibri"/>
                <a:cs typeface="Segoe UI"/>
                <a:hlinkClick r:id="rId3"/>
              </a:rPr>
              <a:t>Urssaf Officiel – YouTube</a:t>
            </a:r>
            <a:r>
              <a:rPr lang="fr-FR" sz="2800">
                <a:latin typeface="Calibri"/>
              </a:rPr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0178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E1C024F-A57A-6FE7-6D1E-AE7257BF56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8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1DAD82A-68AA-8EE5-FC6F-0F0B96AFE8FA}"/>
              </a:ext>
            </a:extLst>
          </p:cNvPr>
          <p:cNvSpPr txBox="1"/>
          <p:nvPr/>
        </p:nvSpPr>
        <p:spPr>
          <a:xfrm>
            <a:off x="5303352" y="5265630"/>
            <a:ext cx="1310228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https://bretagne.urssaf.fr/files/Catalogue_ODS_Urssaf_Bretagne_mai_2024_ext.pdf</a:t>
            </a:r>
            <a:r>
              <a:rPr lang="en-US"/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7560913-43E4-1D00-9E5D-87C14ECBCC29}"/>
              </a:ext>
            </a:extLst>
          </p:cNvPr>
          <p:cNvSpPr txBox="1"/>
          <p:nvPr/>
        </p:nvSpPr>
        <p:spPr>
          <a:xfrm>
            <a:off x="3571066" y="3229036"/>
            <a:ext cx="1096042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3600" b="1">
                <a:latin typeface="Calibri"/>
                <a:ea typeface="Calibri"/>
                <a:cs typeface="Calibri"/>
              </a:rPr>
              <a:t>Catalogue des Offres de service de l'Urssaf Bretagne</a:t>
            </a:r>
            <a:endParaRPr kumimoji="0" lang="fr-FR" sz="36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Calibri"/>
              <a:ea typeface="Calibri"/>
              <a:cs typeface="Calibri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8958756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306EC7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2_BasicWhite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306EC7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URSSAF-CN">
  <a:themeElements>
    <a:clrScheme name="21_BasicWhite">
      <a:dk1>
        <a:srgbClr val="5E5E5E"/>
      </a:dk1>
      <a:lt1>
        <a:srgbClr val="306EC7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ésentation2" id="{E058F92A-DC37-4273-BB94-18D673075267}" vid="{6F66E17C-248C-4855-9E9F-6D9776A91BCA}"/>
    </a:ext>
  </a:extLst>
</a:theme>
</file>

<file path=ppt/theme/theme5.xml><?xml version="1.0" encoding="utf-8"?>
<a:theme xmlns:a="http://schemas.openxmlformats.org/drawingml/2006/main" name="URSSAF-CN">
  <a:themeElements>
    <a:clrScheme name="21_BasicWhite">
      <a:dk1>
        <a:srgbClr val="5E5E5E"/>
      </a:dk1>
      <a:lt1>
        <a:srgbClr val="306EC7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Urssaf_PowerPoint_Bureautique_Arial_CN_VF" id="{E05411AD-F154-48F0-8A7A-DBDA139F46D0}" vid="{8EA81D93-9063-4F2D-97EF-7A11652E4DA1}"/>
    </a:ext>
  </a:extLst>
</a:theme>
</file>

<file path=ppt/theme/theme6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0C4E0034FB04689E550C6D2CAE0A6" ma:contentTypeVersion="13" ma:contentTypeDescription="Crée un document." ma:contentTypeScope="" ma:versionID="a2b9d49b9d5c044e245648aaf40e50ae">
  <xsd:schema xmlns:xsd="http://www.w3.org/2001/XMLSchema" xmlns:xs="http://www.w3.org/2001/XMLSchema" xmlns:p="http://schemas.microsoft.com/office/2006/metadata/properties" xmlns:ns2="b787895d-fbac-4c9e-9e88-72bb02981382" xmlns:ns3="f620532a-99ed-413e-8610-674fd9779226" targetNamespace="http://schemas.microsoft.com/office/2006/metadata/properties" ma:root="true" ma:fieldsID="e77c8c5ab823d8502f60786c57a4443b" ns2:_="" ns3:_="">
    <xsd:import namespace="b787895d-fbac-4c9e-9e88-72bb02981382"/>
    <xsd:import namespace="f620532a-99ed-413e-8610-674fd97792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7895d-fbac-4c9e-9e88-72bb02981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60315fbd-64dd-42b6-8821-119951e42b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0532a-99ed-413e-8610-674fd977922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0d4abbe-4851-41bc-b8cd-e07d21fd19b1}" ma:internalName="TaxCatchAll" ma:showField="CatchAllData" ma:web="f620532a-99ed-413e-8610-674fd97792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20532a-99ed-413e-8610-674fd9779226" xsi:nil="true"/>
    <lcf76f155ced4ddcb4097134ff3c332f xmlns="b787895d-fbac-4c9e-9e88-72bb0298138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068A94-5BAB-433E-BBD9-DC191A79B3E3}">
  <ds:schemaRefs>
    <ds:schemaRef ds:uri="b787895d-fbac-4c9e-9e88-72bb02981382"/>
    <ds:schemaRef ds:uri="f620532a-99ed-413e-8610-674fd97792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2613DE2-3E57-405F-A55C-F069D2E9921D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f620532a-99ed-413e-8610-674fd9779226"/>
    <ds:schemaRef ds:uri="http://www.w3.org/XML/1998/namespace"/>
    <ds:schemaRef ds:uri="http://purl.org/dc/dcmitype/"/>
    <ds:schemaRef ds:uri="http://schemas.openxmlformats.org/package/2006/metadata/core-properties"/>
    <ds:schemaRef ds:uri="b787895d-fbac-4c9e-9e88-72bb02981382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ACB76DD-4726-49BB-9865-4CE6A5A6F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Personnalisé</PresentationFormat>
  <Paragraphs>42</Paragraphs>
  <Slides>8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Helvetica Neue</vt:lpstr>
      <vt:lpstr>Times New Roman</vt:lpstr>
      <vt:lpstr>Wingdings</vt:lpstr>
      <vt:lpstr>21_BasicWhite</vt:lpstr>
      <vt:lpstr>22_BasicWhite</vt:lpstr>
      <vt:lpstr>22_BasicWhite</vt:lpstr>
      <vt:lpstr>URSSAF-CN</vt:lpstr>
      <vt:lpstr>URSSAF-CN</vt:lpstr>
      <vt:lpstr>think-cell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Céline Mandouze - CLAI</dc:creator>
  <cp:keywords/>
  <dc:description/>
  <cp:lastModifiedBy>MESNY Florence (Bretagne)</cp:lastModifiedBy>
  <cp:revision>2</cp:revision>
  <cp:lastPrinted>2025-06-18T10:17:27Z</cp:lastPrinted>
  <dcterms:modified xsi:type="dcterms:W3CDTF">2025-09-09T13:10:34Z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0x0101001660C4E0034FB04689E550C6D2CAE0A6</vt:lpwstr>
  </property>
  <property fmtid="{D5CDD505-2E9C-101B-9397-08002B2CF9AE}" pid="3" name="MediaServiceImageTags">
    <vt:lpwstr/>
  </property>
  <property fmtid="{D5CDD505-2E9C-101B-9397-08002B2CF9AE}" pid="4" name="Order">
    <vt:r8>369800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Gestiondocumentaire">
    <vt:lpwstr>, </vt:lpwstr>
  </property>
  <property fmtid="{D5CDD505-2E9C-101B-9397-08002B2CF9AE}" pid="12" name="SharedWithUsers">
    <vt:lpwstr>12;#POSTOLLEC Valérie (Bretagne);#83;#LE NIVET Christelle (Bretagne)</vt:lpwstr>
  </property>
</Properties>
</file>