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8"/>
  </p:notesMasterIdLst>
  <p:sldIdLst>
    <p:sldId id="269" r:id="rId2"/>
    <p:sldId id="270" r:id="rId3"/>
    <p:sldId id="266" r:id="rId4"/>
    <p:sldId id="267" r:id="rId5"/>
    <p:sldId id="277" r:id="rId6"/>
    <p:sldId id="285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DEF11424-6345-B553-2002-C2C4AD6734EA}" name="Holly Stout" initials="HS" userId="9NBOiObGFlchZ9ejt56eTlUgjPVAEZzCiFvLoiZK9CY=" providerId="None"/>
  <p188:author id="{8D9CF245-0989-3497-EB42-0D5F05B7765C}" name="Pam Swartzentruber" initials="" userId="S::pswartzentruber@foreverliving.com::c5776108-a6d5-4c8d-9055-991536033f1a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6228099-4FA8-4726-9C0A-96382ED4294D}" v="604" dt="2024-04-25T15:26:45.82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220"/>
    <p:restoredTop sz="96327"/>
  </p:normalViewPr>
  <p:slideViewPr>
    <p:cSldViewPr snapToGrid="0">
      <p:cViewPr varScale="1">
        <p:scale>
          <a:sx n="111" d="100"/>
          <a:sy n="111" d="100"/>
        </p:scale>
        <p:origin x="810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microsoft.com/office/2018/10/relationships/authors" Target="authors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Relationship Id="rId14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ylia ZAIMEDDINE" userId="9f96c457-8956-48f1-b1c6-9c5aa1bd3bc6" providerId="ADAL" clId="{76228099-4FA8-4726-9C0A-96382ED4294D}"/>
    <pc:docChg chg="undo redo custSel modSld">
      <pc:chgData name="Lylia ZAIMEDDINE" userId="9f96c457-8956-48f1-b1c6-9c5aa1bd3bc6" providerId="ADAL" clId="{76228099-4FA8-4726-9C0A-96382ED4294D}" dt="2024-04-25T15:27:50.074" v="2813" actId="1036"/>
      <pc:docMkLst>
        <pc:docMk/>
      </pc:docMkLst>
      <pc:sldChg chg="addSp delSp modSp mod">
        <pc:chgData name="Lylia ZAIMEDDINE" userId="9f96c457-8956-48f1-b1c6-9c5aa1bd3bc6" providerId="ADAL" clId="{76228099-4FA8-4726-9C0A-96382ED4294D}" dt="2024-04-25T15:27:50.074" v="2813" actId="1036"/>
        <pc:sldMkLst>
          <pc:docMk/>
          <pc:sldMk cId="1743152271" sldId="266"/>
        </pc:sldMkLst>
        <pc:spChg chg="mod">
          <ac:chgData name="Lylia ZAIMEDDINE" userId="9f96c457-8956-48f1-b1c6-9c5aa1bd3bc6" providerId="ADAL" clId="{76228099-4FA8-4726-9C0A-96382ED4294D}" dt="2024-04-19T12:35:38.563" v="345" actId="790"/>
          <ac:spMkLst>
            <pc:docMk/>
            <pc:sldMk cId="1743152271" sldId="266"/>
            <ac:spMk id="2" creationId="{D1114F84-84EB-5270-884E-AB6C54941AE9}"/>
          </ac:spMkLst>
        </pc:spChg>
        <pc:spChg chg="mod">
          <ac:chgData name="Lylia ZAIMEDDINE" userId="9f96c457-8956-48f1-b1c6-9c5aa1bd3bc6" providerId="ADAL" clId="{76228099-4FA8-4726-9C0A-96382ED4294D}" dt="2024-04-19T12:54:32.951" v="2060" actId="20577"/>
          <ac:spMkLst>
            <pc:docMk/>
            <pc:sldMk cId="1743152271" sldId="266"/>
            <ac:spMk id="3" creationId="{3988BF96-FCB9-66EC-A827-6CB4855921D2}"/>
          </ac:spMkLst>
        </pc:spChg>
        <pc:spChg chg="mod">
          <ac:chgData name="Lylia ZAIMEDDINE" userId="9f96c457-8956-48f1-b1c6-9c5aa1bd3bc6" providerId="ADAL" clId="{76228099-4FA8-4726-9C0A-96382ED4294D}" dt="2024-04-19T12:36:28.072" v="422" actId="1036"/>
          <ac:spMkLst>
            <pc:docMk/>
            <pc:sldMk cId="1743152271" sldId="266"/>
            <ac:spMk id="5" creationId="{09377B44-F61B-9EE9-4770-DFB05B57B1F8}"/>
          </ac:spMkLst>
        </pc:spChg>
        <pc:picChg chg="add del mod">
          <ac:chgData name="Lylia ZAIMEDDINE" userId="9f96c457-8956-48f1-b1c6-9c5aa1bd3bc6" providerId="ADAL" clId="{76228099-4FA8-4726-9C0A-96382ED4294D}" dt="2024-04-23T12:12:17.546" v="2501" actId="21"/>
          <ac:picMkLst>
            <pc:docMk/>
            <pc:sldMk cId="1743152271" sldId="266"/>
            <ac:picMk id="7" creationId="{9929CC98-6BD1-C5F0-4946-317B16F4C211}"/>
          </ac:picMkLst>
        </pc:picChg>
        <pc:picChg chg="add mod">
          <ac:chgData name="Lylia ZAIMEDDINE" userId="9f96c457-8956-48f1-b1c6-9c5aa1bd3bc6" providerId="ADAL" clId="{76228099-4FA8-4726-9C0A-96382ED4294D}" dt="2024-04-25T15:27:47.572" v="2810" actId="1038"/>
          <ac:picMkLst>
            <pc:docMk/>
            <pc:sldMk cId="1743152271" sldId="266"/>
            <ac:picMk id="7" creationId="{CBEFE6AB-CDB1-F1A7-1529-B01A5ABDE929}"/>
          </ac:picMkLst>
        </pc:picChg>
        <pc:picChg chg="add mod">
          <ac:chgData name="Lylia ZAIMEDDINE" userId="9f96c457-8956-48f1-b1c6-9c5aa1bd3bc6" providerId="ADAL" clId="{76228099-4FA8-4726-9C0A-96382ED4294D}" dt="2024-04-25T15:27:50.074" v="2813" actId="1036"/>
          <ac:picMkLst>
            <pc:docMk/>
            <pc:sldMk cId="1743152271" sldId="266"/>
            <ac:picMk id="9" creationId="{52859E07-480B-E599-C3AB-0BFC1D54D3A5}"/>
          </ac:picMkLst>
        </pc:picChg>
        <pc:picChg chg="add del mod">
          <ac:chgData name="Lylia ZAIMEDDINE" userId="9f96c457-8956-48f1-b1c6-9c5aa1bd3bc6" providerId="ADAL" clId="{76228099-4FA8-4726-9C0A-96382ED4294D}" dt="2024-04-23T12:12:17.546" v="2501" actId="21"/>
          <ac:picMkLst>
            <pc:docMk/>
            <pc:sldMk cId="1743152271" sldId="266"/>
            <ac:picMk id="9" creationId="{8FB3EC2E-D88E-2FD1-1870-BAD963C865D3}"/>
          </ac:picMkLst>
        </pc:picChg>
        <pc:picChg chg="add mod">
          <ac:chgData name="Lylia ZAIMEDDINE" userId="9f96c457-8956-48f1-b1c6-9c5aa1bd3bc6" providerId="ADAL" clId="{76228099-4FA8-4726-9C0A-96382ED4294D}" dt="2024-04-25T15:26:30.446" v="2756" actId="1076"/>
          <ac:picMkLst>
            <pc:docMk/>
            <pc:sldMk cId="1743152271" sldId="266"/>
            <ac:picMk id="11" creationId="{98E1FC8E-A80D-D498-0D36-EA7D4643897B}"/>
          </ac:picMkLst>
        </pc:picChg>
        <pc:picChg chg="add del mod">
          <ac:chgData name="Lylia ZAIMEDDINE" userId="9f96c457-8956-48f1-b1c6-9c5aa1bd3bc6" providerId="ADAL" clId="{76228099-4FA8-4726-9C0A-96382ED4294D}" dt="2024-04-23T12:12:17.546" v="2501" actId="21"/>
          <ac:picMkLst>
            <pc:docMk/>
            <pc:sldMk cId="1743152271" sldId="266"/>
            <ac:picMk id="11" creationId="{A9F30830-CE2D-B68C-5EA4-7E9A8E9E3C28}"/>
          </ac:picMkLst>
        </pc:picChg>
        <pc:picChg chg="add mod">
          <ac:chgData name="Lylia ZAIMEDDINE" userId="9f96c457-8956-48f1-b1c6-9c5aa1bd3bc6" providerId="ADAL" clId="{76228099-4FA8-4726-9C0A-96382ED4294D}" dt="2024-04-25T15:26:39.693" v="2767" actId="1035"/>
          <ac:picMkLst>
            <pc:docMk/>
            <pc:sldMk cId="1743152271" sldId="266"/>
            <ac:picMk id="13" creationId="{BB4C4892-E67B-E717-FB69-657D4AE87E09}"/>
          </ac:picMkLst>
        </pc:picChg>
        <pc:picChg chg="add mod">
          <ac:chgData name="Lylia ZAIMEDDINE" userId="9f96c457-8956-48f1-b1c6-9c5aa1bd3bc6" providerId="ADAL" clId="{76228099-4FA8-4726-9C0A-96382ED4294D}" dt="2024-04-25T15:26:56.051" v="2781" actId="1076"/>
          <ac:picMkLst>
            <pc:docMk/>
            <pc:sldMk cId="1743152271" sldId="266"/>
            <ac:picMk id="16" creationId="{F6BE3631-22E8-D2C2-6ACF-038B6ADFF9F6}"/>
          </ac:picMkLst>
        </pc:picChg>
        <pc:picChg chg="del mod">
          <ac:chgData name="Lylia ZAIMEDDINE" userId="9f96c457-8956-48f1-b1c6-9c5aa1bd3bc6" providerId="ADAL" clId="{76228099-4FA8-4726-9C0A-96382ED4294D}" dt="2024-04-23T12:09:01.010" v="2356" actId="478"/>
          <ac:picMkLst>
            <pc:docMk/>
            <pc:sldMk cId="1743152271" sldId="266"/>
            <ac:picMk id="17" creationId="{2ECCEFB6-EE02-2FFA-0636-7444783BE61D}"/>
          </ac:picMkLst>
        </pc:picChg>
        <pc:picChg chg="add del mod">
          <ac:chgData name="Lylia ZAIMEDDINE" userId="9f96c457-8956-48f1-b1c6-9c5aa1bd3bc6" providerId="ADAL" clId="{76228099-4FA8-4726-9C0A-96382ED4294D}" dt="2024-04-23T12:09:54.437" v="2472" actId="478"/>
          <ac:picMkLst>
            <pc:docMk/>
            <pc:sldMk cId="1743152271" sldId="266"/>
            <ac:picMk id="18" creationId="{8B9C1423-2A94-8E01-7C22-1C96EAB6C252}"/>
          </ac:picMkLst>
        </pc:picChg>
        <pc:picChg chg="del mod">
          <ac:chgData name="Lylia ZAIMEDDINE" userId="9f96c457-8956-48f1-b1c6-9c5aa1bd3bc6" providerId="ADAL" clId="{76228099-4FA8-4726-9C0A-96382ED4294D}" dt="2024-04-23T10:40:35.230" v="2247" actId="478"/>
          <ac:picMkLst>
            <pc:docMk/>
            <pc:sldMk cId="1743152271" sldId="266"/>
            <ac:picMk id="19" creationId="{FB1FC389-725B-B8C4-16F3-8BB6A7955BEA}"/>
          </ac:picMkLst>
        </pc:picChg>
        <pc:picChg chg="del mod">
          <ac:chgData name="Lylia ZAIMEDDINE" userId="9f96c457-8956-48f1-b1c6-9c5aa1bd3bc6" providerId="ADAL" clId="{76228099-4FA8-4726-9C0A-96382ED4294D}" dt="2024-04-25T15:25:00.718" v="2592" actId="478"/>
          <ac:picMkLst>
            <pc:docMk/>
            <pc:sldMk cId="1743152271" sldId="266"/>
            <ac:picMk id="20" creationId="{A73A952D-439F-5D69-04F3-EEC7CD6CE6D2}"/>
          </ac:picMkLst>
        </pc:picChg>
        <pc:picChg chg="add del mod">
          <ac:chgData name="Lylia ZAIMEDDINE" userId="9f96c457-8956-48f1-b1c6-9c5aa1bd3bc6" providerId="ADAL" clId="{76228099-4FA8-4726-9C0A-96382ED4294D}" dt="2024-04-25T15:24:18.743" v="2506" actId="478"/>
          <ac:picMkLst>
            <pc:docMk/>
            <pc:sldMk cId="1743152271" sldId="266"/>
            <ac:picMk id="21" creationId="{584597EB-B113-0CC0-9B42-D0A9A62A855C}"/>
          </ac:picMkLst>
        </pc:picChg>
        <pc:picChg chg="add del mod">
          <ac:chgData name="Lylia ZAIMEDDINE" userId="9f96c457-8956-48f1-b1c6-9c5aa1bd3bc6" providerId="ADAL" clId="{76228099-4FA8-4726-9C0A-96382ED4294D}" dt="2024-04-25T15:24:15.469" v="2505" actId="478"/>
          <ac:picMkLst>
            <pc:docMk/>
            <pc:sldMk cId="1743152271" sldId="266"/>
            <ac:picMk id="24" creationId="{DC525C13-6121-70A2-F9D6-654E40F69D5B}"/>
          </ac:picMkLst>
        </pc:picChg>
      </pc:sldChg>
      <pc:sldChg chg="modSp mod">
        <pc:chgData name="Lylia ZAIMEDDINE" userId="9f96c457-8956-48f1-b1c6-9c5aa1bd3bc6" providerId="ADAL" clId="{76228099-4FA8-4726-9C0A-96382ED4294D}" dt="2024-04-24T10:39:52.498" v="2503"/>
        <pc:sldMkLst>
          <pc:docMk/>
          <pc:sldMk cId="1117759363" sldId="267"/>
        </pc:sldMkLst>
        <pc:spChg chg="mod">
          <ac:chgData name="Lylia ZAIMEDDINE" userId="9f96c457-8956-48f1-b1c6-9c5aa1bd3bc6" providerId="ADAL" clId="{76228099-4FA8-4726-9C0A-96382ED4294D}" dt="2024-04-24T10:39:52.498" v="2503"/>
          <ac:spMkLst>
            <pc:docMk/>
            <pc:sldMk cId="1117759363" sldId="267"/>
            <ac:spMk id="2" creationId="{22FB7865-4B8B-780B-5E6F-F2ECDDF9BA26}"/>
          </ac:spMkLst>
        </pc:spChg>
        <pc:spChg chg="mod">
          <ac:chgData name="Lylia ZAIMEDDINE" userId="9f96c457-8956-48f1-b1c6-9c5aa1bd3bc6" providerId="ADAL" clId="{76228099-4FA8-4726-9C0A-96382ED4294D}" dt="2024-04-19T13:15:00.591" v="2071" actId="113"/>
          <ac:spMkLst>
            <pc:docMk/>
            <pc:sldMk cId="1117759363" sldId="267"/>
            <ac:spMk id="5" creationId="{B6D966ED-B15F-ABFB-CDB0-9A174C758FCD}"/>
          </ac:spMkLst>
        </pc:spChg>
      </pc:sldChg>
      <pc:sldChg chg="modSp mod">
        <pc:chgData name="Lylia ZAIMEDDINE" userId="9f96c457-8956-48f1-b1c6-9c5aa1bd3bc6" providerId="ADAL" clId="{76228099-4FA8-4726-9C0A-96382ED4294D}" dt="2024-04-19T13:14:32.335" v="2069" actId="113"/>
        <pc:sldMkLst>
          <pc:docMk/>
          <pc:sldMk cId="2389951033" sldId="269"/>
        </pc:sldMkLst>
        <pc:spChg chg="mod">
          <ac:chgData name="Lylia ZAIMEDDINE" userId="9f96c457-8956-48f1-b1c6-9c5aa1bd3bc6" providerId="ADAL" clId="{76228099-4FA8-4726-9C0A-96382ED4294D}" dt="2024-04-19T13:14:32.335" v="2069" actId="113"/>
          <ac:spMkLst>
            <pc:docMk/>
            <pc:sldMk cId="2389951033" sldId="269"/>
            <ac:spMk id="3" creationId="{11C23816-07B1-993F-164B-59EF53F6B8BF}"/>
          </ac:spMkLst>
        </pc:spChg>
        <pc:picChg chg="mod">
          <ac:chgData name="Lylia ZAIMEDDINE" userId="9f96c457-8956-48f1-b1c6-9c5aa1bd3bc6" providerId="ADAL" clId="{76228099-4FA8-4726-9C0A-96382ED4294D}" dt="2024-04-19T10:19:22.300" v="3" actId="1076"/>
          <ac:picMkLst>
            <pc:docMk/>
            <pc:sldMk cId="2389951033" sldId="269"/>
            <ac:picMk id="4" creationId="{062E1AAE-99B8-D401-4CC7-4D22C0DB5385}"/>
          </ac:picMkLst>
        </pc:picChg>
      </pc:sldChg>
      <pc:sldChg chg="modSp mod">
        <pc:chgData name="Lylia ZAIMEDDINE" userId="9f96c457-8956-48f1-b1c6-9c5aa1bd3bc6" providerId="ADAL" clId="{76228099-4FA8-4726-9C0A-96382ED4294D}" dt="2024-04-19T13:14:43.699" v="2070" actId="113"/>
        <pc:sldMkLst>
          <pc:docMk/>
          <pc:sldMk cId="476411815" sldId="270"/>
        </pc:sldMkLst>
        <pc:spChg chg="mod">
          <ac:chgData name="Lylia ZAIMEDDINE" userId="9f96c457-8956-48f1-b1c6-9c5aa1bd3bc6" providerId="ADAL" clId="{76228099-4FA8-4726-9C0A-96382ED4294D}" dt="2024-04-19T10:23:55.866" v="90" actId="790"/>
          <ac:spMkLst>
            <pc:docMk/>
            <pc:sldMk cId="476411815" sldId="270"/>
            <ac:spMk id="2" creationId="{300125C8-2B8A-F70B-EF69-091F91AD3295}"/>
          </ac:spMkLst>
        </pc:spChg>
        <pc:spChg chg="mod">
          <ac:chgData name="Lylia ZAIMEDDINE" userId="9f96c457-8956-48f1-b1c6-9c5aa1bd3bc6" providerId="ADAL" clId="{76228099-4FA8-4726-9C0A-96382ED4294D}" dt="2024-04-19T13:14:43.699" v="2070" actId="113"/>
          <ac:spMkLst>
            <pc:docMk/>
            <pc:sldMk cId="476411815" sldId="270"/>
            <ac:spMk id="3" creationId="{11C23816-07B1-993F-164B-59EF53F6B8BF}"/>
          </ac:spMkLst>
        </pc:spChg>
        <pc:spChg chg="mod">
          <ac:chgData name="Lylia ZAIMEDDINE" userId="9f96c457-8956-48f1-b1c6-9c5aa1bd3bc6" providerId="ADAL" clId="{76228099-4FA8-4726-9C0A-96382ED4294D}" dt="2024-04-19T12:21:46.742" v="155" actId="1038"/>
          <ac:spMkLst>
            <pc:docMk/>
            <pc:sldMk cId="476411815" sldId="270"/>
            <ac:spMk id="5" creationId="{6E764FB2-3D94-F58D-8D51-FE53CF16B64A}"/>
          </ac:spMkLst>
        </pc:spChg>
        <pc:spChg chg="mod">
          <ac:chgData name="Lylia ZAIMEDDINE" userId="9f96c457-8956-48f1-b1c6-9c5aa1bd3bc6" providerId="ADAL" clId="{76228099-4FA8-4726-9C0A-96382ED4294D}" dt="2024-04-19T10:23:55.866" v="90" actId="790"/>
          <ac:spMkLst>
            <pc:docMk/>
            <pc:sldMk cId="476411815" sldId="270"/>
            <ac:spMk id="7" creationId="{4895553C-3181-1702-119E-0F230182A022}"/>
          </ac:spMkLst>
        </pc:spChg>
        <pc:spChg chg="mod">
          <ac:chgData name="Lylia ZAIMEDDINE" userId="9f96c457-8956-48f1-b1c6-9c5aa1bd3bc6" providerId="ADAL" clId="{76228099-4FA8-4726-9C0A-96382ED4294D}" dt="2024-04-19T12:20:55.339" v="121" actId="20577"/>
          <ac:spMkLst>
            <pc:docMk/>
            <pc:sldMk cId="476411815" sldId="270"/>
            <ac:spMk id="10" creationId="{6023CD08-443E-D103-D986-00EA253B3458}"/>
          </ac:spMkLst>
        </pc:spChg>
      </pc:sldChg>
      <pc:sldChg chg="modSp mod">
        <pc:chgData name="Lylia ZAIMEDDINE" userId="9f96c457-8956-48f1-b1c6-9c5aa1bd3bc6" providerId="ADAL" clId="{76228099-4FA8-4726-9C0A-96382ED4294D}" dt="2024-04-19T13:15:29.178" v="2083" actId="20577"/>
        <pc:sldMkLst>
          <pc:docMk/>
          <pc:sldMk cId="1265801824" sldId="277"/>
        </pc:sldMkLst>
        <pc:spChg chg="mod">
          <ac:chgData name="Lylia ZAIMEDDINE" userId="9f96c457-8956-48f1-b1c6-9c5aa1bd3bc6" providerId="ADAL" clId="{76228099-4FA8-4726-9C0A-96382ED4294D}" dt="2024-04-19T12:43:15.340" v="1341" actId="1076"/>
          <ac:spMkLst>
            <pc:docMk/>
            <pc:sldMk cId="1265801824" sldId="277"/>
            <ac:spMk id="2" creationId="{22FB7865-4B8B-780B-5E6F-F2ECDDF9BA26}"/>
          </ac:spMkLst>
        </pc:spChg>
        <pc:spChg chg="mod">
          <ac:chgData name="Lylia ZAIMEDDINE" userId="9f96c457-8956-48f1-b1c6-9c5aa1bd3bc6" providerId="ADAL" clId="{76228099-4FA8-4726-9C0A-96382ED4294D}" dt="2024-04-19T13:15:29.178" v="2083" actId="20577"/>
          <ac:spMkLst>
            <pc:docMk/>
            <pc:sldMk cId="1265801824" sldId="277"/>
            <ac:spMk id="3" creationId="{75523042-36D0-A0F5-DC0A-709A4E2326A0}"/>
          </ac:spMkLst>
        </pc:spChg>
        <pc:spChg chg="mod">
          <ac:chgData name="Lylia ZAIMEDDINE" userId="9f96c457-8956-48f1-b1c6-9c5aa1bd3bc6" providerId="ADAL" clId="{76228099-4FA8-4726-9C0A-96382ED4294D}" dt="2024-04-19T12:55:06.497" v="2068" actId="20577"/>
          <ac:spMkLst>
            <pc:docMk/>
            <pc:sldMk cId="1265801824" sldId="277"/>
            <ac:spMk id="6" creationId="{953D0AB6-1CA8-4895-2FBB-0DB919D39D9C}"/>
          </ac:spMkLst>
        </pc:spChg>
      </pc:sldChg>
      <pc:sldChg chg="modSp mod">
        <pc:chgData name="Lylia ZAIMEDDINE" userId="9f96c457-8956-48f1-b1c6-9c5aa1bd3bc6" providerId="ADAL" clId="{76228099-4FA8-4726-9C0A-96382ED4294D}" dt="2024-04-19T13:15:44.015" v="2084" actId="113"/>
        <pc:sldMkLst>
          <pc:docMk/>
          <pc:sldMk cId="4179012748" sldId="285"/>
        </pc:sldMkLst>
        <pc:spChg chg="mod">
          <ac:chgData name="Lylia ZAIMEDDINE" userId="9f96c457-8956-48f1-b1c6-9c5aa1bd3bc6" providerId="ADAL" clId="{76228099-4FA8-4726-9C0A-96382ED4294D}" dt="2024-04-19T12:45:18.858" v="1439" actId="790"/>
          <ac:spMkLst>
            <pc:docMk/>
            <pc:sldMk cId="4179012748" sldId="285"/>
            <ac:spMk id="2" creationId="{22FB7865-4B8B-780B-5E6F-F2ECDDF9BA26}"/>
          </ac:spMkLst>
        </pc:spChg>
        <pc:spChg chg="mod">
          <ac:chgData name="Lylia ZAIMEDDINE" userId="9f96c457-8956-48f1-b1c6-9c5aa1bd3bc6" providerId="ADAL" clId="{76228099-4FA8-4726-9C0A-96382ED4294D}" dt="2024-04-19T13:15:44.015" v="2084" actId="113"/>
          <ac:spMkLst>
            <pc:docMk/>
            <pc:sldMk cId="4179012748" sldId="285"/>
            <ac:spMk id="3" creationId="{75523042-36D0-A0F5-DC0A-709A4E2326A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027D478-87F3-2F48-960E-C60A2671C6B2}" type="datetimeFigureOut">
              <a:rPr lang="en-US" smtClean="0"/>
              <a:t>4/25/2024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14218DD-698D-1A47-98C6-3ACD8DE4046B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73717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Natural (only in US copy)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EBD3643-1C50-1749-980C-A446C10F06B5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93294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Do we want to say this is an LTO?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EBD3643-1C50-1749-980C-A446C10F06B5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673589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EBD3643-1C50-1749-980C-A446C10F06B5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33671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B33883-952A-9641-947B-DAA7D1033A2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4D6C45D-5E0F-5017-71D0-DA71DFFC7B0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F1E5016-96F4-F377-06C6-3E8E801CB9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F9CCC0-D0F8-3C4C-93B3-C8871BA4BA05}" type="datetimeFigureOut">
              <a:rPr lang="en-US" smtClean="0"/>
              <a:t>4/25/2024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1B0B3EF-0190-DFAE-DF38-034E814A57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4EEED5C-969F-9F10-DA39-E4E2B59177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6506C4-DF1A-C341-B3DF-372E39FF7295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68030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BEE96F-D5BA-784B-16A9-BA69FC6FA1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06B212B-5023-9368-2187-AD7076C344A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D99CC5C-1251-88A0-9BAC-3AF4EE1009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F9CCC0-D0F8-3C4C-93B3-C8871BA4BA05}" type="datetimeFigureOut">
              <a:rPr lang="en-US" smtClean="0"/>
              <a:t>4/25/2024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4F68E03-FE97-15FD-86EA-48E5CF30C8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5DEE9B5-BD72-C743-42DA-709ECE93BB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6506C4-DF1A-C341-B3DF-372E39FF7295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48051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393E99F-CAFA-E3D0-E949-B9DB72AE9ED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23F1670-0867-56A8-3EF3-A6E2D7CE020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265D646-37D9-66F2-422D-5F12655E9D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F9CCC0-D0F8-3C4C-93B3-C8871BA4BA05}" type="datetimeFigureOut">
              <a:rPr lang="en-US" smtClean="0"/>
              <a:t>4/25/2024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8328570-525D-2628-B032-76A184C965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CD619C3-78CD-92FD-8860-3E72DC0831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6506C4-DF1A-C341-B3DF-372E39FF7295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20061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D511B1-C98C-160F-F661-FD28066EE9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F6D833-9650-3B9D-79EC-E5D2F9D741E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F3B93E8-4234-E0A3-4850-D915CFEE9E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F9CCC0-D0F8-3C4C-93B3-C8871BA4BA05}" type="datetimeFigureOut">
              <a:rPr lang="en-US" smtClean="0"/>
              <a:t>4/25/2024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B18A61A-4584-2508-A392-919CD7766C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D2CEA84-5C07-23C6-5BB6-DC6AC7B930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6506C4-DF1A-C341-B3DF-372E39FF7295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13266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2F0C77-33CD-AA01-942A-FC449DA219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4EB71D1-EB15-A25D-2686-6EB0F28EF06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8878530-5259-C802-BAAA-F113411A95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F9CCC0-D0F8-3C4C-93B3-C8871BA4BA05}" type="datetimeFigureOut">
              <a:rPr lang="en-US" smtClean="0"/>
              <a:t>4/25/2024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DBB96E-E917-135F-30E1-20A884C644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1D2F80B-7B70-04CE-8633-60DA00EA52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6506C4-DF1A-C341-B3DF-372E39FF7295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99420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D34D23-1E65-99E2-F8FD-5F672BA36D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151532-8D1B-43A8-3950-BD8C6BBD3AC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F55E617-F474-36F0-393F-BBCAD4F4148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4482631-5B7F-F981-3D59-42898E1724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F9CCC0-D0F8-3C4C-93B3-C8871BA4BA05}" type="datetimeFigureOut">
              <a:rPr lang="en-US" smtClean="0"/>
              <a:t>4/25/2024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B3785F0-E44B-C752-5541-2647755643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CF0807F-7916-63AD-CAA2-D0888FDCB1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6506C4-DF1A-C341-B3DF-372E39FF7295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70463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9AFDDC-418D-09B0-F912-A314199EB0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E4AC44F-2E2A-C04A-288E-3DE29492427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2FA39B6-E684-0DDB-0B6D-97DEF015F77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F650553-6B94-3F8B-33B6-2AE2628060B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09CE1EB-D217-BC76-9158-18F8EFBE9D7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B543390-BB63-BC44-F13A-810A55B3A6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F9CCC0-D0F8-3C4C-93B3-C8871BA4BA05}" type="datetimeFigureOut">
              <a:rPr lang="en-US" smtClean="0"/>
              <a:t>4/25/2024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60A3F06-AAA2-D876-D9A8-D61D98B71E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92A0968-36ED-0C6D-4B94-35C23BB6B2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6506C4-DF1A-C341-B3DF-372E39FF7295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59846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75896D-6921-A799-3181-6D7A2B1A16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9093EE5-3F9B-EB1A-6C55-1E9047F1E0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F9CCC0-D0F8-3C4C-93B3-C8871BA4BA05}" type="datetimeFigureOut">
              <a:rPr lang="en-US" smtClean="0"/>
              <a:t>4/25/2024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373383F-AD57-0494-AC07-1659D9F3BB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B635F5F-92E0-4CFB-F832-84B44589FB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6506C4-DF1A-C341-B3DF-372E39FF7295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53141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400C8B7-8BB5-2EEB-8915-314BD167C0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F9CCC0-D0F8-3C4C-93B3-C8871BA4BA05}" type="datetimeFigureOut">
              <a:rPr lang="en-US" smtClean="0"/>
              <a:t>4/25/2024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91104BB-6173-2A22-0C56-022C0BB878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D3ACA38-E085-05D0-F2ED-584055019B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6506C4-DF1A-C341-B3DF-372E39FF7295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24065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541CB4-9389-E617-6BC1-EAFE26C974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CF0277A-03B1-732E-429F-107051BFEF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C2CDAA1-EA2C-B656-ECBC-00F32A43E2A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B4547B1-6F0C-68E1-574D-79AE724208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F9CCC0-D0F8-3C4C-93B3-C8871BA4BA05}" type="datetimeFigureOut">
              <a:rPr lang="en-US" smtClean="0"/>
              <a:t>4/25/2024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0FEFD91-47D7-7CB6-C495-E106F1B853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9FE8D99-592D-8F2A-CC00-19057F5D27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6506C4-DF1A-C341-B3DF-372E39FF7295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6492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54E4A0-C856-94BC-502F-495010D6EF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66ABE32-9A7D-F8B1-499E-C6BABA10F07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2932F86-A5BE-DF42-4483-35E5FE0E4EC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193B086-35C8-4E93-EC54-2DEC7EB83F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F9CCC0-D0F8-3C4C-93B3-C8871BA4BA05}" type="datetimeFigureOut">
              <a:rPr lang="en-US" smtClean="0"/>
              <a:t>4/25/2024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4A8BCF5-312D-F5AF-460F-6280C1B44D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85FD954-3D73-5B52-F7F9-B5CB4EE6C1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6506C4-DF1A-C341-B3DF-372E39FF7295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19748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6B2D462-FDA2-9FF9-982F-97663D52E6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0212967-888F-A597-AD89-BD2540D6F3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39BE12F-1286-33BD-712E-D426A434336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0F9CCC0-D0F8-3C4C-93B3-C8871BA4BA05}" type="datetimeFigureOut">
              <a:rPr lang="en-US" smtClean="0"/>
              <a:t>4/25/2024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31D2AB6-7864-3A41-E480-BFEC4FFBD9C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A9AA07C-64B5-6D80-9AC4-0E83A343D88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76506C4-DF1A-C341-B3DF-372E39FF7295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61180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emf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microsoft.com/office/2007/relationships/hdphoto" Target="../media/hdphoto4.wdp"/><Relationship Id="rId3" Type="http://schemas.openxmlformats.org/officeDocument/2006/relationships/image" Target="../media/image4.png"/><Relationship Id="rId7" Type="http://schemas.microsoft.com/office/2007/relationships/hdphoto" Target="../media/hdphoto1.wdp"/><Relationship Id="rId12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11" Type="http://schemas.microsoft.com/office/2007/relationships/hdphoto" Target="../media/hdphoto3.wdp"/><Relationship Id="rId5" Type="http://schemas.openxmlformats.org/officeDocument/2006/relationships/image" Target="../media/image2.emf"/><Relationship Id="rId15" Type="http://schemas.microsoft.com/office/2007/relationships/hdphoto" Target="../media/hdphoto5.wdp"/><Relationship Id="rId10" Type="http://schemas.openxmlformats.org/officeDocument/2006/relationships/image" Target="../media/image8.png"/><Relationship Id="rId4" Type="http://schemas.openxmlformats.org/officeDocument/2006/relationships/image" Target="../media/image5.emf"/><Relationship Id="rId9" Type="http://schemas.microsoft.com/office/2007/relationships/hdphoto" Target="../media/hdphoto2.wdp"/><Relationship Id="rId1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close-up of a box&#10;&#10;Description automatically generated">
            <a:extLst>
              <a:ext uri="{FF2B5EF4-FFF2-40B4-BE49-F238E27FC236}">
                <a16:creationId xmlns:a16="http://schemas.microsoft.com/office/drawing/2014/main" id="{062E1AAE-99B8-D401-4CC7-4D22C0DB538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C23816-07B1-993F-164B-59EF53F6B8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9170" y="1954659"/>
            <a:ext cx="6996022" cy="2569121"/>
          </a:xfrm>
        </p:spPr>
        <p:txBody>
          <a:bodyPr>
            <a:noAutofit/>
          </a:bodyPr>
          <a:lstStyle/>
          <a:p>
            <a:pPr marL="0" marR="0" indent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3400" dirty="0">
                <a:solidFill>
                  <a:schemeClr val="bg1"/>
                </a:solidFill>
                <a:latin typeface="HelveticaNeueLT Pro 45 Lt" panose="020B0403020202020204" pitchFamily="34" charset="77"/>
              </a:rPr>
              <a:t>Le café est bien placé pour mettre l’accent sur « </a:t>
            </a:r>
            <a:r>
              <a:rPr lang="fr-FR" sz="3400" b="1" dirty="0">
                <a:solidFill>
                  <a:schemeClr val="bg1"/>
                </a:solidFill>
                <a:latin typeface="HelveticaNeueLT Pro 45 Lt" panose="020B0403020202020204" pitchFamily="34" charset="77"/>
              </a:rPr>
              <a:t>l'énergie</a:t>
            </a:r>
            <a:r>
              <a:rPr lang="fr-FR" sz="3400" dirty="0">
                <a:solidFill>
                  <a:schemeClr val="bg1"/>
                </a:solidFill>
                <a:latin typeface="HelveticaNeueLT Pro 45 Lt" panose="020B0403020202020204" pitchFamily="34" charset="77"/>
              </a:rPr>
              <a:t> </a:t>
            </a:r>
            <a:r>
              <a:rPr lang="fr-FR" sz="3400" b="1" dirty="0">
                <a:solidFill>
                  <a:schemeClr val="bg1"/>
                </a:solidFill>
                <a:latin typeface="HelveticaNeueLT Pro 45 Lt" panose="020B0403020202020204" pitchFamily="34" charset="77"/>
              </a:rPr>
              <a:t>naturelle</a:t>
            </a:r>
            <a:r>
              <a:rPr lang="fr-FR" sz="3400" dirty="0">
                <a:solidFill>
                  <a:schemeClr val="bg1"/>
                </a:solidFill>
                <a:latin typeface="HelveticaNeueLT Pro 45 Lt" panose="020B0403020202020204" pitchFamily="34" charset="77"/>
              </a:rPr>
              <a:t> », que ce soit pour se </a:t>
            </a:r>
            <a:r>
              <a:rPr lang="fr-FR" sz="3400" b="1" dirty="0">
                <a:solidFill>
                  <a:schemeClr val="bg1"/>
                </a:solidFill>
                <a:latin typeface="HelveticaNeueLT Pro 45 Lt" panose="020B0403020202020204" pitchFamily="34" charset="77"/>
              </a:rPr>
              <a:t>concentrer</a:t>
            </a:r>
            <a:r>
              <a:rPr lang="fr-FR" sz="3400" dirty="0">
                <a:solidFill>
                  <a:schemeClr val="bg1"/>
                </a:solidFill>
                <a:latin typeface="HelveticaNeueLT Pro 45 Lt" panose="020B0403020202020204" pitchFamily="34" charset="77"/>
              </a:rPr>
              <a:t> au travail ou pour se </a:t>
            </a:r>
            <a:r>
              <a:rPr lang="fr-FR" sz="3400" b="1" dirty="0">
                <a:solidFill>
                  <a:schemeClr val="bg1"/>
                </a:solidFill>
                <a:latin typeface="HelveticaNeueLT Pro 45 Lt" panose="020B0403020202020204" pitchFamily="34" charset="77"/>
              </a:rPr>
              <a:t>stimuler</a:t>
            </a:r>
            <a:r>
              <a:rPr lang="fr-FR" sz="3400" dirty="0">
                <a:solidFill>
                  <a:schemeClr val="bg1"/>
                </a:solidFill>
                <a:latin typeface="HelveticaNeueLT Pro 45 Lt" panose="020B0403020202020204" pitchFamily="34" charset="77"/>
              </a:rPr>
              <a:t> avant un entraînement.</a:t>
            </a:r>
            <a:endParaRPr lang="en-US" sz="3400" dirty="0">
              <a:solidFill>
                <a:schemeClr val="bg1"/>
              </a:solidFill>
              <a:effectLst/>
              <a:latin typeface="HelveticaNeueLT Pro 45 Lt" panose="020B0403020202020204" pitchFamily="34" charset="77"/>
              <a:ea typeface="Arial" panose="020B0604020202020204" pitchFamily="34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770ACCA-0CDD-EEB0-1B9C-B73DF8262F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08776" y="5710334"/>
            <a:ext cx="1194494" cy="780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99510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box of coffee capsules&#10;&#10;Description automatically generated">
            <a:extLst>
              <a:ext uri="{FF2B5EF4-FFF2-40B4-BE49-F238E27FC236}">
                <a16:creationId xmlns:a16="http://schemas.microsoft.com/office/drawing/2014/main" id="{9CB1DBD2-8D7B-7D23-C34D-50041149A85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00125C8-2B8A-F70B-EF69-091F91AD32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440237"/>
            <a:ext cx="10515600" cy="1325563"/>
          </a:xfrm>
        </p:spPr>
        <p:txBody>
          <a:bodyPr/>
          <a:lstStyle/>
          <a:p>
            <a:pPr algn="ctr"/>
            <a:r>
              <a:rPr lang="fr-FR" b="1" dirty="0">
                <a:solidFill>
                  <a:schemeClr val="bg1"/>
                </a:solidFill>
                <a:latin typeface="HelveticaNeueLT Pro 55 Roman" panose="020B0604020202020204" pitchFamily="34" charset="77"/>
                <a:ea typeface="Arial" panose="020B0604020202020204" pitchFamily="34" charset="0"/>
                <a:cs typeface="Times New Roman" panose="02020603050405020304" pitchFamily="18" charset="0"/>
              </a:rPr>
              <a:t>Voici le </a:t>
            </a:r>
            <a:r>
              <a:rPr lang="fr-FR" b="1" dirty="0">
                <a:solidFill>
                  <a:schemeClr val="bg1"/>
                </a:solidFill>
                <a:effectLst/>
                <a:latin typeface="HelveticaNeueLT Pro 55 Roman" panose="020B0604020202020204" pitchFamily="34" charset="77"/>
                <a:ea typeface="Arial" panose="020B0604020202020204" pitchFamily="34" charset="0"/>
                <a:cs typeface="Times New Roman" panose="02020603050405020304" pitchFamily="18" charset="0"/>
              </a:rPr>
              <a:t>Forever MÓR</a:t>
            </a:r>
            <a:r>
              <a:rPr lang="fr-FR" b="1" baseline="30000" dirty="0">
                <a:solidFill>
                  <a:schemeClr val="bg1"/>
                </a:solidFill>
                <a:effectLst/>
                <a:latin typeface="HelveticaNeueLT Pro 55 Roman" panose="020B0604020202020204" pitchFamily="34" charset="77"/>
                <a:ea typeface="Arial" panose="020B0604020202020204" pitchFamily="34" charset="0"/>
                <a:cs typeface="Times New Roman" panose="02020603050405020304" pitchFamily="18" charset="0"/>
              </a:rPr>
              <a:t>TM</a:t>
            </a:r>
            <a:endParaRPr lang="fr-FR" b="1" dirty="0">
              <a:solidFill>
                <a:schemeClr val="bg1"/>
              </a:solidFill>
              <a:latin typeface="HelveticaNeueLT Pro 55 Roman" panose="020B0604020202020204" pitchFamily="34" charset="77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C23816-07B1-993F-164B-59EF53F6B8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02233" y="5541925"/>
            <a:ext cx="7829062" cy="1926568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spcAft>
                <a:spcPts val="800"/>
              </a:spcAft>
              <a:buNone/>
            </a:pPr>
            <a:r>
              <a:rPr lang="fr-FR" sz="1800" dirty="0">
                <a:solidFill>
                  <a:schemeClr val="bg1"/>
                </a:solidFill>
                <a:latin typeface="HelveticaNeueLT Pro 45 Lt" panose="020B0403020202020204" pitchFamily="34" charset="77"/>
                <a:ea typeface="Arial" panose="020B0604020202020204" pitchFamily="34" charset="0"/>
              </a:rPr>
              <a:t>Le parfait stimulant contenant de la taurine et enrichi en vitamines </a:t>
            </a:r>
            <a:r>
              <a:rPr lang="fr-FR" sz="1800" b="1" dirty="0">
                <a:solidFill>
                  <a:schemeClr val="bg1"/>
                </a:solidFill>
                <a:latin typeface="HelveticaNeueLT Pro 45 Lt" panose="020B0403020202020204" pitchFamily="34" charset="77"/>
                <a:ea typeface="Arial" panose="020B0604020202020204" pitchFamily="34" charset="0"/>
              </a:rPr>
              <a:t>B3</a:t>
            </a:r>
            <a:r>
              <a:rPr lang="fr-FR" sz="1800" dirty="0">
                <a:solidFill>
                  <a:schemeClr val="bg1"/>
                </a:solidFill>
                <a:latin typeface="HelveticaNeueLT Pro 45 Lt" panose="020B0403020202020204" pitchFamily="34" charset="77"/>
                <a:ea typeface="Arial" panose="020B0604020202020204" pitchFamily="34" charset="0"/>
              </a:rPr>
              <a:t>, B5</a:t>
            </a:r>
            <a:r>
              <a:rPr lang="fr-FR" sz="1800" b="1" dirty="0">
                <a:solidFill>
                  <a:schemeClr val="bg1"/>
                </a:solidFill>
                <a:latin typeface="HelveticaNeueLT Pro 45 Lt" panose="020B0403020202020204" pitchFamily="34" charset="77"/>
                <a:ea typeface="Arial" panose="020B0604020202020204" pitchFamily="34" charset="0"/>
              </a:rPr>
              <a:t>,</a:t>
            </a:r>
            <a:r>
              <a:rPr lang="fr-FR" sz="1800" dirty="0">
                <a:solidFill>
                  <a:schemeClr val="bg1"/>
                </a:solidFill>
                <a:latin typeface="HelveticaNeueLT Pro 45 Lt" panose="020B0403020202020204" pitchFamily="34" charset="77"/>
                <a:ea typeface="Arial" panose="020B0604020202020204" pitchFamily="34" charset="0"/>
              </a:rPr>
              <a:t> </a:t>
            </a:r>
            <a:r>
              <a:rPr lang="fr-FR" sz="1800" b="1" dirty="0">
                <a:solidFill>
                  <a:schemeClr val="bg1"/>
                </a:solidFill>
                <a:latin typeface="HelveticaNeueLT Pro 45 Lt" panose="020B0403020202020204" pitchFamily="34" charset="77"/>
                <a:ea typeface="Arial" panose="020B0604020202020204" pitchFamily="34" charset="0"/>
              </a:rPr>
              <a:t>B6</a:t>
            </a:r>
            <a:r>
              <a:rPr lang="fr-FR" sz="1800" dirty="0">
                <a:solidFill>
                  <a:schemeClr val="bg1"/>
                </a:solidFill>
                <a:latin typeface="HelveticaNeueLT Pro 45 Lt" panose="020B0403020202020204" pitchFamily="34" charset="77"/>
                <a:ea typeface="Arial" panose="020B0604020202020204" pitchFamily="34" charset="0"/>
              </a:rPr>
              <a:t> et </a:t>
            </a:r>
            <a:r>
              <a:rPr lang="fr-FR" sz="1800" b="1" dirty="0">
                <a:solidFill>
                  <a:schemeClr val="bg1"/>
                </a:solidFill>
                <a:latin typeface="HelveticaNeueLT Pro 45 Lt" panose="020B0403020202020204" pitchFamily="34" charset="77"/>
                <a:ea typeface="Arial" panose="020B0604020202020204" pitchFamily="34" charset="0"/>
              </a:rPr>
              <a:t>B12</a:t>
            </a:r>
            <a:r>
              <a:rPr lang="fr-FR" sz="1800" dirty="0">
                <a:solidFill>
                  <a:schemeClr val="bg1"/>
                </a:solidFill>
                <a:latin typeface="HelveticaNeueLT Pro 45 Lt" panose="020B0403020202020204" pitchFamily="34" charset="77"/>
                <a:ea typeface="Arial" panose="020B0604020202020204" pitchFamily="34" charset="0"/>
              </a:rPr>
              <a:t>. Combinant des grains de café </a:t>
            </a:r>
            <a:r>
              <a:rPr lang="fr-FR" sz="1800" b="1" dirty="0">
                <a:solidFill>
                  <a:schemeClr val="bg1"/>
                </a:solidFill>
                <a:latin typeface="HelveticaNeueLT Pro 45 Lt" panose="020B0403020202020204" pitchFamily="34" charset="77"/>
                <a:ea typeface="Arial" panose="020B0604020202020204" pitchFamily="34" charset="0"/>
              </a:rPr>
              <a:t>arabica</a:t>
            </a:r>
            <a:r>
              <a:rPr lang="fr-FR" sz="1800" dirty="0">
                <a:solidFill>
                  <a:schemeClr val="bg1"/>
                </a:solidFill>
                <a:latin typeface="HelveticaNeueLT Pro 45 Lt" panose="020B0403020202020204" pitchFamily="34" charset="77"/>
                <a:ea typeface="Arial" panose="020B0604020202020204" pitchFamily="34" charset="0"/>
              </a:rPr>
              <a:t> et </a:t>
            </a:r>
            <a:r>
              <a:rPr lang="fr-FR" sz="1800" b="1" dirty="0">
                <a:solidFill>
                  <a:schemeClr val="bg1"/>
                </a:solidFill>
                <a:latin typeface="HelveticaNeueLT Pro 45 Lt" panose="020B0403020202020204" pitchFamily="34" charset="77"/>
                <a:ea typeface="Arial" panose="020B0604020202020204" pitchFamily="34" charset="0"/>
              </a:rPr>
              <a:t>robusta</a:t>
            </a:r>
            <a:r>
              <a:rPr lang="fr-FR" sz="1800" dirty="0">
                <a:solidFill>
                  <a:schemeClr val="bg1"/>
                </a:solidFill>
                <a:latin typeface="HelveticaNeueLT Pro 45 Lt" panose="020B0403020202020204" pitchFamily="34" charset="77"/>
                <a:ea typeface="Arial" panose="020B0604020202020204" pitchFamily="34" charset="0"/>
              </a:rPr>
              <a:t>, ce mélange audacieux offre de riches notes de chocolat avec un côté acidulé.</a:t>
            </a:r>
            <a:endParaRPr lang="fr-FR" dirty="0">
              <a:solidFill>
                <a:schemeClr val="bg1"/>
              </a:solidFill>
              <a:latin typeface="HelveticaNeueLT Pro 45 Lt" panose="020B0403020202020204" pitchFamily="34" charset="77"/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4895553C-3181-1702-119E-0F230182A022}"/>
              </a:ext>
            </a:extLst>
          </p:cNvPr>
          <p:cNvSpPr/>
          <p:nvPr/>
        </p:nvSpPr>
        <p:spPr>
          <a:xfrm>
            <a:off x="9711920" y="785172"/>
            <a:ext cx="1783829" cy="1783829"/>
          </a:xfrm>
          <a:prstGeom prst="ellipse">
            <a:avLst/>
          </a:prstGeom>
          <a:solidFill>
            <a:srgbClr val="FFC6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E764FB2-3D94-F58D-8D51-FE53CF16B64A}"/>
              </a:ext>
            </a:extLst>
          </p:cNvPr>
          <p:cNvSpPr txBox="1"/>
          <p:nvPr/>
        </p:nvSpPr>
        <p:spPr>
          <a:xfrm>
            <a:off x="9485352" y="1190930"/>
            <a:ext cx="2254216" cy="58477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>
              <a:spcAft>
                <a:spcPts val="800"/>
              </a:spcAft>
            </a:pPr>
            <a:r>
              <a:rPr lang="fr-FR" sz="1600" b="1" i="1" dirty="0">
                <a:latin typeface="HelveticaNeueLT Pro 55 Roman" panose="020B0604020202020204" pitchFamily="34" charset="77"/>
                <a:ea typeface="+mn-lt"/>
                <a:cs typeface="+mn-lt"/>
              </a:rPr>
              <a:t>OFFRE LIMITÉE DANS LE TEMPS</a:t>
            </a:r>
            <a:endParaRPr lang="fr-FR" sz="1600" b="1" i="1" dirty="0">
              <a:effectLst/>
              <a:latin typeface="HelveticaNeueLT Pro 55 Roman" panose="020B0604020202020204" pitchFamily="34" charset="77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023CD08-443E-D103-D986-00EA253B3458}"/>
              </a:ext>
            </a:extLst>
          </p:cNvPr>
          <p:cNvSpPr txBox="1"/>
          <p:nvPr/>
        </p:nvSpPr>
        <p:spPr>
          <a:xfrm>
            <a:off x="9711920" y="1758453"/>
            <a:ext cx="1783829" cy="46166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>
              <a:spcAft>
                <a:spcPts val="800"/>
              </a:spcAft>
            </a:pPr>
            <a:r>
              <a:rPr lang="fr-FR" sz="1200" i="1" dirty="0">
                <a:latin typeface="HelveticaNeueLT Pro 45 Lt" panose="020B0403020202020204" pitchFamily="34" charset="77"/>
                <a:ea typeface="+mn-lt"/>
                <a:cs typeface="+mn-lt"/>
              </a:rPr>
              <a:t>Disponible uniquement en Europe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5A7BB07-985E-B644-2605-4252F4B2C74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08776" y="5710334"/>
            <a:ext cx="1194494" cy="780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64118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A gold coffee capsule in a hole&#10;&#10;Description automatically generated">
            <a:extLst>
              <a:ext uri="{FF2B5EF4-FFF2-40B4-BE49-F238E27FC236}">
                <a16:creationId xmlns:a16="http://schemas.microsoft.com/office/drawing/2014/main" id="{12687ECB-2969-8BA2-F058-BC70497B6599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3"/>
          <a:srcRect l="4359" t="4359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1114F84-84EB-5270-884E-AB6C54941A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82949" y="203309"/>
            <a:ext cx="5922764" cy="1083234"/>
          </a:xfrm>
        </p:spPr>
        <p:txBody>
          <a:bodyPr>
            <a:normAutofit fontScale="90000"/>
          </a:bodyPr>
          <a:lstStyle/>
          <a:p>
            <a:r>
              <a:rPr lang="fr-FR" sz="4900" b="1">
                <a:solidFill>
                  <a:schemeClr val="bg1"/>
                </a:solidFill>
                <a:latin typeface="HelveticaNeueLT Pro 55 Roman" panose="020B0604020202020204" pitchFamily="34" charset="77"/>
                <a:ea typeface="+mj-lt"/>
                <a:cs typeface="+mj-lt"/>
              </a:rPr>
              <a:t>Principaux bénéfices</a:t>
            </a:r>
            <a:endParaRPr lang="fr-FR" sz="4900" b="1" dirty="0">
              <a:solidFill>
                <a:schemeClr val="bg1"/>
              </a:solidFill>
              <a:latin typeface="HelveticaNeueLT Pro 55 Roman" panose="020B0604020202020204" pitchFamily="34" charset="77"/>
              <a:ea typeface="+mj-lt"/>
              <a:cs typeface="+mj-lt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88BF96-FCB9-66EC-A827-6CB4855921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43832" y="1195215"/>
            <a:ext cx="6470216" cy="4351338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115000"/>
              </a:lnSpc>
              <a:spcBef>
                <a:spcPts val="0"/>
              </a:spcBef>
            </a:pPr>
            <a:r>
              <a:rPr lang="fr-FR" sz="2000" dirty="0">
                <a:solidFill>
                  <a:schemeClr val="bg1"/>
                </a:solidFill>
                <a:latin typeface="HelveticaNeueLT Pro 45 Lt" panose="020B0403020202020204" pitchFamily="34" charset="77"/>
                <a:ea typeface="Calibri" panose="020F0502020204030204" pitchFamily="34" charset="0"/>
                <a:cs typeface="Times New Roman" panose="02020603050405020304" pitchFamily="18" charset="0"/>
              </a:rPr>
              <a:t>Un mélange de vitamines, de taurine et de caféine pour une énergie saine et naturelle</a:t>
            </a:r>
          </a:p>
          <a:p>
            <a:pPr>
              <a:lnSpc>
                <a:spcPct val="114999"/>
              </a:lnSpc>
              <a:spcBef>
                <a:spcPts val="0"/>
              </a:spcBef>
            </a:pPr>
            <a:r>
              <a:rPr lang="fr-FR" sz="2000" dirty="0">
                <a:solidFill>
                  <a:schemeClr val="bg1"/>
                </a:solidFill>
                <a:latin typeface="HelveticaNeueLT Pro 45 Lt" panose="020B0403020202020204" pitchFamily="34" charset="77"/>
                <a:ea typeface="Calibri" panose="020F0502020204030204" pitchFamily="34" charset="0"/>
                <a:cs typeface="Times New Roman" panose="02020603050405020304" pitchFamily="18" charset="0"/>
              </a:rPr>
              <a:t>Caféine d'origine naturelle avec 16 mg de caféine ajoutée</a:t>
            </a:r>
            <a:endParaRPr lang="fr-FR" sz="2000" dirty="0">
              <a:solidFill>
                <a:schemeClr val="bg1"/>
              </a:solidFill>
              <a:latin typeface="HelveticaNeueLT Pro 45 Lt" panose="020B0403020202020204" pitchFamily="34" charset="77"/>
            </a:endParaRPr>
          </a:p>
          <a:p>
            <a:pPr>
              <a:lnSpc>
                <a:spcPct val="114999"/>
              </a:lnSpc>
              <a:spcBef>
                <a:spcPts val="0"/>
              </a:spcBef>
            </a:pPr>
            <a:r>
              <a:rPr lang="fr-FR" sz="2000" dirty="0">
                <a:solidFill>
                  <a:schemeClr val="bg1"/>
                </a:solidFill>
                <a:latin typeface="HelveticaNeueLT Pro 45 Lt" panose="020B0403020202020204" pitchFamily="34" charset="77"/>
                <a:ea typeface="Calibri"/>
                <a:cs typeface="Times New Roman"/>
              </a:rPr>
              <a:t>Soutient les performances mentales et physiques*</a:t>
            </a:r>
          </a:p>
          <a:p>
            <a:pPr>
              <a:lnSpc>
                <a:spcPct val="114999"/>
              </a:lnSpc>
              <a:spcBef>
                <a:spcPts val="0"/>
              </a:spcBef>
            </a:pPr>
            <a:r>
              <a:rPr lang="fr-FR" sz="2000" dirty="0">
                <a:solidFill>
                  <a:schemeClr val="bg1"/>
                </a:solidFill>
                <a:latin typeface="HelveticaNeueLT Pro 45 Lt" panose="020B0403020202020204" pitchFamily="34" charset="77"/>
                <a:ea typeface="Calibri" panose="020F0502020204030204" pitchFamily="34" charset="0"/>
                <a:cs typeface="Times New Roman" panose="02020603050405020304" pitchFamily="18" charset="0"/>
              </a:rPr>
              <a:t>Les grains de café proviennent d'Amérique du Sud, d'Amérique centrale et d'Asie</a:t>
            </a:r>
            <a:endParaRPr lang="fr-FR" sz="2000" dirty="0">
              <a:solidFill>
                <a:schemeClr val="bg1"/>
              </a:solidFill>
              <a:latin typeface="HelveticaNeueLT Pro 45 Lt" panose="020B0403020202020204" pitchFamily="34" charset="77"/>
            </a:endParaRPr>
          </a:p>
          <a:p>
            <a:pPr>
              <a:lnSpc>
                <a:spcPct val="114999"/>
              </a:lnSpc>
              <a:spcBef>
                <a:spcPts val="0"/>
              </a:spcBef>
            </a:pPr>
            <a:r>
              <a:rPr lang="fr-FR" sz="2000" dirty="0">
                <a:solidFill>
                  <a:schemeClr val="bg1"/>
                </a:solidFill>
                <a:latin typeface="HelveticaNeueLT Pro 45 Lt" panose="020B0403020202020204" pitchFamily="34" charset="77"/>
                <a:ea typeface="Calibri" panose="020F0502020204030204" pitchFamily="34" charset="0"/>
                <a:cs typeface="Times New Roman" panose="02020603050405020304" pitchFamily="18" charset="0"/>
              </a:rPr>
              <a:t>Permet de préparer une tasse de café expresso de 40 ml</a:t>
            </a:r>
          </a:p>
          <a:p>
            <a:pPr marL="0" indent="0">
              <a:lnSpc>
                <a:spcPct val="114999"/>
              </a:lnSpc>
              <a:spcBef>
                <a:spcPts val="0"/>
              </a:spcBef>
              <a:buNone/>
            </a:pPr>
            <a:endParaRPr lang="fr-FR" sz="500" dirty="0">
              <a:solidFill>
                <a:schemeClr val="bg1"/>
              </a:solidFill>
              <a:latin typeface="HelveticaNeueLT Pro 45 Lt" panose="020B0403020202020204" pitchFamily="34" charset="77"/>
              <a:ea typeface="Calibri"/>
              <a:cs typeface="Times New Roman"/>
            </a:endParaRPr>
          </a:p>
          <a:p>
            <a:pPr marL="0" indent="0">
              <a:lnSpc>
                <a:spcPct val="114999"/>
              </a:lnSpc>
              <a:spcBef>
                <a:spcPts val="0"/>
              </a:spcBef>
              <a:buNone/>
            </a:pPr>
            <a:r>
              <a:rPr lang="fr-FR" sz="1200" i="1" dirty="0">
                <a:solidFill>
                  <a:schemeClr val="bg1"/>
                </a:solidFill>
                <a:latin typeface="HelveticaNeueLT Pro 45 Lt" panose="020B0403020202020204" pitchFamily="34" charset="77"/>
                <a:ea typeface="Calibri"/>
                <a:cs typeface="Arial"/>
              </a:rPr>
              <a:t>*</a:t>
            </a:r>
            <a:r>
              <a:rPr lang="fr-FR" sz="1200" i="1" dirty="0">
                <a:solidFill>
                  <a:schemeClr val="bg1"/>
                </a:solidFill>
                <a:latin typeface="HelveticaNeueLT Pro 45 Lt" panose="020B0403020202020204"/>
              </a:rPr>
              <a:t>L'acide pantothénique (vitamine B5) contribue à des performances mentales normales. La niacine (vitamine B3), l'acide </a:t>
            </a:r>
            <a:r>
              <a:rPr lang="fr-FR" sz="1200" i="1" dirty="0">
                <a:solidFill>
                  <a:schemeClr val="bg1"/>
                </a:solidFill>
                <a:latin typeface="HelveticaNeueLT Pro 45 Lt" panose="020B0403020202020204"/>
                <a:ea typeface="Calibri"/>
                <a:cs typeface="Arial"/>
              </a:rPr>
              <a:t>pantothénique</a:t>
            </a:r>
            <a:r>
              <a:rPr lang="fr-FR" sz="1200" i="1" dirty="0">
                <a:solidFill>
                  <a:schemeClr val="bg1"/>
                </a:solidFill>
                <a:latin typeface="HelveticaNeueLT Pro 45 Lt" panose="020B0403020202020204"/>
              </a:rPr>
              <a:t> (vitamine B5), la vitamine B6 et la vitamine B12 contribuent à un métabolisme énergétique normal.</a:t>
            </a:r>
          </a:p>
          <a:p>
            <a:pPr marL="0" indent="0">
              <a:lnSpc>
                <a:spcPct val="114999"/>
              </a:lnSpc>
              <a:spcBef>
                <a:spcPts val="0"/>
              </a:spcBef>
              <a:buNone/>
            </a:pPr>
            <a:r>
              <a:rPr lang="fr-FR" sz="1200" i="1" dirty="0">
                <a:solidFill>
                  <a:schemeClr val="bg1"/>
                </a:solidFill>
                <a:latin typeface="HelveticaNeueLT Pro 45 Lt" panose="020B0403020202020204"/>
                <a:ea typeface="Calibri"/>
                <a:cs typeface="Arial"/>
              </a:rPr>
              <a:t>.</a:t>
            </a: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DC525C13-6121-70A2-F9D6-654E40F69D5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52884" y="5320645"/>
            <a:ext cx="848622" cy="848622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0CEA37FE-EC10-C62B-104E-0B6D2F56455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708776" y="5710334"/>
            <a:ext cx="1194494" cy="78027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9377B44-F61B-9EE9-4770-DFB05B57B1F8}"/>
              </a:ext>
            </a:extLst>
          </p:cNvPr>
          <p:cNvSpPr txBox="1"/>
          <p:nvPr/>
        </p:nvSpPr>
        <p:spPr>
          <a:xfrm>
            <a:off x="5452884" y="6117027"/>
            <a:ext cx="8486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chemeClr val="bg1"/>
                </a:solidFill>
                <a:latin typeface="HelveticaNeueLT Pro 45 Lt" panose="020B0403020202020204" pitchFamily="34" charset="77"/>
              </a:rPr>
              <a:t>ra.org</a:t>
            </a:r>
          </a:p>
        </p:txBody>
      </p:sp>
      <p:pic>
        <p:nvPicPr>
          <p:cNvPr id="7" name="Image 6" descr="Une image contenant noir, obscurité, cercle&#10;&#10;Description générée automatiquement">
            <a:extLst>
              <a:ext uri="{FF2B5EF4-FFF2-40B4-BE49-F238E27FC236}">
                <a16:creationId xmlns:a16="http://schemas.microsoft.com/office/drawing/2014/main" id="{CBEFE6AB-CDB1-F1A7-1529-B01A5ABDE92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100000" contras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366184" y="5171998"/>
            <a:ext cx="1455938" cy="802102"/>
          </a:xfrm>
          <a:prstGeom prst="rect">
            <a:avLst/>
          </a:prstGeom>
        </p:spPr>
      </p:pic>
      <p:pic>
        <p:nvPicPr>
          <p:cNvPr id="9" name="Image 8" descr="Une image contenant noir, obscurité, cercle">
            <a:extLst>
              <a:ext uri="{FF2B5EF4-FFF2-40B4-BE49-F238E27FC236}">
                <a16:creationId xmlns:a16="http://schemas.microsoft.com/office/drawing/2014/main" id="{52859E07-480B-E599-C3AB-0BFC1D54D3A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100000" contras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576281" y="5171998"/>
            <a:ext cx="1491367" cy="821621"/>
          </a:xfrm>
          <a:prstGeom prst="rect">
            <a:avLst/>
          </a:prstGeom>
        </p:spPr>
      </p:pic>
      <p:pic>
        <p:nvPicPr>
          <p:cNvPr id="11" name="Image 10" descr="Une image contenant noir, conception&#10;&#10;Description générée automatiquement">
            <a:extLst>
              <a:ext uri="{FF2B5EF4-FFF2-40B4-BE49-F238E27FC236}">
                <a16:creationId xmlns:a16="http://schemas.microsoft.com/office/drawing/2014/main" id="{98E1FC8E-A80D-D498-0D36-EA7D4643897B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rightnessContrast bright="100000" contras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772470" y="5991101"/>
            <a:ext cx="642295" cy="605793"/>
          </a:xfrm>
          <a:prstGeom prst="rect">
            <a:avLst/>
          </a:prstGeom>
        </p:spPr>
      </p:pic>
      <p:pic>
        <p:nvPicPr>
          <p:cNvPr id="13" name="Image 12" descr="Une image contenant noir, cercle, Graphique, croquis&#10;&#10;Description générée automatiquement">
            <a:extLst>
              <a:ext uri="{FF2B5EF4-FFF2-40B4-BE49-F238E27FC236}">
                <a16:creationId xmlns:a16="http://schemas.microsoft.com/office/drawing/2014/main" id="{BB4C4892-E67B-E717-FB69-657D4AE87E09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449598" y="5991419"/>
            <a:ext cx="640771" cy="605718"/>
          </a:xfrm>
          <a:prstGeom prst="rect">
            <a:avLst/>
          </a:prstGeom>
        </p:spPr>
      </p:pic>
      <p:pic>
        <p:nvPicPr>
          <p:cNvPr id="16" name="Image 15" descr="Une image contenant noir, noir et blanc, cercle, conception&#10;&#10;Description générée automatiquement">
            <a:extLst>
              <a:ext uri="{FF2B5EF4-FFF2-40B4-BE49-F238E27FC236}">
                <a16:creationId xmlns:a16="http://schemas.microsoft.com/office/drawing/2014/main" id="{F6BE3631-22E8-D2C2-6ACF-038B6ADFF9F6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160759" y="5991101"/>
            <a:ext cx="666991" cy="6059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31522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brown surface with a black stripe&#10;&#10;Description automatically generated with medium confidence">
            <a:extLst>
              <a:ext uri="{FF2B5EF4-FFF2-40B4-BE49-F238E27FC236}">
                <a16:creationId xmlns:a16="http://schemas.microsoft.com/office/drawing/2014/main" id="{651493B1-478A-9BF2-026A-4B201D76AA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523042-36D0-A0F5-DC0A-709A4E2326A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6D966ED-B15F-ABFB-CDB0-9A174C758FCD}"/>
              </a:ext>
            </a:extLst>
          </p:cNvPr>
          <p:cNvSpPr txBox="1"/>
          <p:nvPr/>
        </p:nvSpPr>
        <p:spPr>
          <a:xfrm>
            <a:off x="549470" y="1720090"/>
            <a:ext cx="9098280" cy="440120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2000" b="1" dirty="0">
                <a:solidFill>
                  <a:schemeClr val="bg1"/>
                </a:solidFill>
                <a:latin typeface="HelveticaNeueLT Pro 45 Lt" panose="020B0403020202020204" pitchFamily="34" charset="77"/>
              </a:rPr>
              <a:t>Taurine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sz="2000" dirty="0">
                <a:solidFill>
                  <a:schemeClr val="bg1"/>
                </a:solidFill>
                <a:latin typeface="HelveticaNeueLT Pro 45 Lt" panose="020B0403020202020204" pitchFamily="34" charset="77"/>
              </a:rPr>
              <a:t>Un acide aminé essentiel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2000" b="1" dirty="0">
                <a:solidFill>
                  <a:schemeClr val="bg1"/>
                </a:solidFill>
                <a:latin typeface="HelveticaNeueLT Pro 45 Lt" panose="020B0403020202020204" pitchFamily="34" charset="77"/>
              </a:rPr>
              <a:t>Vitamine B3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sz="2000" dirty="0">
                <a:solidFill>
                  <a:schemeClr val="bg1"/>
                </a:solidFill>
                <a:latin typeface="HelveticaNeueLT Pro 45 Lt" panose="020B0403020202020204" pitchFamily="34" charset="77"/>
              </a:rPr>
              <a:t>Contribue à la réduction de la fatigue et de l'épuisement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sz="2000" dirty="0">
                <a:solidFill>
                  <a:schemeClr val="bg1"/>
                </a:solidFill>
                <a:latin typeface="HelveticaNeueLT Pro 45 Lt" panose="020B0403020202020204" pitchFamily="34" charset="77"/>
              </a:rPr>
              <a:t>Contribue à un métabolisme énergétique normal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2000" b="1" dirty="0">
                <a:solidFill>
                  <a:schemeClr val="bg1"/>
                </a:solidFill>
                <a:latin typeface="HelveticaNeueLT Pro 45 Lt" panose="020B0403020202020204" pitchFamily="34" charset="77"/>
                <a:cs typeface="Arial"/>
              </a:rPr>
              <a:t>Vitamine B5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sz="2000" dirty="0">
                <a:solidFill>
                  <a:schemeClr val="bg1"/>
                </a:solidFill>
                <a:latin typeface="HelveticaNeueLT Pro 45 Lt" panose="020B0403020202020204" pitchFamily="34" charset="77"/>
                <a:cs typeface="Arial"/>
              </a:rPr>
              <a:t>Contribue à un métabolisme énergétique normal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sz="2000" dirty="0">
                <a:solidFill>
                  <a:schemeClr val="bg1"/>
                </a:solidFill>
                <a:latin typeface="HelveticaNeueLT Pro 45 Lt" panose="020B0403020202020204" pitchFamily="34" charset="77"/>
                <a:cs typeface="Arial"/>
              </a:rPr>
              <a:t>Contribue à des performances mentales normales</a:t>
            </a:r>
            <a:endParaRPr lang="fr-FR" sz="2000" dirty="0">
              <a:solidFill>
                <a:schemeClr val="bg1"/>
              </a:solidFill>
              <a:latin typeface="HelveticaNeueLT Pro 45 Lt" panose="020B0403020202020204" pitchFamily="34" charset="77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2000" b="1" dirty="0">
                <a:solidFill>
                  <a:schemeClr val="bg1"/>
                </a:solidFill>
                <a:latin typeface="HelveticaNeueLT Pro 45 Lt" panose="020B0403020202020204" pitchFamily="34" charset="77"/>
              </a:rPr>
              <a:t>Vitamine B6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sz="2000" dirty="0">
                <a:solidFill>
                  <a:schemeClr val="bg1"/>
                </a:solidFill>
                <a:latin typeface="HelveticaNeueLT Pro 45 Lt" panose="020B0403020202020204" pitchFamily="34" charset="77"/>
              </a:rPr>
              <a:t>Contribue au fonctionnement normal du système immunitaire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sz="2000" dirty="0">
                <a:solidFill>
                  <a:schemeClr val="bg1"/>
                </a:solidFill>
                <a:latin typeface="HelveticaNeueLT Pro 45 Lt" panose="020B0403020202020204" pitchFamily="34" charset="77"/>
              </a:rPr>
              <a:t>Contribue à la réduction de la fatigue et de l'épuisement 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2000" b="1" dirty="0">
                <a:solidFill>
                  <a:schemeClr val="bg1"/>
                </a:solidFill>
                <a:latin typeface="HelveticaNeueLT Pro 45 Lt" panose="020B0403020202020204" pitchFamily="34" charset="77"/>
              </a:rPr>
              <a:t>Vitamine B12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sz="2000" dirty="0">
                <a:solidFill>
                  <a:schemeClr val="bg1"/>
                </a:solidFill>
                <a:latin typeface="HelveticaNeueLT Pro 45 Lt" panose="020B0403020202020204" pitchFamily="34" charset="77"/>
              </a:rPr>
              <a:t>Contribue au fonctionnement normal du système nerveux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sz="2000" dirty="0">
                <a:solidFill>
                  <a:schemeClr val="bg1"/>
                </a:solidFill>
                <a:latin typeface="HelveticaNeueLT Pro 45 Lt" panose="020B0403020202020204" pitchFamily="34" charset="77"/>
              </a:rPr>
              <a:t>Contribue à la réduction de la fatigue et de l'épuisement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2FB7865-4B8B-780B-5E6F-F2ECDDF9BA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9470" y="587642"/>
            <a:ext cx="10515600" cy="870591"/>
          </a:xfrm>
        </p:spPr>
        <p:txBody>
          <a:bodyPr>
            <a:normAutofit fontScale="90000"/>
          </a:bodyPr>
          <a:lstStyle/>
          <a:p>
            <a:r>
              <a:rPr lang="fr-FR" b="1">
                <a:solidFill>
                  <a:schemeClr val="bg1"/>
                </a:solidFill>
                <a:effectLst/>
                <a:latin typeface="HelveticaNeueLT Pro 55 Roman" panose="020B0604020202020204" pitchFamily="34" charset="77"/>
                <a:ea typeface="Arial" panose="020B0604020202020204" pitchFamily="34" charset="0"/>
                <a:cs typeface="Times New Roman" panose="02020603050405020304" pitchFamily="18" charset="0"/>
              </a:rPr>
              <a:t>Forever MÓR</a:t>
            </a:r>
            <a:r>
              <a:rPr lang="fr-FR" b="1" baseline="30000">
                <a:solidFill>
                  <a:schemeClr val="bg1"/>
                </a:solidFill>
                <a:effectLst/>
                <a:latin typeface="HelveticaNeueLT Pro 55 Roman" panose="020B0604020202020204" pitchFamily="34" charset="77"/>
                <a:ea typeface="Arial" panose="020B0604020202020204" pitchFamily="34" charset="0"/>
                <a:cs typeface="Times New Roman" panose="02020603050405020304" pitchFamily="18" charset="0"/>
              </a:rPr>
              <a:t>™ </a:t>
            </a:r>
            <a:br>
              <a:rPr lang="fr-FR" b="1" dirty="0">
                <a:solidFill>
                  <a:schemeClr val="bg1"/>
                </a:solidFill>
                <a:effectLst/>
                <a:latin typeface="HelveticaNeueLT Pro 55 Roman" panose="020B0604020202020204" pitchFamily="34" charset="77"/>
                <a:ea typeface="Arial" panose="020B0604020202020204" pitchFamily="34" charset="0"/>
                <a:cs typeface="Times New Roman" panose="02020603050405020304" pitchFamily="18" charset="0"/>
              </a:rPr>
            </a:br>
            <a:r>
              <a:rPr lang="fr-FR" b="1" dirty="0">
                <a:solidFill>
                  <a:schemeClr val="bg1"/>
                </a:solidFill>
                <a:latin typeface="HelveticaNeueLT Pro 55 Roman" panose="020B0604020202020204" pitchFamily="34" charset="77"/>
                <a:ea typeface="Arial" panose="020B0604020202020204" pitchFamily="34" charset="0"/>
                <a:cs typeface="Times New Roman" panose="02020603050405020304" pitchFamily="18" charset="0"/>
              </a:rPr>
              <a:t>Ingrédients clés</a:t>
            </a:r>
            <a:endParaRPr lang="fr-FR" b="1" dirty="0">
              <a:solidFill>
                <a:schemeClr val="bg1"/>
              </a:solidFill>
              <a:latin typeface="HelveticaNeueLT Pro 55 Roman" panose="020B0604020202020204" pitchFamily="34" charset="77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A026432-3580-7D45-53AF-5FB0E894D4F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08776" y="5710334"/>
            <a:ext cx="1194494" cy="780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77593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box of coffee beans and a group of small round objects&#10;&#10;Description automatically generated with medium confidence">
            <a:extLst>
              <a:ext uri="{FF2B5EF4-FFF2-40B4-BE49-F238E27FC236}">
                <a16:creationId xmlns:a16="http://schemas.microsoft.com/office/drawing/2014/main" id="{D175A119-536C-DBE0-AB5D-91AF5247EB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2FB7865-4B8B-780B-5E6F-F2ECDDF9BA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260586"/>
            <a:ext cx="10515600" cy="1325563"/>
          </a:xfrm>
        </p:spPr>
        <p:txBody>
          <a:bodyPr/>
          <a:lstStyle/>
          <a:p>
            <a:r>
              <a:rPr lang="fr-FR" b="1" dirty="0">
                <a:solidFill>
                  <a:schemeClr val="bg1"/>
                </a:solidFill>
                <a:effectLst/>
                <a:latin typeface="HelveticaNeueLT Pro 55 Roman" panose="020B0604020202020204" pitchFamily="34" charset="77"/>
                <a:ea typeface="Arial" panose="020B0604020202020204" pitchFamily="34" charset="0"/>
                <a:cs typeface="Times New Roman" panose="02020603050405020304" pitchFamily="18" charset="0"/>
              </a:rPr>
              <a:t>Forever MÓR</a:t>
            </a:r>
            <a:r>
              <a:rPr lang="fr-FR" b="1" baseline="30000" dirty="0">
                <a:solidFill>
                  <a:schemeClr val="bg1"/>
                </a:solidFill>
                <a:effectLst/>
                <a:latin typeface="HelveticaNeueLT Pro 55 Roman" panose="020B0604020202020204" pitchFamily="34" charset="77"/>
                <a:ea typeface="Arial" panose="020B0604020202020204" pitchFamily="34" charset="0"/>
                <a:cs typeface="Times New Roman" panose="02020603050405020304" pitchFamily="18" charset="0"/>
              </a:rPr>
              <a:t>TM </a:t>
            </a:r>
            <a:br>
              <a:rPr lang="fr-FR" b="1" baseline="30000" dirty="0">
                <a:solidFill>
                  <a:schemeClr val="bg1"/>
                </a:solidFill>
                <a:effectLst/>
                <a:latin typeface="HelveticaNeueLT Pro 55 Roman" panose="020B0604020202020204" pitchFamily="34" charset="77"/>
                <a:ea typeface="Arial" panose="020B0604020202020204" pitchFamily="34" charset="0"/>
                <a:cs typeface="Times New Roman" panose="02020603050405020304" pitchFamily="18" charset="0"/>
              </a:rPr>
            </a:br>
            <a:r>
              <a:rPr lang="fr-FR" b="1" dirty="0">
                <a:solidFill>
                  <a:schemeClr val="bg1"/>
                </a:solidFill>
                <a:effectLst/>
                <a:latin typeface="HelveticaNeueLT Pro 55 Roman" panose="020B0604020202020204" pitchFamily="34" charset="77"/>
                <a:ea typeface="Arial" panose="020B0604020202020204" pitchFamily="34" charset="0"/>
              </a:rPr>
              <a:t>Utilisation</a:t>
            </a:r>
            <a:endParaRPr lang="fr-FR" b="1" dirty="0">
              <a:solidFill>
                <a:schemeClr val="bg1"/>
              </a:solidFill>
              <a:latin typeface="HelveticaNeueLT Pro 55 Roman" panose="020B0604020202020204" pitchFamily="34" charset="77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523042-36D0-A0F5-DC0A-709A4E2326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598962"/>
            <a:ext cx="4173071" cy="3111372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115000"/>
              </a:lnSpc>
              <a:spcBef>
                <a:spcPts val="0"/>
              </a:spcBef>
            </a:pPr>
            <a:r>
              <a:rPr lang="fr-FR" sz="2400" b="1" u="none" strike="noStrike" dirty="0">
                <a:solidFill>
                  <a:schemeClr val="bg1"/>
                </a:solidFill>
                <a:effectLst/>
                <a:latin typeface="HelveticaNeueLT Pro 45 Lt"/>
                <a:ea typeface="Arial" panose="020B0604020202020204" pitchFamily="34" charset="0"/>
              </a:rPr>
              <a:t>Compatible</a:t>
            </a:r>
            <a:r>
              <a:rPr lang="fr-FR" sz="2400" u="none" strike="noStrike" dirty="0">
                <a:solidFill>
                  <a:schemeClr val="bg1"/>
                </a:solidFill>
                <a:effectLst/>
                <a:latin typeface="HelveticaNeueLT Pro 45 Lt"/>
                <a:ea typeface="Arial" panose="020B0604020202020204" pitchFamily="34" charset="0"/>
              </a:rPr>
              <a:t> avec les machines </a:t>
            </a:r>
            <a:r>
              <a:rPr lang="fr-FR" sz="2400" dirty="0">
                <a:solidFill>
                  <a:schemeClr val="bg1"/>
                </a:solidFill>
                <a:latin typeface="HelveticaNeueLT Pro 45 Lt"/>
                <a:ea typeface="Arial" panose="020B0604020202020204" pitchFamily="34" charset="0"/>
              </a:rPr>
              <a:t>Nespresso</a:t>
            </a:r>
            <a:r>
              <a:rPr lang="fr-FR" sz="2400" u="none" strike="noStrike" baseline="30000" dirty="0">
                <a:solidFill>
                  <a:schemeClr val="bg1"/>
                </a:solidFill>
                <a:effectLst/>
                <a:latin typeface="HelveticaNeueLT Pro 45 Lt"/>
                <a:ea typeface="Arial" panose="020B0604020202020204" pitchFamily="34" charset="0"/>
              </a:rPr>
              <a:t>®</a:t>
            </a:r>
            <a:r>
              <a:rPr lang="fr-FR" sz="2400" u="none" strike="noStrike" dirty="0">
                <a:solidFill>
                  <a:schemeClr val="bg1"/>
                </a:solidFill>
                <a:effectLst/>
                <a:latin typeface="HelveticaNeueLT Pro 45 Lt"/>
                <a:ea typeface="Arial" panose="020B0604020202020204" pitchFamily="34" charset="0"/>
              </a:rPr>
              <a:t> d’origine</a:t>
            </a:r>
            <a:r>
              <a:rPr lang="fr-FR" sz="2400" dirty="0">
                <a:solidFill>
                  <a:schemeClr val="bg1"/>
                </a:solidFill>
                <a:latin typeface="HelveticaNeueLT Pro 45 Lt"/>
                <a:ea typeface="Arial" panose="020B0604020202020204" pitchFamily="34" charset="0"/>
              </a:rPr>
              <a:t>**</a:t>
            </a:r>
            <a:endParaRPr lang="fr-FR" sz="2400" u="none" strike="noStrike" dirty="0">
              <a:solidFill>
                <a:schemeClr val="bg1"/>
              </a:solidFill>
              <a:effectLst/>
              <a:latin typeface="HelveticaNeueLT Pro 45 Lt" panose="020B0403020202020204" pitchFamily="34" charset="77"/>
              <a:ea typeface="Arial" panose="020B0604020202020204" pitchFamily="34" charset="0"/>
            </a:endParaRPr>
          </a:p>
          <a:p>
            <a:pPr>
              <a:lnSpc>
                <a:spcPct val="115000"/>
              </a:lnSpc>
              <a:spcBef>
                <a:spcPts val="0"/>
              </a:spcBef>
            </a:pPr>
            <a:r>
              <a:rPr lang="fr-FR" sz="2400" dirty="0">
                <a:solidFill>
                  <a:schemeClr val="bg1"/>
                </a:solidFill>
                <a:latin typeface="HelveticaNeueLT Pro 45 Lt" panose="020B0403020202020204" pitchFamily="34" charset="77"/>
                <a:ea typeface="Arial" panose="020B0604020202020204" pitchFamily="34" charset="0"/>
              </a:rPr>
              <a:t>Permet de préparer une tasse de café de 40 ml</a:t>
            </a:r>
          </a:p>
          <a:p>
            <a:pPr>
              <a:lnSpc>
                <a:spcPct val="115000"/>
              </a:lnSpc>
              <a:spcBef>
                <a:spcPts val="0"/>
              </a:spcBef>
            </a:pPr>
            <a:endParaRPr lang="fr-FR" sz="2400" dirty="0">
              <a:solidFill>
                <a:schemeClr val="bg1"/>
              </a:solidFill>
              <a:latin typeface="HelveticaNeueLT Pro 45 Lt" panose="020B0403020202020204" pitchFamily="34" charset="77"/>
              <a:ea typeface="Arial" panose="020B0604020202020204" pitchFamily="34" charset="0"/>
            </a:endParaRPr>
          </a:p>
          <a:p>
            <a:pPr marL="0" indent="0">
              <a:lnSpc>
                <a:spcPct val="115000"/>
              </a:lnSpc>
              <a:spcBef>
                <a:spcPts val="0"/>
              </a:spcBef>
              <a:buNone/>
            </a:pPr>
            <a:endParaRPr lang="fr-FR" sz="2400" dirty="0">
              <a:solidFill>
                <a:schemeClr val="bg1"/>
              </a:solidFill>
              <a:latin typeface="HelveticaNeueLT Pro 45 Lt" panose="020B0403020202020204" pitchFamily="34" charset="77"/>
              <a:ea typeface="Arial" panose="020B060402020202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FDBFA22-AEC8-1FA5-7199-AFE61B12721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08776" y="5710334"/>
            <a:ext cx="1194494" cy="780274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53D0AB6-1CA8-4895-2FBB-0DB919D39D9C}"/>
              </a:ext>
            </a:extLst>
          </p:cNvPr>
          <p:cNvSpPr txBox="1"/>
          <p:nvPr/>
        </p:nvSpPr>
        <p:spPr>
          <a:xfrm>
            <a:off x="838200" y="5923359"/>
            <a:ext cx="63425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i="1" dirty="0">
                <a:solidFill>
                  <a:schemeClr val="bg1"/>
                </a:solidFill>
                <a:latin typeface="HelveticaNeueLT Pro 45 Lt" panose="020B0403020202020204" pitchFamily="34" charset="77"/>
              </a:rPr>
              <a:t>**Forever MÓR™ n’est pas affilié à Nespresso</a:t>
            </a:r>
            <a:r>
              <a:rPr lang="fr-FR" sz="1200" i="1" baseline="30000" dirty="0">
                <a:solidFill>
                  <a:schemeClr val="bg1"/>
                </a:solidFill>
                <a:latin typeface="HelveticaNeueLT Pro 45 Lt" panose="020B0403020202020204" pitchFamily="34" charset="77"/>
              </a:rPr>
              <a:t>®</a:t>
            </a:r>
            <a:r>
              <a:rPr lang="fr-FR" sz="1200" i="1" dirty="0">
                <a:solidFill>
                  <a:schemeClr val="bg1"/>
                </a:solidFill>
                <a:latin typeface="HelveticaNeueLT Pro 45 Lt" panose="020B0403020202020204" pitchFamily="34" charset="77"/>
              </a:rPr>
              <a:t>. Nespresso</a:t>
            </a:r>
            <a:r>
              <a:rPr lang="fr-FR" sz="1200" i="1" baseline="30000" dirty="0">
                <a:solidFill>
                  <a:schemeClr val="bg1"/>
                </a:solidFill>
                <a:latin typeface="HelveticaNeueLT Pro 45 Lt" panose="020B0403020202020204" pitchFamily="34" charset="77"/>
              </a:rPr>
              <a:t>®</a:t>
            </a:r>
            <a:r>
              <a:rPr lang="fr-FR" sz="1200" i="1" dirty="0">
                <a:solidFill>
                  <a:schemeClr val="bg1"/>
                </a:solidFill>
                <a:latin typeface="HelveticaNeueLT Pro 45 Lt" panose="020B0403020202020204" pitchFamily="34" charset="77"/>
              </a:rPr>
              <a:t> est une marque </a:t>
            </a:r>
            <a:r>
              <a:rPr lang="fr-FR" sz="1200" i="1">
                <a:solidFill>
                  <a:schemeClr val="bg1"/>
                </a:solidFill>
                <a:latin typeface="HelveticaNeueLT Pro 45 Lt" panose="020B0403020202020204" pitchFamily="34" charset="77"/>
              </a:rPr>
              <a:t>déposée de </a:t>
            </a:r>
            <a:r>
              <a:rPr lang="fr-FR" sz="1200" i="1" dirty="0">
                <a:solidFill>
                  <a:schemeClr val="bg1"/>
                </a:solidFill>
                <a:latin typeface="HelveticaNeueLT Pro 45 Lt" panose="020B0403020202020204" pitchFamily="34" charset="77"/>
              </a:rPr>
              <a:t>la Société des Produits Nestlé S</a:t>
            </a:r>
            <a:r>
              <a:rPr lang="fr-FR" sz="1200" i="1" dirty="0">
                <a:solidFill>
                  <a:schemeClr val="bg1"/>
                </a:solidFill>
                <a:effectLst/>
                <a:latin typeface="HelveticaNeueLT Pro 45 Lt" panose="020B0403020202020204" pitchFamily="34" charset="77"/>
              </a:rPr>
              <a:t>.A. Forever Living </a:t>
            </a:r>
            <a:r>
              <a:rPr lang="fr-FR" sz="1200" i="1" dirty="0" err="1">
                <a:solidFill>
                  <a:schemeClr val="bg1"/>
                </a:solidFill>
                <a:effectLst/>
                <a:latin typeface="HelveticaNeueLT Pro 45 Lt" panose="020B0403020202020204" pitchFamily="34" charset="77"/>
              </a:rPr>
              <a:t>Products</a:t>
            </a:r>
            <a:r>
              <a:rPr lang="fr-FR" sz="1200" i="1" dirty="0">
                <a:solidFill>
                  <a:schemeClr val="bg1"/>
                </a:solidFill>
                <a:effectLst/>
                <a:latin typeface="HelveticaNeueLT Pro 45 Lt" panose="020B0403020202020204" pitchFamily="34" charset="77"/>
              </a:rPr>
              <a:t> n’est pas affilié, approuvé ou sponsorisé par N</a:t>
            </a:r>
            <a:r>
              <a:rPr lang="fr-FR" sz="1200" i="1" dirty="0">
                <a:solidFill>
                  <a:schemeClr val="bg1"/>
                </a:solidFill>
                <a:latin typeface="HelveticaNeueLT Pro 45 Lt" panose="020B0403020202020204" pitchFamily="34" charset="77"/>
              </a:rPr>
              <a:t>espresso</a:t>
            </a:r>
            <a:r>
              <a:rPr lang="fr-FR" sz="1200" i="1" baseline="30000" dirty="0">
                <a:solidFill>
                  <a:schemeClr val="bg1"/>
                </a:solidFill>
                <a:latin typeface="HelveticaNeueLT Pro 45 Lt" panose="020B0403020202020204" pitchFamily="34" charset="77"/>
              </a:rPr>
              <a:t>®</a:t>
            </a:r>
            <a:r>
              <a:rPr lang="fr-FR" sz="1200" i="1" dirty="0">
                <a:solidFill>
                  <a:schemeClr val="bg1"/>
                </a:solidFill>
                <a:latin typeface="HelveticaNeueLT Pro 45 Lt" panose="020B0403020202020204" pitchFamily="34" charset="77"/>
              </a:rPr>
              <a:t> ou </a:t>
            </a:r>
            <a:r>
              <a:rPr lang="fr-FR" sz="1200" i="1" dirty="0">
                <a:solidFill>
                  <a:schemeClr val="bg1"/>
                </a:solidFill>
                <a:effectLst/>
                <a:latin typeface="HelveticaNeueLT Pro 45 Lt" panose="020B0403020202020204" pitchFamily="34" charset="77"/>
              </a:rPr>
              <a:t>Nestlé.</a:t>
            </a:r>
            <a:endParaRPr lang="fr-FR" sz="1200" i="1" baseline="30000" dirty="0">
              <a:solidFill>
                <a:schemeClr val="bg1"/>
              </a:solidFill>
              <a:latin typeface="HelveticaNeueLT Pro 45 Lt" panose="020B0403020202020204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2658018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6C56817A-8DF2-6F38-485C-D3D1BDFE89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2FB7865-4B8B-780B-5E6F-F2ECDDF9BA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10836" y="553384"/>
            <a:ext cx="10515600" cy="1325563"/>
          </a:xfrm>
        </p:spPr>
        <p:txBody>
          <a:bodyPr/>
          <a:lstStyle/>
          <a:p>
            <a:r>
              <a:rPr lang="fr-FR" b="1" dirty="0">
                <a:solidFill>
                  <a:schemeClr val="bg1"/>
                </a:solidFill>
                <a:effectLst/>
                <a:latin typeface="HelveticaNeueLT Pro 55 Roman" panose="020B0604020202020204" pitchFamily="34" charset="77"/>
                <a:ea typeface="Arial" panose="020B0604020202020204" pitchFamily="34" charset="0"/>
              </a:rPr>
              <a:t>Comment vendre le</a:t>
            </a:r>
            <a:br>
              <a:rPr lang="fr-FR" b="1" dirty="0">
                <a:solidFill>
                  <a:schemeClr val="bg1"/>
                </a:solidFill>
                <a:effectLst/>
                <a:latin typeface="HelveticaNeueLT Pro 55 Roman" panose="020B0604020202020204" pitchFamily="34" charset="77"/>
                <a:ea typeface="Arial" panose="020B0604020202020204" pitchFamily="34" charset="0"/>
              </a:rPr>
            </a:br>
            <a:r>
              <a:rPr lang="fr-FR" b="1" dirty="0">
                <a:solidFill>
                  <a:schemeClr val="bg1"/>
                </a:solidFill>
                <a:effectLst/>
                <a:latin typeface="HelveticaNeueLT Pro 55 Roman" panose="020B0604020202020204" pitchFamily="34" charset="77"/>
                <a:ea typeface="Arial" panose="020B0604020202020204" pitchFamily="34" charset="0"/>
              </a:rPr>
              <a:t>Forever M</a:t>
            </a:r>
            <a:r>
              <a:rPr lang="fr-FR" b="1" dirty="0">
                <a:solidFill>
                  <a:schemeClr val="bg1"/>
                </a:solidFill>
                <a:effectLst/>
                <a:latin typeface="HelveticaNeueLT Pro 55 Roman" panose="020B0604020202020204" pitchFamily="34" charset="77"/>
                <a:ea typeface="Arial" panose="020B0604020202020204" pitchFamily="34" charset="0"/>
                <a:cs typeface="Times New Roman" panose="02020603050405020304" pitchFamily="18" charset="0"/>
              </a:rPr>
              <a:t>Ó</a:t>
            </a:r>
            <a:r>
              <a:rPr lang="fr-FR" b="1" dirty="0">
                <a:solidFill>
                  <a:schemeClr val="bg1"/>
                </a:solidFill>
                <a:effectLst/>
                <a:latin typeface="HelveticaNeueLT Pro 55 Roman" panose="020B0604020202020204" pitchFamily="34" charset="77"/>
                <a:ea typeface="Arial" panose="020B0604020202020204" pitchFamily="34" charset="0"/>
              </a:rPr>
              <a:t>R™?</a:t>
            </a:r>
            <a:endParaRPr lang="fr-FR" b="1" dirty="0">
              <a:solidFill>
                <a:schemeClr val="bg1"/>
              </a:solidFill>
              <a:latin typeface="HelveticaNeueLT Pro 55 Roman" panose="020B0604020202020204" pitchFamily="34" charset="77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523042-36D0-A0F5-DC0A-709A4E2326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0" y="1962162"/>
            <a:ext cx="5531224" cy="3820464"/>
          </a:xfrm>
        </p:spPr>
        <p:txBody>
          <a:bodyPr vert="horz" lIns="91440" tIns="45720" rIns="91440" bIns="45720" rtlCol="0" anchor="t">
            <a:normAutofit fontScale="85000" lnSpcReduction="20000"/>
          </a:bodyPr>
          <a:lstStyle/>
          <a:p>
            <a:pPr>
              <a:lnSpc>
                <a:spcPct val="115000"/>
              </a:lnSpc>
              <a:spcBef>
                <a:spcPts val="0"/>
              </a:spcBef>
            </a:pPr>
            <a:r>
              <a:rPr lang="fr-FR" sz="2000" b="1" dirty="0">
                <a:solidFill>
                  <a:schemeClr val="bg1"/>
                </a:solidFill>
                <a:latin typeface="HelveticaNeueLT Pro 45 Lt"/>
                <a:ea typeface="Arial" panose="020B0604020202020204" pitchFamily="34" charset="0"/>
              </a:rPr>
              <a:t>Concentrez-vous sur les spécificités du </a:t>
            </a:r>
            <a:r>
              <a:rPr lang="fr-FR" sz="2000" b="1" dirty="0">
                <a:solidFill>
                  <a:schemeClr val="bg1"/>
                </a:solidFill>
                <a:latin typeface="HelveticaNeueLT Pro 45 Lt" panose="020B0403020202020204" pitchFamily="34" charset="77"/>
                <a:ea typeface="Arial" panose="020B0604020202020204" pitchFamily="34" charset="0"/>
              </a:rPr>
              <a:t>Forever MOR</a:t>
            </a:r>
            <a:r>
              <a:rPr lang="fr-FR" sz="2000" dirty="0">
                <a:solidFill>
                  <a:schemeClr val="bg1"/>
                </a:solidFill>
                <a:latin typeface="HelveticaNeueLT Pro 45 Lt" panose="020B0403020202020204" pitchFamily="34" charset="77"/>
                <a:ea typeface="Arial" panose="020B0604020202020204" pitchFamily="34" charset="0"/>
              </a:rPr>
              <a:t>:</a:t>
            </a:r>
          </a:p>
          <a:p>
            <a:pPr lvl="1">
              <a:lnSpc>
                <a:spcPct val="115000"/>
              </a:lnSpc>
              <a:spcBef>
                <a:spcPts val="0"/>
              </a:spcBef>
            </a:pPr>
            <a:r>
              <a:rPr lang="fr-FR" sz="2000" dirty="0">
                <a:solidFill>
                  <a:schemeClr val="bg1"/>
                </a:solidFill>
                <a:latin typeface="HelveticaNeueLT Pro 45 Lt" panose="020B0403020202020204" pitchFamily="34" charset="77"/>
                <a:ea typeface="Arial" panose="020B0604020202020204" pitchFamily="34" charset="0"/>
              </a:rPr>
              <a:t>Café fonctionnel</a:t>
            </a:r>
          </a:p>
          <a:p>
            <a:pPr lvl="1">
              <a:lnSpc>
                <a:spcPct val="115000"/>
              </a:lnSpc>
              <a:spcBef>
                <a:spcPts val="0"/>
              </a:spcBef>
            </a:pPr>
            <a:r>
              <a:rPr lang="fr-FR" sz="2000" dirty="0">
                <a:solidFill>
                  <a:schemeClr val="bg1"/>
                </a:solidFill>
                <a:latin typeface="HelveticaNeueLT Pro 45 Lt"/>
                <a:ea typeface="Arial" panose="020B0604020202020204" pitchFamily="34" charset="0"/>
              </a:rPr>
              <a:t>Vitamines B et taurine</a:t>
            </a:r>
          </a:p>
          <a:p>
            <a:pPr lvl="1">
              <a:lnSpc>
                <a:spcPct val="114999"/>
              </a:lnSpc>
              <a:spcBef>
                <a:spcPts val="0"/>
              </a:spcBef>
            </a:pPr>
            <a:r>
              <a:rPr lang="fr-FR" sz="2000" dirty="0">
                <a:solidFill>
                  <a:schemeClr val="bg1"/>
                </a:solidFill>
                <a:latin typeface="HelveticaNeueLT Pro 45 Lt" panose="020B0403020202020204" pitchFamily="34" charset="77"/>
                <a:ea typeface="Arial" panose="020B0604020202020204" pitchFamily="34" charset="0"/>
              </a:rPr>
              <a:t>Saveur prononcée</a:t>
            </a:r>
          </a:p>
          <a:p>
            <a:pPr lvl="1">
              <a:lnSpc>
                <a:spcPct val="115000"/>
              </a:lnSpc>
              <a:spcBef>
                <a:spcPts val="0"/>
              </a:spcBef>
            </a:pPr>
            <a:endParaRPr lang="fr-FR" sz="2000" dirty="0">
              <a:solidFill>
                <a:schemeClr val="bg1"/>
              </a:solidFill>
              <a:latin typeface="HelveticaNeueLT Pro 45 Lt" panose="020B0403020202020204" pitchFamily="34" charset="77"/>
              <a:ea typeface="Arial" panose="020B0604020202020204" pitchFamily="34" charset="0"/>
            </a:endParaRPr>
          </a:p>
          <a:p>
            <a:pPr>
              <a:lnSpc>
                <a:spcPct val="115000"/>
              </a:lnSpc>
              <a:spcBef>
                <a:spcPts val="0"/>
              </a:spcBef>
            </a:pPr>
            <a:r>
              <a:rPr lang="fr-FR" sz="2000" b="1" dirty="0">
                <a:solidFill>
                  <a:schemeClr val="bg1"/>
                </a:solidFill>
                <a:latin typeface="HelveticaNeueLT Pro 45 Lt"/>
                <a:ea typeface="Arial" panose="020B0604020202020204" pitchFamily="34" charset="0"/>
              </a:rPr>
              <a:t>Les clients potentiels pourraient être</a:t>
            </a:r>
            <a:r>
              <a:rPr lang="fr-FR" sz="2000" dirty="0">
                <a:solidFill>
                  <a:schemeClr val="bg1"/>
                </a:solidFill>
                <a:latin typeface="HelveticaNeueLT Pro 45 Lt"/>
                <a:ea typeface="Arial" panose="020B0604020202020204" pitchFamily="34" charset="0"/>
              </a:rPr>
              <a:t>:</a:t>
            </a:r>
            <a:endParaRPr lang="fr-FR" sz="2000" dirty="0">
              <a:solidFill>
                <a:schemeClr val="bg1"/>
              </a:solidFill>
              <a:latin typeface="HelveticaNeueLT Pro 45 Lt" panose="020B0403020202020204" pitchFamily="34" charset="77"/>
              <a:ea typeface="Arial" panose="020B0604020202020204" pitchFamily="34" charset="0"/>
            </a:endParaRPr>
          </a:p>
          <a:p>
            <a:pPr lvl="1">
              <a:lnSpc>
                <a:spcPct val="115000"/>
              </a:lnSpc>
              <a:spcBef>
                <a:spcPts val="0"/>
              </a:spcBef>
            </a:pPr>
            <a:r>
              <a:rPr lang="fr-FR" sz="2000" dirty="0">
                <a:solidFill>
                  <a:schemeClr val="bg1"/>
                </a:solidFill>
                <a:latin typeface="HelveticaNeueLT Pro 45 Lt" panose="020B0403020202020204" pitchFamily="34" charset="77"/>
                <a:ea typeface="Arial" panose="020B0604020202020204" pitchFamily="34" charset="0"/>
              </a:rPr>
              <a:t>Un parent occupé qui a besoin d'un regain d'énergie</a:t>
            </a:r>
          </a:p>
          <a:p>
            <a:pPr lvl="1">
              <a:lnSpc>
                <a:spcPct val="115000"/>
              </a:lnSpc>
              <a:spcBef>
                <a:spcPts val="0"/>
              </a:spcBef>
            </a:pPr>
            <a:r>
              <a:rPr lang="fr-FR" sz="2000" dirty="0">
                <a:solidFill>
                  <a:schemeClr val="bg1"/>
                </a:solidFill>
                <a:latin typeface="HelveticaNeueLT Pro 45 Lt" panose="020B0403020202020204" pitchFamily="34" charset="77"/>
                <a:ea typeface="Arial" panose="020B0604020202020204" pitchFamily="34" charset="0"/>
              </a:rPr>
              <a:t>Une personne qui cherche à remplacer les boissons énergisantes par une alternative plus saine</a:t>
            </a:r>
          </a:p>
          <a:p>
            <a:pPr lvl="1">
              <a:lnSpc>
                <a:spcPct val="115000"/>
              </a:lnSpc>
              <a:spcBef>
                <a:spcPts val="0"/>
              </a:spcBef>
            </a:pPr>
            <a:r>
              <a:rPr lang="fr-FR" sz="2000" dirty="0">
                <a:solidFill>
                  <a:schemeClr val="bg1"/>
                </a:solidFill>
                <a:effectLst/>
                <a:latin typeface="HelveticaNeueLT Pro 45 Lt" panose="020B0403020202020204" pitchFamily="34" charset="77"/>
                <a:ea typeface="Arial" panose="020B0604020202020204" pitchFamily="34" charset="0"/>
              </a:rPr>
              <a:t>Une personne qui boit déjà du café tous les jours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1BBD06F-3715-B651-4014-37CE10C338C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08776" y="5710334"/>
            <a:ext cx="1194494" cy="780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901274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1860</TotalTime>
  <Words>414</Words>
  <Application>Microsoft Office PowerPoint</Application>
  <PresentationFormat>Grand écran</PresentationFormat>
  <Paragraphs>49</Paragraphs>
  <Slides>6</Slides>
  <Notes>3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6</vt:i4>
      </vt:variant>
    </vt:vector>
  </HeadingPairs>
  <TitlesOfParts>
    <vt:vector size="12" baseType="lpstr">
      <vt:lpstr>Aptos</vt:lpstr>
      <vt:lpstr>Aptos Display</vt:lpstr>
      <vt:lpstr>Arial</vt:lpstr>
      <vt:lpstr>HelveticaNeueLT Pro 45 Lt</vt:lpstr>
      <vt:lpstr>HelveticaNeueLT Pro 55 Roman</vt:lpstr>
      <vt:lpstr>Office Theme</vt:lpstr>
      <vt:lpstr>Présentation PowerPoint</vt:lpstr>
      <vt:lpstr>Voici le Forever MÓRTM</vt:lpstr>
      <vt:lpstr>Principaux bénéfices</vt:lpstr>
      <vt:lpstr>Forever MÓR™  Ingrédients clés</vt:lpstr>
      <vt:lpstr>Forever MÓRTM  Utilisation</vt:lpstr>
      <vt:lpstr>Comment vendre le Forever MÓR™?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Market Stat</dc:title>
  <dc:creator>Pam Swartzentruber</dc:creator>
  <cp:lastModifiedBy>Lylia ZAIMEDDINE</cp:lastModifiedBy>
  <cp:revision>36</cp:revision>
  <dcterms:created xsi:type="dcterms:W3CDTF">2024-03-21T22:44:32Z</dcterms:created>
  <dcterms:modified xsi:type="dcterms:W3CDTF">2024-04-25T15:27:50Z</dcterms:modified>
</cp:coreProperties>
</file>