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4"/>
  </p:sldMasterIdLst>
  <p:notesMasterIdLst>
    <p:notesMasterId r:id="rId8"/>
  </p:notesMasterIdLst>
  <p:sldIdLst>
    <p:sldId id="275" r:id="rId5"/>
    <p:sldId id="277" r:id="rId6"/>
    <p:sldId id="276" r:id="rId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Ubuntu" panose="020B0604020202020204" charset="0"/>
      <p:regular r:id="rId17"/>
      <p:bold r:id="rId18"/>
      <p:italic r:id="rId19"/>
      <p:boldItalic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3A648-3DC3-441E-9A5C-3EEAF31EE1B1}">
  <a:tblStyle styleId="{C273A648-3DC3-441E-9A5C-3EEAF31EE1B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523B4B96-149C-42D4-8809-3D684A761CB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468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13.fntdata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ymeric KAES" userId="728af61e-b384-4f50-9c70-9f5532662f66" providerId="ADAL" clId="{BD09C096-6EDD-498C-BE6D-8C6908A659D2}"/>
    <pc:docChg chg="undo redo custSel delSld modSld sldOrd">
      <pc:chgData name="Aymeric KAES" userId="728af61e-b384-4f50-9c70-9f5532662f66" providerId="ADAL" clId="{BD09C096-6EDD-498C-BE6D-8C6908A659D2}" dt="2026-04-10T12:10:57.076" v="489" actId="20577"/>
      <pc:docMkLst>
        <pc:docMk/>
      </pc:docMkLst>
      <pc:sldChg chg="del ord">
        <pc:chgData name="Aymeric KAES" userId="728af61e-b384-4f50-9c70-9f5532662f66" providerId="ADAL" clId="{BD09C096-6EDD-498C-BE6D-8C6908A659D2}" dt="2026-04-10T07:29:08.022" v="265" actId="2696"/>
        <pc:sldMkLst>
          <pc:docMk/>
          <pc:sldMk cId="0" sldId="274"/>
        </pc:sldMkLst>
      </pc:sldChg>
      <pc:sldChg chg="addSp delSp modSp mod">
        <pc:chgData name="Aymeric KAES" userId="728af61e-b384-4f50-9c70-9f5532662f66" providerId="ADAL" clId="{BD09C096-6EDD-498C-BE6D-8C6908A659D2}" dt="2026-04-10T12:10:57.076" v="489" actId="20577"/>
        <pc:sldMkLst>
          <pc:docMk/>
          <pc:sldMk cId="2092617591" sldId="275"/>
        </pc:sldMkLst>
        <pc:spChg chg="mod">
          <ac:chgData name="Aymeric KAES" userId="728af61e-b384-4f50-9c70-9f5532662f66" providerId="ADAL" clId="{BD09C096-6EDD-498C-BE6D-8C6908A659D2}" dt="2026-04-02T09:57:11.650" v="118"/>
          <ac:spMkLst>
            <pc:docMk/>
            <pc:sldMk cId="2092617591" sldId="275"/>
            <ac:spMk id="606" creationId="{00000000-0000-0000-0000-000000000000}"/>
          </ac:spMkLst>
        </pc:spChg>
        <pc:spChg chg="mod">
          <ac:chgData name="Aymeric KAES" userId="728af61e-b384-4f50-9c70-9f5532662f66" providerId="ADAL" clId="{BD09C096-6EDD-498C-BE6D-8C6908A659D2}" dt="2026-04-02T09:58:08.992" v="213" actId="20577"/>
          <ac:spMkLst>
            <pc:docMk/>
            <pc:sldMk cId="2092617591" sldId="275"/>
            <ac:spMk id="608" creationId="{00000000-0000-0000-0000-000000000000}"/>
          </ac:spMkLst>
        </pc:spChg>
        <pc:spChg chg="mod">
          <ac:chgData name="Aymeric KAES" userId="728af61e-b384-4f50-9c70-9f5532662f66" providerId="ADAL" clId="{BD09C096-6EDD-498C-BE6D-8C6908A659D2}" dt="2026-04-10T07:28:04.554" v="260" actId="20577"/>
          <ac:spMkLst>
            <pc:docMk/>
            <pc:sldMk cId="2092617591" sldId="275"/>
            <ac:spMk id="610" creationId="{00000000-0000-0000-0000-000000000000}"/>
          </ac:spMkLst>
        </pc:spChg>
        <pc:spChg chg="mod">
          <ac:chgData name="Aymeric KAES" userId="728af61e-b384-4f50-9c70-9f5532662f66" providerId="ADAL" clId="{BD09C096-6EDD-498C-BE6D-8C6908A659D2}" dt="2026-04-02T09:57:42.250" v="163" actId="20577"/>
          <ac:spMkLst>
            <pc:docMk/>
            <pc:sldMk cId="2092617591" sldId="275"/>
            <ac:spMk id="625" creationId="{00000000-0000-0000-0000-000000000000}"/>
          </ac:spMkLst>
        </pc:spChg>
        <pc:graphicFrameChg chg="mod modGraphic">
          <ac:chgData name="Aymeric KAES" userId="728af61e-b384-4f50-9c70-9f5532662f66" providerId="ADAL" clId="{BD09C096-6EDD-498C-BE6D-8C6908A659D2}" dt="2026-04-10T12:10:57.076" v="489" actId="20577"/>
          <ac:graphicFrameMkLst>
            <pc:docMk/>
            <pc:sldMk cId="2092617591" sldId="275"/>
            <ac:graphicFrameMk id="604" creationId="{00000000-0000-0000-0000-000000000000}"/>
          </ac:graphicFrameMkLst>
        </pc:graphicFrameChg>
        <pc:picChg chg="mod">
          <ac:chgData name="Aymeric KAES" userId="728af61e-b384-4f50-9c70-9f5532662f66" providerId="ADAL" clId="{BD09C096-6EDD-498C-BE6D-8C6908A659D2}" dt="2026-04-02T09:58:27.499" v="214" actId="1076"/>
          <ac:picMkLst>
            <pc:docMk/>
            <pc:sldMk cId="2092617591" sldId="275"/>
            <ac:picMk id="3" creationId="{CDC1DBCD-C5D5-4044-A3C1-BE33C133729A}"/>
          </ac:picMkLst>
        </pc:picChg>
        <pc:picChg chg="add del mod">
          <ac:chgData name="Aymeric KAES" userId="728af61e-b384-4f50-9c70-9f5532662f66" providerId="ADAL" clId="{BD09C096-6EDD-498C-BE6D-8C6908A659D2}" dt="2026-04-10T12:08:49.393" v="463" actId="478"/>
          <ac:picMkLst>
            <pc:docMk/>
            <pc:sldMk cId="2092617591" sldId="275"/>
            <ac:picMk id="5" creationId="{AF4D1B6E-231B-4F99-95BE-B93FF92FE81E}"/>
          </ac:picMkLst>
        </pc:picChg>
        <pc:picChg chg="mod">
          <ac:chgData name="Aymeric KAES" userId="728af61e-b384-4f50-9c70-9f5532662f66" providerId="ADAL" clId="{BD09C096-6EDD-498C-BE6D-8C6908A659D2}" dt="2026-04-09T15:11:33.554" v="258" actId="1076"/>
          <ac:picMkLst>
            <pc:docMk/>
            <pc:sldMk cId="2092617591" sldId="275"/>
            <ac:picMk id="621" creationId="{00000000-0000-0000-0000-000000000000}"/>
          </ac:picMkLst>
        </pc:picChg>
      </pc:sldChg>
      <pc:sldChg chg="addSp delSp modSp mod">
        <pc:chgData name="Aymeric KAES" userId="728af61e-b384-4f50-9c70-9f5532662f66" providerId="ADAL" clId="{BD09C096-6EDD-498C-BE6D-8C6908A659D2}" dt="2026-04-10T12:10:50.136" v="485" actId="20577"/>
        <pc:sldMkLst>
          <pc:docMk/>
          <pc:sldMk cId="432006876" sldId="276"/>
        </pc:sldMkLst>
        <pc:spChg chg="add del">
          <ac:chgData name="Aymeric KAES" userId="728af61e-b384-4f50-9c70-9f5532662f66" providerId="ADAL" clId="{BD09C096-6EDD-498C-BE6D-8C6908A659D2}" dt="2026-04-10T12:10:29.419" v="482" actId="22"/>
          <ac:spMkLst>
            <pc:docMk/>
            <pc:sldMk cId="432006876" sldId="276"/>
            <ac:spMk id="26" creationId="{0BC82C77-95B9-4857-89DD-1FD8480DDD4E}"/>
          </ac:spMkLst>
        </pc:spChg>
        <pc:spChg chg="add mod">
          <ac:chgData name="Aymeric KAES" userId="728af61e-b384-4f50-9c70-9f5532662f66" providerId="ADAL" clId="{BD09C096-6EDD-498C-BE6D-8C6908A659D2}" dt="2026-04-10T12:10:33.359" v="483"/>
          <ac:spMkLst>
            <pc:docMk/>
            <pc:sldMk cId="432006876" sldId="276"/>
            <ac:spMk id="27" creationId="{5FB00F35-A10B-45DD-BC3E-F5858ECB288F}"/>
          </ac:spMkLst>
        </pc:spChg>
        <pc:spChg chg="mod">
          <ac:chgData name="Aymeric KAES" userId="728af61e-b384-4f50-9c70-9f5532662f66" providerId="ADAL" clId="{BD09C096-6EDD-498C-BE6D-8C6908A659D2}" dt="2026-04-02T09:57:26.764" v="120"/>
          <ac:spMkLst>
            <pc:docMk/>
            <pc:sldMk cId="432006876" sldId="276"/>
            <ac:spMk id="606" creationId="{00000000-0000-0000-0000-000000000000}"/>
          </ac:spMkLst>
        </pc:spChg>
        <pc:spChg chg="mod">
          <ac:chgData name="Aymeric KAES" userId="728af61e-b384-4f50-9c70-9f5532662f66" providerId="ADAL" clId="{BD09C096-6EDD-498C-BE6D-8C6908A659D2}" dt="2026-04-02T09:57:58.590" v="189" actId="20577"/>
          <ac:spMkLst>
            <pc:docMk/>
            <pc:sldMk cId="432006876" sldId="276"/>
            <ac:spMk id="608" creationId="{00000000-0000-0000-0000-000000000000}"/>
          </ac:spMkLst>
        </pc:spChg>
        <pc:spChg chg="del mod">
          <ac:chgData name="Aymeric KAES" userId="728af61e-b384-4f50-9c70-9f5532662f66" providerId="ADAL" clId="{BD09C096-6EDD-498C-BE6D-8C6908A659D2}" dt="2026-04-10T12:10:28.060" v="480" actId="478"/>
          <ac:spMkLst>
            <pc:docMk/>
            <pc:sldMk cId="432006876" sldId="276"/>
            <ac:spMk id="610" creationId="{00000000-0000-0000-0000-000000000000}"/>
          </ac:spMkLst>
        </pc:spChg>
        <pc:spChg chg="mod">
          <ac:chgData name="Aymeric KAES" userId="728af61e-b384-4f50-9c70-9f5532662f66" providerId="ADAL" clId="{BD09C096-6EDD-498C-BE6D-8C6908A659D2}" dt="2026-04-02T09:57:48.995" v="165"/>
          <ac:spMkLst>
            <pc:docMk/>
            <pc:sldMk cId="432006876" sldId="276"/>
            <ac:spMk id="625" creationId="{00000000-0000-0000-0000-000000000000}"/>
          </ac:spMkLst>
        </pc:spChg>
        <pc:graphicFrameChg chg="mod modGraphic">
          <ac:chgData name="Aymeric KAES" userId="728af61e-b384-4f50-9c70-9f5532662f66" providerId="ADAL" clId="{BD09C096-6EDD-498C-BE6D-8C6908A659D2}" dt="2026-04-10T12:10:50.136" v="485" actId="20577"/>
          <ac:graphicFrameMkLst>
            <pc:docMk/>
            <pc:sldMk cId="432006876" sldId="276"/>
            <ac:graphicFrameMk id="604" creationId="{00000000-0000-0000-0000-000000000000}"/>
          </ac:graphicFrameMkLst>
        </pc:graphicFrameChg>
        <pc:picChg chg="add del mod">
          <ac:chgData name="Aymeric KAES" userId="728af61e-b384-4f50-9c70-9f5532662f66" providerId="ADAL" clId="{BD09C096-6EDD-498C-BE6D-8C6908A659D2}" dt="2026-04-10T12:09:53.151" v="478" actId="478"/>
          <ac:picMkLst>
            <pc:docMk/>
            <pc:sldMk cId="432006876" sldId="276"/>
            <ac:picMk id="32" creationId="{2551D017-6D8B-4DCF-9232-CF91F7AA9187}"/>
          </ac:picMkLst>
        </pc:picChg>
      </pc:sldChg>
      <pc:sldChg chg="addSp delSp modSp mod">
        <pc:chgData name="Aymeric KAES" userId="728af61e-b384-4f50-9c70-9f5532662f66" providerId="ADAL" clId="{BD09C096-6EDD-498C-BE6D-8C6908A659D2}" dt="2026-04-10T12:10:53.692" v="487" actId="20577"/>
        <pc:sldMkLst>
          <pc:docMk/>
          <pc:sldMk cId="2956845214" sldId="277"/>
        </pc:sldMkLst>
        <pc:spChg chg="mod">
          <ac:chgData name="Aymeric KAES" userId="728af61e-b384-4f50-9c70-9f5532662f66" providerId="ADAL" clId="{BD09C096-6EDD-498C-BE6D-8C6908A659D2}" dt="2026-04-02T09:57:19.800" v="119"/>
          <ac:spMkLst>
            <pc:docMk/>
            <pc:sldMk cId="2956845214" sldId="277"/>
            <ac:spMk id="606" creationId="{00000000-0000-0000-0000-000000000000}"/>
          </ac:spMkLst>
        </pc:spChg>
        <pc:spChg chg="mod">
          <ac:chgData name="Aymeric KAES" userId="728af61e-b384-4f50-9c70-9f5532662f66" providerId="ADAL" clId="{BD09C096-6EDD-498C-BE6D-8C6908A659D2}" dt="2026-04-02T09:58:03.979" v="203" actId="20577"/>
          <ac:spMkLst>
            <pc:docMk/>
            <pc:sldMk cId="2956845214" sldId="277"/>
            <ac:spMk id="608" creationId="{00000000-0000-0000-0000-000000000000}"/>
          </ac:spMkLst>
        </pc:spChg>
        <pc:spChg chg="mod">
          <ac:chgData name="Aymeric KAES" userId="728af61e-b384-4f50-9c70-9f5532662f66" providerId="ADAL" clId="{BD09C096-6EDD-498C-BE6D-8C6908A659D2}" dt="2026-04-10T07:28:08.672" v="262" actId="20577"/>
          <ac:spMkLst>
            <pc:docMk/>
            <pc:sldMk cId="2956845214" sldId="277"/>
            <ac:spMk id="610" creationId="{00000000-0000-0000-0000-000000000000}"/>
          </ac:spMkLst>
        </pc:spChg>
        <pc:spChg chg="mod">
          <ac:chgData name="Aymeric KAES" userId="728af61e-b384-4f50-9c70-9f5532662f66" providerId="ADAL" clId="{BD09C096-6EDD-498C-BE6D-8C6908A659D2}" dt="2026-04-02T09:57:46.867" v="164"/>
          <ac:spMkLst>
            <pc:docMk/>
            <pc:sldMk cId="2956845214" sldId="277"/>
            <ac:spMk id="625" creationId="{00000000-0000-0000-0000-000000000000}"/>
          </ac:spMkLst>
        </pc:spChg>
        <pc:graphicFrameChg chg="mod modGraphic">
          <ac:chgData name="Aymeric KAES" userId="728af61e-b384-4f50-9c70-9f5532662f66" providerId="ADAL" clId="{BD09C096-6EDD-498C-BE6D-8C6908A659D2}" dt="2026-04-10T12:10:53.692" v="487" actId="20577"/>
          <ac:graphicFrameMkLst>
            <pc:docMk/>
            <pc:sldMk cId="2956845214" sldId="277"/>
            <ac:graphicFrameMk id="604" creationId="{00000000-0000-0000-0000-000000000000}"/>
          </ac:graphicFrameMkLst>
        </pc:graphicFrameChg>
        <pc:picChg chg="add del mod">
          <ac:chgData name="Aymeric KAES" userId="728af61e-b384-4f50-9c70-9f5532662f66" providerId="ADAL" clId="{BD09C096-6EDD-498C-BE6D-8C6908A659D2}" dt="2026-04-10T12:09:09.706" v="469" actId="478"/>
          <ac:picMkLst>
            <pc:docMk/>
            <pc:sldMk cId="2956845214" sldId="277"/>
            <ac:picMk id="26" creationId="{BCE06B63-A2D2-4E8F-A3E6-EEE1B735F488}"/>
          </ac:picMkLst>
        </pc:picChg>
        <pc:picChg chg="mod">
          <ac:chgData name="Aymeric KAES" userId="728af61e-b384-4f50-9c70-9f5532662f66" providerId="ADAL" clId="{BD09C096-6EDD-498C-BE6D-8C6908A659D2}" dt="2026-04-10T12:10:07.733" v="479" actId="1076"/>
          <ac:picMkLst>
            <pc:docMk/>
            <pc:sldMk cId="2956845214" sldId="277"/>
            <ac:picMk id="62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296641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cd87c7d7bb_0_7:notes"/>
          <p:cNvSpPr txBox="1">
            <a:spLocks noGrp="1"/>
          </p:cNvSpPr>
          <p:nvPr>
            <p:ph type="body" idx="1"/>
          </p:nvPr>
        </p:nvSpPr>
        <p:spPr>
          <a:xfrm>
            <a:off x="685801" y="4400553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PCB différencié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02" name="Google Shape;602;g3cd87c7d7b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546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cd87c7d7bb_0_7:notes"/>
          <p:cNvSpPr txBox="1">
            <a:spLocks noGrp="1"/>
          </p:cNvSpPr>
          <p:nvPr>
            <p:ph type="body" idx="1"/>
          </p:nvPr>
        </p:nvSpPr>
        <p:spPr>
          <a:xfrm>
            <a:off x="685801" y="4400553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PCB différencié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02" name="Google Shape;602;g3cd87c7d7b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5848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cd87c7d7bb_0_7:notes"/>
          <p:cNvSpPr txBox="1">
            <a:spLocks noGrp="1"/>
          </p:cNvSpPr>
          <p:nvPr>
            <p:ph type="body" idx="1"/>
          </p:nvPr>
        </p:nvSpPr>
        <p:spPr>
          <a:xfrm>
            <a:off x="685801" y="4400553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PCB différencié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02" name="Google Shape;602;g3cd87c7d7b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1981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2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u 1 bloc txt">
  <p:cSld name="6_Contenu 1 bloc t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9" descr="PPT_Masque_190312-08.jpg"/>
          <p:cNvPicPr preferRelativeResize="0"/>
          <p:nvPr/>
        </p:nvPicPr>
        <p:blipFill rotWithShape="1">
          <a:blip r:embed="rId2">
            <a:alphaModFix/>
          </a:blip>
          <a:srcRect l="18732"/>
          <a:stretch/>
        </p:blipFill>
        <p:spPr>
          <a:xfrm>
            <a:off x="0" y="1190"/>
            <a:ext cx="9144000" cy="514231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9"/>
          <p:cNvSpPr txBox="1">
            <a:spLocks noGrp="1"/>
          </p:cNvSpPr>
          <p:nvPr>
            <p:ph type="body" idx="1"/>
          </p:nvPr>
        </p:nvSpPr>
        <p:spPr>
          <a:xfrm>
            <a:off x="285750" y="1092600"/>
            <a:ext cx="7886700" cy="3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182F4E"/>
              </a:buClr>
              <a:buSzPts val="24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21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7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6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6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9"/>
          <p:cNvSpPr txBox="1"/>
          <p:nvPr/>
        </p:nvSpPr>
        <p:spPr>
          <a:xfrm>
            <a:off x="285750" y="4767264"/>
            <a:ext cx="885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rPr>
              <a:t>‹N°›</a:t>
            </a:fld>
            <a:endParaRPr sz="1000" b="0" i="0" u="none" strike="noStrike" cap="none">
              <a:solidFill>
                <a:srgbClr val="182F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5" name="Google Shape;135;p29"/>
          <p:cNvSpPr txBox="1">
            <a:spLocks noGrp="1"/>
          </p:cNvSpPr>
          <p:nvPr>
            <p:ph type="title"/>
          </p:nvPr>
        </p:nvSpPr>
        <p:spPr>
          <a:xfrm>
            <a:off x="285750" y="189000"/>
            <a:ext cx="78867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2F4E"/>
              </a:buClr>
              <a:buSzPts val="2300"/>
              <a:buFont typeface="Ubuntu"/>
              <a:buNone/>
              <a:defRPr sz="2300" b="1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861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9"/>
          <p:cNvSpPr txBox="1">
            <a:spLocks noGrp="1"/>
          </p:cNvSpPr>
          <p:nvPr>
            <p:ph type="ftr" idx="11"/>
          </p:nvPr>
        </p:nvSpPr>
        <p:spPr>
          <a:xfrm>
            <a:off x="1634701" y="4775945"/>
            <a:ext cx="458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62300" rIns="0" bIns="395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900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_Texte">
  <p:cSld name="Titre_Text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0"/>
          <p:cNvSpPr txBox="1">
            <a:spLocks noGrp="1"/>
          </p:cNvSpPr>
          <p:nvPr>
            <p:ph type="title"/>
          </p:nvPr>
        </p:nvSpPr>
        <p:spPr>
          <a:xfrm>
            <a:off x="539750" y="0"/>
            <a:ext cx="81009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0" name="Google Shape;140;p30"/>
          <p:cNvSpPr txBox="1">
            <a:spLocks noGrp="1"/>
          </p:cNvSpPr>
          <p:nvPr>
            <p:ph type="dt" idx="10"/>
          </p:nvPr>
        </p:nvSpPr>
        <p:spPr>
          <a:xfrm>
            <a:off x="0" y="4684713"/>
            <a:ext cx="5397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1" name="Google Shape;141;p30"/>
          <p:cNvSpPr txBox="1">
            <a:spLocks noGrp="1"/>
          </p:cNvSpPr>
          <p:nvPr>
            <p:ph type="sldNum" idx="12"/>
          </p:nvPr>
        </p:nvSpPr>
        <p:spPr>
          <a:xfrm>
            <a:off x="0" y="4759644"/>
            <a:ext cx="5397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142" name="Google Shape;142;p30"/>
          <p:cNvSpPr txBox="1">
            <a:spLocks noGrp="1"/>
          </p:cNvSpPr>
          <p:nvPr>
            <p:ph type="ftr" idx="11"/>
          </p:nvPr>
        </p:nvSpPr>
        <p:spPr>
          <a:xfrm>
            <a:off x="539750" y="4759504"/>
            <a:ext cx="75960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3" name="Google Shape;143;p30"/>
          <p:cNvSpPr txBox="1">
            <a:spLocks noGrp="1"/>
          </p:cNvSpPr>
          <p:nvPr>
            <p:ph type="body" idx="1"/>
          </p:nvPr>
        </p:nvSpPr>
        <p:spPr>
          <a:xfrm>
            <a:off x="540000" y="1047600"/>
            <a:ext cx="8100000" cy="3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3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5915" algn="l">
              <a:lnSpc>
                <a:spcPct val="13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690"/>
              <a:buFont typeface="Verdana"/>
              <a:buChar char="&gt;"/>
              <a:defRPr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048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▪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048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–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grpSp>
        <p:nvGrpSpPr>
          <p:cNvPr id="144" name="Google Shape;144;p30"/>
          <p:cNvGrpSpPr/>
          <p:nvPr/>
        </p:nvGrpSpPr>
        <p:grpSpPr>
          <a:xfrm>
            <a:off x="2844928" y="575958"/>
            <a:ext cx="3456168" cy="32380"/>
            <a:chOff x="2844800" y="1038225"/>
            <a:chExt cx="3465525" cy="71400"/>
          </a:xfrm>
        </p:grpSpPr>
        <p:sp>
          <p:nvSpPr>
            <p:cNvPr id="145" name="Google Shape;145;p30"/>
            <p:cNvSpPr/>
            <p:nvPr/>
          </p:nvSpPr>
          <p:spPr>
            <a:xfrm>
              <a:off x="2844800" y="1038225"/>
              <a:ext cx="1730400" cy="71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56470"/>
                  </a:moveTo>
                  <a:lnTo>
                    <a:pt x="120000" y="56470"/>
                  </a:lnTo>
                  <a:cubicBezTo>
                    <a:pt x="120000" y="91764"/>
                    <a:pt x="119469" y="120000"/>
                    <a:pt x="118807" y="120000"/>
                  </a:cubicBezTo>
                  <a:lnTo>
                    <a:pt x="1126" y="120000"/>
                  </a:lnTo>
                  <a:cubicBezTo>
                    <a:pt x="463" y="120000"/>
                    <a:pt x="0" y="91764"/>
                    <a:pt x="0" y="56470"/>
                  </a:cubicBezTo>
                  <a:cubicBezTo>
                    <a:pt x="0" y="24705"/>
                    <a:pt x="463" y="0"/>
                    <a:pt x="1126" y="0"/>
                  </a:cubicBezTo>
                  <a:lnTo>
                    <a:pt x="118807" y="0"/>
                  </a:lnTo>
                  <a:cubicBezTo>
                    <a:pt x="119469" y="0"/>
                    <a:pt x="120000" y="24705"/>
                    <a:pt x="120000" y="564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6" name="Google Shape;146;p30"/>
            <p:cNvSpPr/>
            <p:nvPr/>
          </p:nvSpPr>
          <p:spPr>
            <a:xfrm>
              <a:off x="4606925" y="1038225"/>
              <a:ext cx="1703400" cy="71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9999" y="56470"/>
                  </a:moveTo>
                  <a:lnTo>
                    <a:pt x="119999" y="56470"/>
                  </a:lnTo>
                  <a:cubicBezTo>
                    <a:pt x="119999" y="91764"/>
                    <a:pt x="119461" y="120000"/>
                    <a:pt x="118856" y="120000"/>
                  </a:cubicBezTo>
                  <a:lnTo>
                    <a:pt x="134" y="120000"/>
                  </a:lnTo>
                  <a:cubicBezTo>
                    <a:pt x="134" y="120000"/>
                    <a:pt x="67" y="116470"/>
                    <a:pt x="0" y="116470"/>
                  </a:cubicBezTo>
                  <a:cubicBezTo>
                    <a:pt x="201" y="98823"/>
                    <a:pt x="269" y="81176"/>
                    <a:pt x="269" y="56470"/>
                  </a:cubicBezTo>
                  <a:cubicBezTo>
                    <a:pt x="269" y="35294"/>
                    <a:pt x="201" y="21176"/>
                    <a:pt x="0" y="3529"/>
                  </a:cubicBezTo>
                  <a:cubicBezTo>
                    <a:pt x="67" y="3529"/>
                    <a:pt x="134" y="0"/>
                    <a:pt x="134" y="0"/>
                  </a:cubicBezTo>
                  <a:lnTo>
                    <a:pt x="118856" y="0"/>
                  </a:lnTo>
                  <a:cubicBezTo>
                    <a:pt x="119461" y="0"/>
                    <a:pt x="119999" y="24705"/>
                    <a:pt x="119999" y="564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uverture_B">
  <p:cSld name="Couverture_B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1"/>
          <p:cNvSpPr/>
          <p:nvPr/>
        </p:nvSpPr>
        <p:spPr>
          <a:xfrm>
            <a:off x="0" y="2552400"/>
            <a:ext cx="9144000" cy="259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9" name="Google Shape;149;p31"/>
          <p:cNvSpPr txBox="1">
            <a:spLocks noGrp="1"/>
          </p:cNvSpPr>
          <p:nvPr>
            <p:ph type="subTitle" idx="1"/>
          </p:nvPr>
        </p:nvSpPr>
        <p:spPr>
          <a:xfrm>
            <a:off x="539751" y="4524255"/>
            <a:ext cx="8100900" cy="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F8F8F"/>
              </a:buClr>
              <a:buSzPts val="1700"/>
              <a:buFont typeface="Verdana"/>
              <a:buNone/>
              <a:defRPr sz="1300" b="0" i="0" u="none" strike="noStrike" cap="none">
                <a:solidFill>
                  <a:srgbClr val="8F8F8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8F8F8F"/>
              </a:buClr>
              <a:buSzPts val="1200"/>
              <a:buFont typeface="Verdana"/>
              <a:buNone/>
              <a:defRPr sz="1200" b="0" i="0" u="none" strike="noStrike" cap="none">
                <a:solidFill>
                  <a:srgbClr val="8F8F8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8F8F8F"/>
              </a:buClr>
              <a:buSzPts val="1200"/>
              <a:buFont typeface="Verdana"/>
              <a:buNone/>
              <a:defRPr sz="1200" b="0" i="0" u="none" strike="noStrike" cap="none">
                <a:solidFill>
                  <a:srgbClr val="8F8F8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8F8F8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F8F8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>
              <a:spcBef>
                <a:spcPts val="1200"/>
              </a:spcBef>
              <a:spcAft>
                <a:spcPts val="0"/>
              </a:spcAft>
              <a:buClr>
                <a:srgbClr val="8F8F8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F8F8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>
              <a:spcBef>
                <a:spcPts val="1200"/>
              </a:spcBef>
              <a:spcAft>
                <a:spcPts val="0"/>
              </a:spcAft>
              <a:buClr>
                <a:srgbClr val="8F8F8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F8F8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>
              <a:spcBef>
                <a:spcPts val="1200"/>
              </a:spcBef>
              <a:spcAft>
                <a:spcPts val="0"/>
              </a:spcAft>
              <a:buClr>
                <a:srgbClr val="8F8F8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F8F8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>
              <a:spcBef>
                <a:spcPts val="1200"/>
              </a:spcBef>
              <a:spcAft>
                <a:spcPts val="1200"/>
              </a:spcAft>
              <a:buClr>
                <a:srgbClr val="8F8F8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F8F8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0" name="Google Shape;150;p31"/>
          <p:cNvSpPr txBox="1">
            <a:spLocks noGrp="1"/>
          </p:cNvSpPr>
          <p:nvPr>
            <p:ph type="dt" idx="10"/>
          </p:nvPr>
        </p:nvSpPr>
        <p:spPr>
          <a:xfrm>
            <a:off x="0" y="4684713"/>
            <a:ext cx="5397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1" name="Google Shape;151;p31"/>
          <p:cNvSpPr txBox="1">
            <a:spLocks noGrp="1"/>
          </p:cNvSpPr>
          <p:nvPr>
            <p:ph type="ftr" idx="11"/>
          </p:nvPr>
        </p:nvSpPr>
        <p:spPr>
          <a:xfrm>
            <a:off x="0" y="4684713"/>
            <a:ext cx="5397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2" name="Google Shape;152;p31"/>
          <p:cNvSpPr txBox="1">
            <a:spLocks noGrp="1"/>
          </p:cNvSpPr>
          <p:nvPr>
            <p:ph type="sldNum" idx="12"/>
          </p:nvPr>
        </p:nvSpPr>
        <p:spPr>
          <a:xfrm>
            <a:off x="0" y="4684713"/>
            <a:ext cx="5397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0" marR="0" lvl="0" indent="0" algn="ctr">
              <a:spcBef>
                <a:spcPts val="0"/>
              </a:spcBef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>
              <a:spcBef>
                <a:spcPts val="0"/>
              </a:spcBef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>
              <a:spcBef>
                <a:spcPts val="0"/>
              </a:spcBef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>
              <a:spcBef>
                <a:spcPts val="0"/>
              </a:spcBef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>
              <a:spcBef>
                <a:spcPts val="0"/>
              </a:spcBef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>
              <a:spcBef>
                <a:spcPts val="0"/>
              </a:spcBef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>
              <a:spcBef>
                <a:spcPts val="0"/>
              </a:spcBef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>
              <a:spcBef>
                <a:spcPts val="0"/>
              </a:spcBef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>
              <a:spcBef>
                <a:spcPts val="0"/>
              </a:spcBef>
              <a:buNone/>
              <a:defRPr sz="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153" name="Google Shape;153;p31"/>
          <p:cNvSpPr txBox="1">
            <a:spLocks noGrp="1"/>
          </p:cNvSpPr>
          <p:nvPr>
            <p:ph type="title"/>
          </p:nvPr>
        </p:nvSpPr>
        <p:spPr>
          <a:xfrm>
            <a:off x="539750" y="2706255"/>
            <a:ext cx="8100900" cy="11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L="0" marR="0" lvl="0" indent="0" algn="ctr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grpSp>
        <p:nvGrpSpPr>
          <p:cNvPr id="154" name="Google Shape;154;p31"/>
          <p:cNvGrpSpPr/>
          <p:nvPr/>
        </p:nvGrpSpPr>
        <p:grpSpPr>
          <a:xfrm>
            <a:off x="3941763" y="849600"/>
            <a:ext cx="1284387" cy="852600"/>
            <a:chOff x="3941763" y="1277938"/>
            <a:chExt cx="1284387" cy="852600"/>
          </a:xfrm>
        </p:grpSpPr>
        <p:sp>
          <p:nvSpPr>
            <p:cNvPr id="155" name="Google Shape;155;p31"/>
            <p:cNvSpPr/>
            <p:nvPr/>
          </p:nvSpPr>
          <p:spPr>
            <a:xfrm>
              <a:off x="3941763" y="1303338"/>
              <a:ext cx="390600" cy="801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6354" y="509"/>
                  </a:moveTo>
                  <a:lnTo>
                    <a:pt x="116354" y="509"/>
                  </a:lnTo>
                  <a:cubicBezTo>
                    <a:pt x="117083" y="152"/>
                    <a:pt x="117708" y="0"/>
                    <a:pt x="118333" y="0"/>
                  </a:cubicBezTo>
                  <a:cubicBezTo>
                    <a:pt x="119270" y="0"/>
                    <a:pt x="120000" y="458"/>
                    <a:pt x="120000" y="1019"/>
                  </a:cubicBezTo>
                  <a:cubicBezTo>
                    <a:pt x="120000" y="1324"/>
                    <a:pt x="119687" y="1681"/>
                    <a:pt x="119062" y="1987"/>
                  </a:cubicBezTo>
                  <a:cubicBezTo>
                    <a:pt x="93750" y="17324"/>
                    <a:pt x="75416" y="35312"/>
                    <a:pt x="75416" y="60178"/>
                  </a:cubicBezTo>
                  <a:cubicBezTo>
                    <a:pt x="75416" y="85095"/>
                    <a:pt x="93750" y="102675"/>
                    <a:pt x="119062" y="118063"/>
                  </a:cubicBezTo>
                  <a:cubicBezTo>
                    <a:pt x="119687" y="118369"/>
                    <a:pt x="120000" y="118726"/>
                    <a:pt x="120000" y="119031"/>
                  </a:cubicBezTo>
                  <a:cubicBezTo>
                    <a:pt x="120000" y="119541"/>
                    <a:pt x="119270" y="120000"/>
                    <a:pt x="118333" y="120000"/>
                  </a:cubicBezTo>
                  <a:cubicBezTo>
                    <a:pt x="117708" y="120000"/>
                    <a:pt x="117083" y="119898"/>
                    <a:pt x="116354" y="119541"/>
                  </a:cubicBezTo>
                  <a:lnTo>
                    <a:pt x="8750" y="68636"/>
                  </a:lnTo>
                  <a:cubicBezTo>
                    <a:pt x="3333" y="66394"/>
                    <a:pt x="0" y="63745"/>
                    <a:pt x="0" y="60025"/>
                  </a:cubicBezTo>
                  <a:cubicBezTo>
                    <a:pt x="0" y="56254"/>
                    <a:pt x="3333" y="53656"/>
                    <a:pt x="8750" y="51414"/>
                  </a:cubicBezTo>
                  <a:lnTo>
                    <a:pt x="116354" y="50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6" name="Google Shape;156;p31"/>
            <p:cNvSpPr/>
            <p:nvPr/>
          </p:nvSpPr>
          <p:spPr>
            <a:xfrm>
              <a:off x="4400550" y="1277938"/>
              <a:ext cx="825600" cy="852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7753" y="0"/>
                  </a:moveTo>
                  <a:lnTo>
                    <a:pt x="27753" y="0"/>
                  </a:lnTo>
                  <a:cubicBezTo>
                    <a:pt x="7802" y="0"/>
                    <a:pt x="0" y="27412"/>
                    <a:pt x="0" y="60143"/>
                  </a:cubicBezTo>
                  <a:cubicBezTo>
                    <a:pt x="0" y="92923"/>
                    <a:pt x="7802" y="120000"/>
                    <a:pt x="27753" y="120000"/>
                  </a:cubicBezTo>
                  <a:cubicBezTo>
                    <a:pt x="39753" y="120000"/>
                    <a:pt x="49975" y="113194"/>
                    <a:pt x="50024" y="107587"/>
                  </a:cubicBezTo>
                  <a:cubicBezTo>
                    <a:pt x="50024" y="106389"/>
                    <a:pt x="49530" y="105191"/>
                    <a:pt x="48444" y="104185"/>
                  </a:cubicBezTo>
                  <a:cubicBezTo>
                    <a:pt x="42765" y="98865"/>
                    <a:pt x="40543" y="93546"/>
                    <a:pt x="40543" y="88849"/>
                  </a:cubicBezTo>
                  <a:cubicBezTo>
                    <a:pt x="40493" y="79888"/>
                    <a:pt x="48543" y="73178"/>
                    <a:pt x="55901" y="73178"/>
                  </a:cubicBezTo>
                  <a:cubicBezTo>
                    <a:pt x="66074" y="73178"/>
                    <a:pt x="72049" y="80942"/>
                    <a:pt x="72049" y="90958"/>
                  </a:cubicBezTo>
                  <a:cubicBezTo>
                    <a:pt x="72049" y="100495"/>
                    <a:pt x="67901" y="108402"/>
                    <a:pt x="63358" y="114728"/>
                  </a:cubicBezTo>
                  <a:cubicBezTo>
                    <a:pt x="63160" y="115015"/>
                    <a:pt x="63111" y="115303"/>
                    <a:pt x="63111" y="115543"/>
                  </a:cubicBezTo>
                  <a:cubicBezTo>
                    <a:pt x="63111" y="116070"/>
                    <a:pt x="63407" y="116453"/>
                    <a:pt x="63851" y="116453"/>
                  </a:cubicBezTo>
                  <a:cubicBezTo>
                    <a:pt x="64148" y="116453"/>
                    <a:pt x="64444" y="116309"/>
                    <a:pt x="64790" y="115974"/>
                  </a:cubicBezTo>
                  <a:lnTo>
                    <a:pt x="115802" y="68099"/>
                  </a:lnTo>
                  <a:cubicBezTo>
                    <a:pt x="118370" y="65990"/>
                    <a:pt x="120000" y="63498"/>
                    <a:pt x="120000" y="60000"/>
                  </a:cubicBezTo>
                  <a:cubicBezTo>
                    <a:pt x="120000" y="56453"/>
                    <a:pt x="118370" y="54009"/>
                    <a:pt x="115802" y="51900"/>
                  </a:cubicBezTo>
                  <a:lnTo>
                    <a:pt x="64790" y="4025"/>
                  </a:lnTo>
                  <a:cubicBezTo>
                    <a:pt x="64444" y="3642"/>
                    <a:pt x="64148" y="3546"/>
                    <a:pt x="63851" y="3546"/>
                  </a:cubicBezTo>
                  <a:cubicBezTo>
                    <a:pt x="63407" y="3546"/>
                    <a:pt x="63111" y="3929"/>
                    <a:pt x="63111" y="4408"/>
                  </a:cubicBezTo>
                  <a:cubicBezTo>
                    <a:pt x="63111" y="4696"/>
                    <a:pt x="63160" y="4984"/>
                    <a:pt x="63358" y="5223"/>
                  </a:cubicBezTo>
                  <a:cubicBezTo>
                    <a:pt x="67901" y="11549"/>
                    <a:pt x="72049" y="19504"/>
                    <a:pt x="72049" y="28993"/>
                  </a:cubicBezTo>
                  <a:cubicBezTo>
                    <a:pt x="72049" y="39009"/>
                    <a:pt x="66074" y="46773"/>
                    <a:pt x="55901" y="46773"/>
                  </a:cubicBezTo>
                  <a:cubicBezTo>
                    <a:pt x="48543" y="46773"/>
                    <a:pt x="40493" y="40111"/>
                    <a:pt x="40543" y="31150"/>
                  </a:cubicBezTo>
                  <a:cubicBezTo>
                    <a:pt x="40543" y="26453"/>
                    <a:pt x="42765" y="21134"/>
                    <a:pt x="48444" y="15814"/>
                  </a:cubicBezTo>
                  <a:cubicBezTo>
                    <a:pt x="49530" y="14760"/>
                    <a:pt x="50024" y="13610"/>
                    <a:pt x="50024" y="12364"/>
                  </a:cubicBezTo>
                  <a:cubicBezTo>
                    <a:pt x="49975" y="6757"/>
                    <a:pt x="39753" y="0"/>
                    <a:pt x="277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57" name="Google Shape;157;p31"/>
          <p:cNvGrpSpPr/>
          <p:nvPr/>
        </p:nvGrpSpPr>
        <p:grpSpPr>
          <a:xfrm>
            <a:off x="3095938" y="4164241"/>
            <a:ext cx="2951934" cy="46774"/>
            <a:chOff x="2844800" y="1038225"/>
            <a:chExt cx="3465525" cy="71400"/>
          </a:xfrm>
        </p:grpSpPr>
        <p:sp>
          <p:nvSpPr>
            <p:cNvPr id="158" name="Google Shape;158;p31"/>
            <p:cNvSpPr/>
            <p:nvPr/>
          </p:nvSpPr>
          <p:spPr>
            <a:xfrm>
              <a:off x="2844800" y="1038225"/>
              <a:ext cx="1730400" cy="71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56470"/>
                  </a:moveTo>
                  <a:lnTo>
                    <a:pt x="120000" y="56470"/>
                  </a:lnTo>
                  <a:cubicBezTo>
                    <a:pt x="120000" y="91764"/>
                    <a:pt x="119469" y="120000"/>
                    <a:pt x="118807" y="120000"/>
                  </a:cubicBezTo>
                  <a:lnTo>
                    <a:pt x="1126" y="120000"/>
                  </a:lnTo>
                  <a:cubicBezTo>
                    <a:pt x="463" y="120000"/>
                    <a:pt x="0" y="91764"/>
                    <a:pt x="0" y="56470"/>
                  </a:cubicBezTo>
                  <a:cubicBezTo>
                    <a:pt x="0" y="24705"/>
                    <a:pt x="463" y="0"/>
                    <a:pt x="1126" y="0"/>
                  </a:cubicBezTo>
                  <a:lnTo>
                    <a:pt x="118807" y="0"/>
                  </a:lnTo>
                  <a:cubicBezTo>
                    <a:pt x="119469" y="0"/>
                    <a:pt x="120000" y="24705"/>
                    <a:pt x="120000" y="564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9" name="Google Shape;159;p31"/>
            <p:cNvSpPr/>
            <p:nvPr/>
          </p:nvSpPr>
          <p:spPr>
            <a:xfrm>
              <a:off x="4606925" y="1038225"/>
              <a:ext cx="1703400" cy="71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9999" y="56470"/>
                  </a:moveTo>
                  <a:lnTo>
                    <a:pt x="119999" y="56470"/>
                  </a:lnTo>
                  <a:cubicBezTo>
                    <a:pt x="119999" y="91764"/>
                    <a:pt x="119461" y="120000"/>
                    <a:pt x="118856" y="120000"/>
                  </a:cubicBezTo>
                  <a:lnTo>
                    <a:pt x="134" y="120000"/>
                  </a:lnTo>
                  <a:cubicBezTo>
                    <a:pt x="134" y="120000"/>
                    <a:pt x="67" y="116470"/>
                    <a:pt x="0" y="116470"/>
                  </a:cubicBezTo>
                  <a:cubicBezTo>
                    <a:pt x="201" y="98823"/>
                    <a:pt x="269" y="81176"/>
                    <a:pt x="269" y="56470"/>
                  </a:cubicBezTo>
                  <a:cubicBezTo>
                    <a:pt x="269" y="35294"/>
                    <a:pt x="201" y="21176"/>
                    <a:pt x="0" y="3529"/>
                  </a:cubicBezTo>
                  <a:cubicBezTo>
                    <a:pt x="67" y="3529"/>
                    <a:pt x="134" y="0"/>
                    <a:pt x="134" y="0"/>
                  </a:cubicBezTo>
                  <a:lnTo>
                    <a:pt x="118856" y="0"/>
                  </a:lnTo>
                  <a:cubicBezTo>
                    <a:pt x="119461" y="0"/>
                    <a:pt x="119999" y="24705"/>
                    <a:pt x="119999" y="564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ommaire_A">
  <p:cSld name="Sommaire_A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2"/>
          <p:cNvSpPr txBox="1">
            <a:spLocks noGrp="1"/>
          </p:cNvSpPr>
          <p:nvPr>
            <p:ph type="dt" idx="10"/>
          </p:nvPr>
        </p:nvSpPr>
        <p:spPr>
          <a:xfrm>
            <a:off x="0" y="4684712"/>
            <a:ext cx="539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9pPr>
          </a:lstStyle>
          <a:p>
            <a:endParaRPr/>
          </a:p>
        </p:txBody>
      </p:sp>
      <p:sp>
        <p:nvSpPr>
          <p:cNvPr id="162" name="Google Shape;162;p32"/>
          <p:cNvSpPr txBox="1">
            <a:spLocks noGrp="1"/>
          </p:cNvSpPr>
          <p:nvPr>
            <p:ph type="ftr" idx="11"/>
          </p:nvPr>
        </p:nvSpPr>
        <p:spPr>
          <a:xfrm>
            <a:off x="0" y="4684712"/>
            <a:ext cx="539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/>
            </a:lvl9pPr>
          </a:lstStyle>
          <a:p>
            <a:endParaRPr/>
          </a:p>
        </p:txBody>
      </p:sp>
      <p:sp>
        <p:nvSpPr>
          <p:cNvPr id="163" name="Google Shape;163;p32"/>
          <p:cNvSpPr txBox="1">
            <a:spLocks noGrp="1"/>
          </p:cNvSpPr>
          <p:nvPr>
            <p:ph type="sldNum" idx="12"/>
          </p:nvPr>
        </p:nvSpPr>
        <p:spPr>
          <a:xfrm>
            <a:off x="0" y="4684713"/>
            <a:ext cx="5397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164" name="Google Shape;164;p32"/>
          <p:cNvSpPr txBox="1">
            <a:spLocks noGrp="1"/>
          </p:cNvSpPr>
          <p:nvPr>
            <p:ph type="title"/>
          </p:nvPr>
        </p:nvSpPr>
        <p:spPr>
          <a:xfrm>
            <a:off x="539750" y="2"/>
            <a:ext cx="81012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erdana"/>
              <a:buNone/>
              <a:defRPr sz="3000" b="1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2"/>
          <p:cNvSpPr txBox="1">
            <a:spLocks noGrp="1"/>
          </p:cNvSpPr>
          <p:nvPr>
            <p:ph type="body" idx="1"/>
          </p:nvPr>
        </p:nvSpPr>
        <p:spPr>
          <a:xfrm>
            <a:off x="539750" y="964800"/>
            <a:ext cx="3708600" cy="3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  <a:defRPr sz="1000"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32"/>
          <p:cNvSpPr txBox="1">
            <a:spLocks noGrp="1"/>
          </p:cNvSpPr>
          <p:nvPr>
            <p:ph type="body" idx="2"/>
          </p:nvPr>
        </p:nvSpPr>
        <p:spPr>
          <a:xfrm>
            <a:off x="4932041" y="964800"/>
            <a:ext cx="3708600" cy="3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  <a:defRPr sz="1000"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67" name="Google Shape;167;p32"/>
          <p:cNvGrpSpPr/>
          <p:nvPr/>
        </p:nvGrpSpPr>
        <p:grpSpPr>
          <a:xfrm>
            <a:off x="2844928" y="719958"/>
            <a:ext cx="3456158" cy="32397"/>
            <a:chOff x="2844800" y="1038225"/>
            <a:chExt cx="3465515" cy="71438"/>
          </a:xfrm>
        </p:grpSpPr>
        <p:sp>
          <p:nvSpPr>
            <p:cNvPr id="168" name="Google Shape;168;p32"/>
            <p:cNvSpPr/>
            <p:nvPr/>
          </p:nvSpPr>
          <p:spPr>
            <a:xfrm>
              <a:off x="2844800" y="1038225"/>
              <a:ext cx="1730374" cy="71438"/>
            </a:xfrm>
            <a:custGeom>
              <a:avLst/>
              <a:gdLst/>
              <a:ahLst/>
              <a:cxnLst/>
              <a:rect l="l" t="t" r="r" b="b"/>
              <a:pathLst>
                <a:path w="1811" h="34" extrusionOk="0">
                  <a:moveTo>
                    <a:pt x="1811" y="16"/>
                  </a:moveTo>
                  <a:lnTo>
                    <a:pt x="1811" y="16"/>
                  </a:lnTo>
                  <a:cubicBezTo>
                    <a:pt x="1811" y="26"/>
                    <a:pt x="1803" y="34"/>
                    <a:pt x="1793" y="34"/>
                  </a:cubicBezTo>
                  <a:lnTo>
                    <a:pt x="17" y="34"/>
                  </a:lnTo>
                  <a:cubicBezTo>
                    <a:pt x="7" y="34"/>
                    <a:pt x="0" y="26"/>
                    <a:pt x="0" y="16"/>
                  </a:cubicBezTo>
                  <a:cubicBezTo>
                    <a:pt x="0" y="7"/>
                    <a:pt x="7" y="0"/>
                    <a:pt x="17" y="0"/>
                  </a:cubicBezTo>
                  <a:lnTo>
                    <a:pt x="1793" y="0"/>
                  </a:lnTo>
                  <a:cubicBezTo>
                    <a:pt x="1803" y="0"/>
                    <a:pt x="1811" y="7"/>
                    <a:pt x="1811" y="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69" name="Google Shape;169;p32"/>
            <p:cNvSpPr/>
            <p:nvPr/>
          </p:nvSpPr>
          <p:spPr>
            <a:xfrm>
              <a:off x="4606925" y="1038225"/>
              <a:ext cx="1703390" cy="71438"/>
            </a:xfrm>
            <a:custGeom>
              <a:avLst/>
              <a:gdLst/>
              <a:ahLst/>
              <a:cxnLst/>
              <a:rect l="l" t="t" r="r" b="b"/>
              <a:pathLst>
                <a:path w="1784" h="34" extrusionOk="0">
                  <a:moveTo>
                    <a:pt x="1784" y="16"/>
                  </a:moveTo>
                  <a:lnTo>
                    <a:pt x="1784" y="16"/>
                  </a:lnTo>
                  <a:cubicBezTo>
                    <a:pt x="1784" y="26"/>
                    <a:pt x="1776" y="34"/>
                    <a:pt x="1767" y="34"/>
                  </a:cubicBezTo>
                  <a:lnTo>
                    <a:pt x="2" y="34"/>
                  </a:lnTo>
                  <a:cubicBezTo>
                    <a:pt x="2" y="34"/>
                    <a:pt x="1" y="33"/>
                    <a:pt x="0" y="33"/>
                  </a:cubicBezTo>
                  <a:cubicBezTo>
                    <a:pt x="3" y="28"/>
                    <a:pt x="4" y="23"/>
                    <a:pt x="4" y="16"/>
                  </a:cubicBezTo>
                  <a:cubicBezTo>
                    <a:pt x="4" y="10"/>
                    <a:pt x="3" y="6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lnTo>
                    <a:pt x="1767" y="0"/>
                  </a:lnTo>
                  <a:cubicBezTo>
                    <a:pt x="1776" y="0"/>
                    <a:pt x="1784" y="7"/>
                    <a:pt x="1784" y="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3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3" name="Google Shape;173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74" name="Google Shape;174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75" name="Google Shape;175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Graphe 1">
  <p:cSld name="7_Graphe 1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4" descr="PPT_Masque_190312-08.jpg"/>
          <p:cNvPicPr preferRelativeResize="0"/>
          <p:nvPr/>
        </p:nvPicPr>
        <p:blipFill rotWithShape="1">
          <a:blip r:embed="rId2">
            <a:alphaModFix/>
          </a:blip>
          <a:srcRect l="18732"/>
          <a:stretch/>
        </p:blipFill>
        <p:spPr>
          <a:xfrm>
            <a:off x="0" y="-2951"/>
            <a:ext cx="9144000" cy="514231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4"/>
          <p:cNvSpPr txBox="1">
            <a:spLocks noGrp="1"/>
          </p:cNvSpPr>
          <p:nvPr>
            <p:ph type="body" idx="1"/>
          </p:nvPr>
        </p:nvSpPr>
        <p:spPr>
          <a:xfrm>
            <a:off x="285750" y="1092600"/>
            <a:ext cx="42864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182F4E"/>
              </a:buClr>
              <a:buSzPts val="2100"/>
              <a:buNone/>
              <a:defRPr sz="2100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600"/>
              <a:buChar char="•"/>
              <a:defRPr sz="1600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7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6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6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4"/>
          <p:cNvSpPr txBox="1"/>
          <p:nvPr/>
        </p:nvSpPr>
        <p:spPr>
          <a:xfrm>
            <a:off x="285750" y="4767264"/>
            <a:ext cx="885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rPr>
              <a:t>‹N°›</a:t>
            </a:fld>
            <a:endParaRPr sz="1000" b="0" i="0" u="none" strike="noStrike" cap="none">
              <a:solidFill>
                <a:srgbClr val="182F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0" name="Google Shape;180;p34"/>
          <p:cNvSpPr txBox="1">
            <a:spLocks noGrp="1"/>
          </p:cNvSpPr>
          <p:nvPr>
            <p:ph type="title"/>
          </p:nvPr>
        </p:nvSpPr>
        <p:spPr>
          <a:xfrm>
            <a:off x="285750" y="189000"/>
            <a:ext cx="78867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2F4E"/>
              </a:buClr>
              <a:buSzPts val="2300"/>
              <a:buFont typeface="Ubuntu"/>
              <a:buNone/>
              <a:defRPr sz="2300" b="1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4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861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4"/>
          <p:cNvSpPr txBox="1">
            <a:spLocks noGrp="1"/>
          </p:cNvSpPr>
          <p:nvPr>
            <p:ph type="body" idx="2"/>
          </p:nvPr>
        </p:nvSpPr>
        <p:spPr>
          <a:xfrm>
            <a:off x="285750" y="2857526"/>
            <a:ext cx="42864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182F4E"/>
              </a:buClr>
              <a:buSzPts val="2100"/>
              <a:buNone/>
              <a:defRPr sz="2100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600"/>
              <a:buChar char="•"/>
              <a:defRPr sz="1600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7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6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82F4E"/>
              </a:buClr>
              <a:buSzPts val="1600"/>
              <a:buChar char="•"/>
              <a:defRPr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34"/>
          <p:cNvSpPr txBox="1">
            <a:spLocks noGrp="1"/>
          </p:cNvSpPr>
          <p:nvPr>
            <p:ph type="ftr" idx="11"/>
          </p:nvPr>
        </p:nvSpPr>
        <p:spPr>
          <a:xfrm>
            <a:off x="1634701" y="4775945"/>
            <a:ext cx="458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62300" rIns="0" bIns="395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900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4"/>
          <p:cNvSpPr txBox="1"/>
          <p:nvPr/>
        </p:nvSpPr>
        <p:spPr>
          <a:xfrm>
            <a:off x="7438292" y="-55721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34"/>
          <p:cNvSpPr>
            <a:spLocks noGrp="1"/>
          </p:cNvSpPr>
          <p:nvPr>
            <p:ph type="chart" idx="3"/>
          </p:nvPr>
        </p:nvSpPr>
        <p:spPr>
          <a:xfrm>
            <a:off x="4897230" y="1092599"/>
            <a:ext cx="3680400" cy="3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8">
  <p:cSld name="BLANK_1">
    <p:bg>
      <p:bgPr>
        <a:solidFill>
          <a:srgbClr val="FFFFFF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5"/>
          <p:cNvSpPr/>
          <p:nvPr/>
        </p:nvSpPr>
        <p:spPr>
          <a:xfrm>
            <a:off x="-117360" y="3533040"/>
            <a:ext cx="300" cy="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200" tIns="350" rIns="79200" bIns="3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35" descr="PPT_Masque_190312-08.jpg"/>
          <p:cNvPicPr preferRelativeResize="0"/>
          <p:nvPr/>
        </p:nvPicPr>
        <p:blipFill rotWithShape="1">
          <a:blip r:embed="rId2">
            <a:alphaModFix/>
          </a:blip>
          <a:srcRect l="18739"/>
          <a:stretch/>
        </p:blipFill>
        <p:spPr>
          <a:xfrm>
            <a:off x="0" y="1080"/>
            <a:ext cx="9143280" cy="514152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5"/>
          <p:cNvSpPr txBox="1">
            <a:spLocks noGrp="1"/>
          </p:cNvSpPr>
          <p:nvPr>
            <p:ph type="body" idx="1"/>
          </p:nvPr>
        </p:nvSpPr>
        <p:spPr>
          <a:xfrm>
            <a:off x="285840" y="1092600"/>
            <a:ext cx="7886100" cy="3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200" tIns="39600" rIns="79200" bIns="396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○"/>
              <a:defRPr/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90" name="Google Shape;190;p35"/>
          <p:cNvSpPr/>
          <p:nvPr/>
        </p:nvSpPr>
        <p:spPr>
          <a:xfrm>
            <a:off x="285840" y="4767120"/>
            <a:ext cx="8844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200" tIns="39600" rIns="79200" bIns="396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182F4E"/>
                </a:solidFill>
                <a:latin typeface="Ubuntu"/>
                <a:ea typeface="Ubuntu"/>
                <a:cs typeface="Ubuntu"/>
                <a:sym typeface="Ubuntu"/>
              </a:rPr>
              <a:t>‹N°›</a:t>
            </a:fld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5"/>
          <p:cNvSpPr txBox="1">
            <a:spLocks noGrp="1"/>
          </p:cNvSpPr>
          <p:nvPr>
            <p:ph type="title"/>
          </p:nvPr>
        </p:nvSpPr>
        <p:spPr>
          <a:xfrm>
            <a:off x="285840" y="189000"/>
            <a:ext cx="78861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200" tIns="39600" rIns="79200" bIns="396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5"/>
          <p:cNvSpPr txBox="1">
            <a:spLocks noGrp="1"/>
          </p:cNvSpPr>
          <p:nvPr>
            <p:ph type="dt" idx="10"/>
          </p:nvPr>
        </p:nvSpPr>
        <p:spPr>
          <a:xfrm>
            <a:off x="628560" y="4767120"/>
            <a:ext cx="8604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200" tIns="39600" rIns="79200" bIns="396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 b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93" name="Google Shape;193;p35"/>
          <p:cNvSpPr txBox="1">
            <a:spLocks noGrp="1"/>
          </p:cNvSpPr>
          <p:nvPr>
            <p:ph type="ftr" idx="11"/>
          </p:nvPr>
        </p:nvSpPr>
        <p:spPr>
          <a:xfrm>
            <a:off x="1634760" y="4776120"/>
            <a:ext cx="45831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200" tIns="62275" rIns="0" bIns="396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 b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0" name="Google Shape;120;p2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" name="Google Shape;604;p54"/>
          <p:cNvGraphicFramePr/>
          <p:nvPr>
            <p:extLst>
              <p:ext uri="{D42A27DB-BD31-4B8C-83A1-F6EECF244321}">
                <p14:modId xmlns:p14="http://schemas.microsoft.com/office/powerpoint/2010/main" val="2911956675"/>
              </p:ext>
            </p:extLst>
          </p:nvPr>
        </p:nvGraphicFramePr>
        <p:xfrm>
          <a:off x="3323668" y="1929228"/>
          <a:ext cx="5660000" cy="3045184"/>
        </p:xfrm>
        <a:graphic>
          <a:graphicData uri="http://schemas.openxmlformats.org/drawingml/2006/table">
            <a:tbl>
              <a:tblPr>
                <a:noFill/>
                <a:tableStyleId>{C273A648-3DC3-441E-9A5C-3EEAF31EE1B1}</a:tableStyleId>
              </a:tblPr>
              <a:tblGrid>
                <a:gridCol w="2114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5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13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Description de l</a:t>
                      </a:r>
                      <a:r>
                        <a:rPr lang="en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’o</a:t>
                      </a:r>
                      <a:r>
                        <a:rPr lang="en" sz="12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ffre :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9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BOX 3KG POULET ET SAUMON ULTIMA 48 UVC</a:t>
                      </a: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42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Code EAN :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8410650651279</a:t>
                      </a:r>
                      <a:endParaRPr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30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Strate Permanent par format  : 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2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20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 1</a:t>
                      </a: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HM / </a:t>
                      </a:r>
                      <a:r>
                        <a:rPr lang="fr-FR" sz="120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 1</a:t>
                      </a: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fr-FR" sz="1200" u="none" strike="noStrike" cap="none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</a:t>
                      </a:r>
                      <a:endParaRPr lang="fr-FR"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1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Conditionnement : </a:t>
                      </a:r>
                      <a:endParaRPr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BOX ½ Palette</a:t>
                      </a:r>
                      <a:endParaRPr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53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Animation associée :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Possibilités multiples :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fr-FR" sz="11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 OP VIP </a:t>
                      </a:r>
                      <a:r>
                        <a:rPr lang="fr-FR" sz="9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(à partir de 24 </a:t>
                      </a:r>
                      <a:r>
                        <a:rPr lang="fr-FR" sz="900" u="none" strike="noStrike" cap="none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Boxs</a:t>
                      </a:r>
                      <a:r>
                        <a:rPr lang="fr-FR" sz="9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sous réserve de validation)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fr-FR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 Collecte SPA</a:t>
                      </a:r>
                      <a:r>
                        <a:rPr kumimoji="0" lang="fr-F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(sous réserve de validation de la SPA)</a:t>
                      </a:r>
                      <a:endParaRPr lang="fr-FR" sz="14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19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50" dirty="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Pour livraison sur octobre 2026</a:t>
                      </a:r>
                      <a:endParaRPr sz="105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Livraison à partir de S42</a:t>
                      </a:r>
                      <a:endParaRPr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05" name="Google Shape;605;p54"/>
          <p:cNvSpPr/>
          <p:nvPr/>
        </p:nvSpPr>
        <p:spPr>
          <a:xfrm>
            <a:off x="373075" y="1016377"/>
            <a:ext cx="2775600" cy="3921600"/>
          </a:xfrm>
          <a:prstGeom prst="rect">
            <a:avLst/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6" name="Google Shape;606;p54"/>
          <p:cNvSpPr/>
          <p:nvPr/>
        </p:nvSpPr>
        <p:spPr>
          <a:xfrm>
            <a:off x="373075" y="676933"/>
            <a:ext cx="8610600" cy="2652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ULTIMA – CROQUETTES CHAT 3KG 48 UVC</a:t>
            </a:r>
            <a:endParaRPr sz="1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7" name="Google Shape;607;p54"/>
          <p:cNvSpPr/>
          <p:nvPr/>
        </p:nvSpPr>
        <p:spPr>
          <a:xfrm>
            <a:off x="3323700" y="1021102"/>
            <a:ext cx="2834100" cy="37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7376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AFFINITY PETCARE</a:t>
            </a:r>
            <a:endParaRPr sz="1100" b="1" i="0" u="none" strike="noStrike" cap="none" dirty="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 dirty="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8" name="Google Shape;608;p54"/>
          <p:cNvSpPr/>
          <p:nvPr/>
        </p:nvSpPr>
        <p:spPr>
          <a:xfrm rot="-5400000">
            <a:off x="-1808025" y="2848277"/>
            <a:ext cx="3950700" cy="2652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ANIMALERIE</a:t>
            </a:r>
            <a:endParaRPr sz="1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9" name="Google Shape;609;p54"/>
          <p:cNvSpPr/>
          <p:nvPr/>
        </p:nvSpPr>
        <p:spPr>
          <a:xfrm>
            <a:off x="6208075" y="1016377"/>
            <a:ext cx="2775600" cy="37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FORMAT </a:t>
            </a:r>
            <a:r>
              <a:rPr lang="en" sz="1100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Concerné : </a:t>
            </a:r>
            <a:endParaRPr sz="11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0" name="Google Shape;610;p54"/>
          <p:cNvSpPr/>
          <p:nvPr/>
        </p:nvSpPr>
        <p:spPr>
          <a:xfrm>
            <a:off x="3323700" y="1463852"/>
            <a:ext cx="2834100" cy="3789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1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400" b="1" dirty="0" err="1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Méca</a:t>
            </a:r>
            <a:r>
              <a:rPr lang="fr-FR" sz="1400" b="1" dirty="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-FR" sz="1200" b="1" dirty="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: TAUX PROMO 10%</a:t>
            </a:r>
            <a:endParaRPr lang="fr-FR" sz="1100" b="1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fr-FR" sz="1200" b="1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1" name="Google Shape;611;p54"/>
          <p:cNvSpPr txBox="1"/>
          <p:nvPr/>
        </p:nvSpPr>
        <p:spPr>
          <a:xfrm>
            <a:off x="2083441" y="4504831"/>
            <a:ext cx="968365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PCB: </a:t>
            </a:r>
            <a:r>
              <a:rPr lang="en" sz="1100" b="1" i="0" u="none" strike="noStrike" cap="none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48</a:t>
            </a:r>
            <a:endParaRPr sz="1100" b="1" dirty="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2" name="Google Shape;612;p54"/>
          <p:cNvSpPr/>
          <p:nvPr/>
        </p:nvSpPr>
        <p:spPr>
          <a:xfrm>
            <a:off x="6208075" y="1460472"/>
            <a:ext cx="2775600" cy="37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VMH HM : </a:t>
            </a:r>
            <a:r>
              <a:rPr lang="en" sz="11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b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VMH Market : </a:t>
            </a:r>
            <a:r>
              <a:rPr lang="en" sz="11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sz="1500" b="1" i="0" u="none" strike="noStrike" cap="none" dirty="0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0" name="Google Shape;620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41590" y="1071642"/>
            <a:ext cx="291120" cy="22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54" descr="Une image contenant Police, Graphique, logo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2985" y="987172"/>
            <a:ext cx="749363" cy="450054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54"/>
          <p:cNvSpPr txBox="1"/>
          <p:nvPr/>
        </p:nvSpPr>
        <p:spPr>
          <a:xfrm>
            <a:off x="87755" y="24564"/>
            <a:ext cx="897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OFFRES - UB BOMBES</a:t>
            </a:r>
            <a:endParaRPr sz="2100" b="1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3" name="Google Shape;623;p54"/>
          <p:cNvSpPr txBox="1">
            <a:spLocks noGrp="1"/>
          </p:cNvSpPr>
          <p:nvPr>
            <p:ph type="title"/>
          </p:nvPr>
        </p:nvSpPr>
        <p:spPr>
          <a:xfrm>
            <a:off x="539750" y="0"/>
            <a:ext cx="8100900" cy="432000"/>
          </a:xfrm>
          <a:prstGeom prst="rect">
            <a:avLst/>
          </a:prstGeom>
        </p:spPr>
        <p:txBody>
          <a:bodyPr spcFirstLastPara="1" wrap="square" lIns="79125" tIns="39550" rIns="79125" bIns="395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54"/>
          <p:cNvSpPr txBox="1">
            <a:spLocks noGrp="1"/>
          </p:cNvSpPr>
          <p:nvPr>
            <p:ph type="title"/>
          </p:nvPr>
        </p:nvSpPr>
        <p:spPr>
          <a:xfrm>
            <a:off x="463550" y="76200"/>
            <a:ext cx="8100900" cy="432000"/>
          </a:xfrm>
          <a:prstGeom prst="rect">
            <a:avLst/>
          </a:prstGeom>
        </p:spPr>
        <p:txBody>
          <a:bodyPr spcFirstLastPara="1" wrap="square" lIns="79125" tIns="39550" rIns="79125" bIns="395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AGENDA</a:t>
            </a:r>
            <a:endParaRPr b="1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5" name="Google Shape;625;p54"/>
          <p:cNvSpPr/>
          <p:nvPr/>
        </p:nvSpPr>
        <p:spPr>
          <a:xfrm>
            <a:off x="0" y="0"/>
            <a:ext cx="9144000" cy="6321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OFFRE ULTIMA – GRAND SALON NATIONAL CARREFOUR 2026</a:t>
            </a:r>
            <a:endParaRPr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26" name="Google Shape;626;p54"/>
          <p:cNvGrpSpPr/>
          <p:nvPr/>
        </p:nvGrpSpPr>
        <p:grpSpPr>
          <a:xfrm>
            <a:off x="8497253" y="20582"/>
            <a:ext cx="540030" cy="540034"/>
            <a:chOff x="33167" y="361927"/>
            <a:chExt cx="2471531" cy="2474951"/>
          </a:xfrm>
        </p:grpSpPr>
        <p:sp>
          <p:nvSpPr>
            <p:cNvPr id="627" name="Google Shape;627;p54"/>
            <p:cNvSpPr/>
            <p:nvPr/>
          </p:nvSpPr>
          <p:spPr>
            <a:xfrm>
              <a:off x="185568" y="519796"/>
              <a:ext cx="2159100" cy="2159100"/>
            </a:xfrm>
            <a:prstGeom prst="ellipse">
              <a:avLst/>
            </a:prstGeom>
            <a:solidFill>
              <a:srgbClr val="0361D5">
                <a:alpha val="7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28" name="Google Shape;628;p5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3167" y="361927"/>
              <a:ext cx="2471531" cy="24749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29" name="Google Shape;629;p54"/>
          <p:cNvPicPr preferRelativeResize="0"/>
          <p:nvPr/>
        </p:nvPicPr>
        <p:blipFill rotWithShape="1">
          <a:blip r:embed="rId6">
            <a:alphaModFix/>
          </a:blip>
          <a:srcRect l="5038" t="6747" r="6271" b="7408"/>
          <a:stretch/>
        </p:blipFill>
        <p:spPr>
          <a:xfrm>
            <a:off x="-7925" y="96387"/>
            <a:ext cx="720000" cy="43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D04670E-1E3D-4CCC-98B8-B7BBD76EDA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490" t="3775" r="26366" b="5096"/>
          <a:stretch/>
        </p:blipFill>
        <p:spPr>
          <a:xfrm>
            <a:off x="502126" y="1265744"/>
            <a:ext cx="1581315" cy="323908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C1DBCD-C5D5-4044-A3C1-BE33C13372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1949" y="1170728"/>
            <a:ext cx="968365" cy="4490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67C61E-3618-48E6-AEA7-2D7DDA6D51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6847" y="4008226"/>
            <a:ext cx="1014959" cy="44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1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" name="Google Shape;604;p54"/>
          <p:cNvGraphicFramePr/>
          <p:nvPr>
            <p:extLst>
              <p:ext uri="{D42A27DB-BD31-4B8C-83A1-F6EECF244321}">
                <p14:modId xmlns:p14="http://schemas.microsoft.com/office/powerpoint/2010/main" val="345627739"/>
              </p:ext>
            </p:extLst>
          </p:nvPr>
        </p:nvGraphicFramePr>
        <p:xfrm>
          <a:off x="3323668" y="1929228"/>
          <a:ext cx="5660000" cy="3092878"/>
        </p:xfrm>
        <a:graphic>
          <a:graphicData uri="http://schemas.openxmlformats.org/drawingml/2006/table">
            <a:tbl>
              <a:tblPr>
                <a:noFill/>
                <a:tableStyleId>{C273A648-3DC3-441E-9A5C-3EEAF31EE1B1}</a:tableStyleId>
              </a:tblPr>
              <a:tblGrid>
                <a:gridCol w="2058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1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Description de l</a:t>
                      </a:r>
                      <a:r>
                        <a:rPr lang="en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’o</a:t>
                      </a:r>
                      <a:r>
                        <a:rPr lang="en" sz="12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ffre :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9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BOX Ultima Sachets repas 4x85G 144 UVC</a:t>
                      </a:r>
                      <a:endParaRPr sz="9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Code EAN :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8410650644257</a:t>
                      </a:r>
                      <a:endParaRPr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Strate Permanent par format  : 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fr-FR" sz="1200" b="0" u="none" strike="noStrike" cap="none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8410650547589</a:t>
                      </a:r>
                      <a:r>
                        <a:rPr lang="fr-FR" sz="120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fr-FR" sz="1200" b="0" i="0" u="none" strike="noStrike" cap="none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–</a:t>
                      </a:r>
                      <a:r>
                        <a:rPr lang="fr-FR" sz="120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T3</a:t>
                      </a: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HM / </a:t>
                      </a:r>
                      <a:r>
                        <a:rPr lang="fr-FR" sz="120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T3 </a:t>
                      </a:r>
                      <a:r>
                        <a:rPr lang="fr-FR" sz="1200" u="none" strike="noStrike" cap="none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</a:t>
                      </a:r>
                      <a:b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8410650547596 </a:t>
                      </a:r>
                      <a:r>
                        <a:rPr lang="fr-FR" sz="1200" b="0" u="none" strike="noStrike" cap="none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– </a:t>
                      </a: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fr-FR" sz="120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T2</a:t>
                      </a: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HM / </a:t>
                      </a:r>
                      <a:r>
                        <a:rPr lang="fr-FR" sz="120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T3 </a:t>
                      </a:r>
                      <a:r>
                        <a:rPr lang="fr-FR" sz="1200" u="none" strike="noStrike" cap="none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</a:t>
                      </a:r>
                      <a:endParaRPr lang="fr-FR"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4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Conditionnement : </a:t>
                      </a:r>
                      <a:endParaRPr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BOX ¼ Palette</a:t>
                      </a:r>
                      <a:endParaRPr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Animation associée :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fr-FR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Possibilités multiples 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 OP VIP </a:t>
                      </a:r>
                      <a:r>
                        <a:rPr kumimoji="0" lang="fr-FR" sz="9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(à partir de 24 </a:t>
                      </a:r>
                      <a:r>
                        <a:rPr kumimoji="0" lang="fr-FR" sz="9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Boxs</a:t>
                      </a:r>
                      <a:r>
                        <a:rPr kumimoji="0" lang="fr-FR" sz="9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sous réserve de validation)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 Collecte SPA</a:t>
                      </a:r>
                      <a:r>
                        <a:rPr kumimoji="0" lang="fr-F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(sous réserve de validation de la SPA)</a:t>
                      </a:r>
                      <a:endParaRPr kumimoji="0" lang="fr-FR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50" dirty="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Pour livraison sur octobre 2026</a:t>
                      </a:r>
                      <a:endParaRPr sz="105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Livraison à partir de S42</a:t>
                      </a:r>
                      <a:endParaRPr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05" name="Google Shape;605;p54"/>
          <p:cNvSpPr/>
          <p:nvPr/>
        </p:nvSpPr>
        <p:spPr>
          <a:xfrm>
            <a:off x="373075" y="1016377"/>
            <a:ext cx="2775600" cy="3921600"/>
          </a:xfrm>
          <a:prstGeom prst="rect">
            <a:avLst/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6" name="Google Shape;606;p54"/>
          <p:cNvSpPr/>
          <p:nvPr/>
        </p:nvSpPr>
        <p:spPr>
          <a:xfrm>
            <a:off x="373075" y="676933"/>
            <a:ext cx="8610600" cy="2652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ULTIMA – SACHETS REPAS 4x85G 144UVC</a:t>
            </a:r>
            <a:endParaRPr sz="1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7" name="Google Shape;607;p54"/>
          <p:cNvSpPr/>
          <p:nvPr/>
        </p:nvSpPr>
        <p:spPr>
          <a:xfrm>
            <a:off x="3323700" y="1021102"/>
            <a:ext cx="2834100" cy="37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7376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AFFINITY PETCARE</a:t>
            </a:r>
            <a:endParaRPr sz="1100" b="1" i="0" u="none" strike="noStrike" cap="none" dirty="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 dirty="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8" name="Google Shape;608;p54"/>
          <p:cNvSpPr/>
          <p:nvPr/>
        </p:nvSpPr>
        <p:spPr>
          <a:xfrm rot="-5400000">
            <a:off x="-1808025" y="2848277"/>
            <a:ext cx="3950700" cy="2652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ANIMALERIE</a:t>
            </a:r>
            <a:endParaRPr sz="1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9" name="Google Shape;609;p54"/>
          <p:cNvSpPr/>
          <p:nvPr/>
        </p:nvSpPr>
        <p:spPr>
          <a:xfrm>
            <a:off x="6208075" y="1016377"/>
            <a:ext cx="2775600" cy="37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FORMAT </a:t>
            </a:r>
            <a:r>
              <a:rPr lang="en" sz="1100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Concerné : </a:t>
            </a:r>
            <a:endParaRPr sz="11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0" name="Google Shape;610;p54"/>
          <p:cNvSpPr/>
          <p:nvPr/>
        </p:nvSpPr>
        <p:spPr>
          <a:xfrm>
            <a:off x="3323700" y="1463852"/>
            <a:ext cx="2834100" cy="3789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1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400" b="1" dirty="0" err="1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Méca</a:t>
            </a:r>
            <a:r>
              <a:rPr lang="fr-FR" sz="1400" b="1" dirty="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-FR" sz="1200" b="1" dirty="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: TAUX PROMO 10%</a:t>
            </a: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1" name="Google Shape;611;p54"/>
          <p:cNvSpPr txBox="1"/>
          <p:nvPr/>
        </p:nvSpPr>
        <p:spPr>
          <a:xfrm>
            <a:off x="2076945" y="4396572"/>
            <a:ext cx="931796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PCB: </a:t>
            </a:r>
            <a:r>
              <a:rPr lang="en" sz="1100" b="1" i="0" u="none" strike="noStrike" cap="none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48</a:t>
            </a:r>
            <a:endParaRPr sz="1100" b="1" dirty="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2" name="Google Shape;612;p54"/>
          <p:cNvSpPr/>
          <p:nvPr/>
        </p:nvSpPr>
        <p:spPr>
          <a:xfrm>
            <a:off x="6208075" y="1460472"/>
            <a:ext cx="2775600" cy="37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VMH HM : </a:t>
            </a:r>
            <a:r>
              <a:rPr lang="en" sz="11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b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VMH Market : </a:t>
            </a:r>
            <a:r>
              <a:rPr lang="en" sz="11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sz="1500" b="1" i="0" u="none" strike="noStrike" cap="none" dirty="0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0" name="Google Shape;620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41590" y="1071642"/>
            <a:ext cx="291120" cy="22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54" descr="Une image contenant Police, Graphique, logo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79138" y="967180"/>
            <a:ext cx="749363" cy="450054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54"/>
          <p:cNvSpPr txBox="1"/>
          <p:nvPr/>
        </p:nvSpPr>
        <p:spPr>
          <a:xfrm>
            <a:off x="87755" y="24564"/>
            <a:ext cx="897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OFFRES - UB BOMBES</a:t>
            </a:r>
            <a:endParaRPr sz="2100" b="1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3" name="Google Shape;623;p54"/>
          <p:cNvSpPr txBox="1">
            <a:spLocks noGrp="1"/>
          </p:cNvSpPr>
          <p:nvPr>
            <p:ph type="title"/>
          </p:nvPr>
        </p:nvSpPr>
        <p:spPr>
          <a:xfrm>
            <a:off x="539750" y="0"/>
            <a:ext cx="8100900" cy="432000"/>
          </a:xfrm>
          <a:prstGeom prst="rect">
            <a:avLst/>
          </a:prstGeom>
        </p:spPr>
        <p:txBody>
          <a:bodyPr spcFirstLastPara="1" wrap="square" lIns="79125" tIns="39550" rIns="79125" bIns="395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54"/>
          <p:cNvSpPr txBox="1">
            <a:spLocks noGrp="1"/>
          </p:cNvSpPr>
          <p:nvPr>
            <p:ph type="title"/>
          </p:nvPr>
        </p:nvSpPr>
        <p:spPr>
          <a:xfrm>
            <a:off x="463550" y="76200"/>
            <a:ext cx="8100900" cy="432000"/>
          </a:xfrm>
          <a:prstGeom prst="rect">
            <a:avLst/>
          </a:prstGeom>
        </p:spPr>
        <p:txBody>
          <a:bodyPr spcFirstLastPara="1" wrap="square" lIns="79125" tIns="39550" rIns="79125" bIns="395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AGENDA</a:t>
            </a:r>
            <a:endParaRPr b="1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5" name="Google Shape;625;p54"/>
          <p:cNvSpPr/>
          <p:nvPr/>
        </p:nvSpPr>
        <p:spPr>
          <a:xfrm>
            <a:off x="0" y="0"/>
            <a:ext cx="9144000" cy="6321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OFFRE ULTIMA – GRAND SALON NATIONAL CARREFOUR 2026</a:t>
            </a:r>
            <a:endParaRPr lang="fr-FR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26" name="Google Shape;626;p54"/>
          <p:cNvGrpSpPr/>
          <p:nvPr/>
        </p:nvGrpSpPr>
        <p:grpSpPr>
          <a:xfrm>
            <a:off x="8497253" y="20582"/>
            <a:ext cx="540030" cy="540034"/>
            <a:chOff x="33167" y="361927"/>
            <a:chExt cx="2471531" cy="2474951"/>
          </a:xfrm>
        </p:grpSpPr>
        <p:sp>
          <p:nvSpPr>
            <p:cNvPr id="627" name="Google Shape;627;p54"/>
            <p:cNvSpPr/>
            <p:nvPr/>
          </p:nvSpPr>
          <p:spPr>
            <a:xfrm>
              <a:off x="185568" y="519796"/>
              <a:ext cx="2159100" cy="2159100"/>
            </a:xfrm>
            <a:prstGeom prst="ellipse">
              <a:avLst/>
            </a:prstGeom>
            <a:solidFill>
              <a:srgbClr val="0361D5">
                <a:alpha val="7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28" name="Google Shape;628;p5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3167" y="361927"/>
              <a:ext cx="2471531" cy="24749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29" name="Google Shape;629;p54"/>
          <p:cNvPicPr preferRelativeResize="0"/>
          <p:nvPr/>
        </p:nvPicPr>
        <p:blipFill rotWithShape="1">
          <a:blip r:embed="rId6">
            <a:alphaModFix/>
          </a:blip>
          <a:srcRect l="5038" t="6747" r="6271" b="7408"/>
          <a:stretch/>
        </p:blipFill>
        <p:spPr>
          <a:xfrm>
            <a:off x="-7925" y="96387"/>
            <a:ext cx="720000" cy="43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C1DBCD-C5D5-4044-A3C1-BE33C13372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6015" y="1170728"/>
            <a:ext cx="968365" cy="44909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0C224C2-3778-4665-8D49-F5A80D3DFE0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3" t="-2292" r="34903" b="12338"/>
          <a:stretch/>
        </p:blipFill>
        <p:spPr>
          <a:xfrm>
            <a:off x="545998" y="986966"/>
            <a:ext cx="1188398" cy="385449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885D856-94F4-40B3-98DC-D7AD03BC3D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50" y="3793124"/>
            <a:ext cx="1041433" cy="44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45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" name="Google Shape;604;p54"/>
          <p:cNvGraphicFramePr/>
          <p:nvPr>
            <p:extLst>
              <p:ext uri="{D42A27DB-BD31-4B8C-83A1-F6EECF244321}">
                <p14:modId xmlns:p14="http://schemas.microsoft.com/office/powerpoint/2010/main" val="3368521239"/>
              </p:ext>
            </p:extLst>
          </p:nvPr>
        </p:nvGraphicFramePr>
        <p:xfrm>
          <a:off x="3323668" y="1929229"/>
          <a:ext cx="5660000" cy="3053537"/>
        </p:xfrm>
        <a:graphic>
          <a:graphicData uri="http://schemas.openxmlformats.org/drawingml/2006/table">
            <a:tbl>
              <a:tblPr>
                <a:noFill/>
                <a:tableStyleId>{C273A648-3DC3-441E-9A5C-3EEAF31EE1B1}</a:tableStyleId>
              </a:tblPr>
              <a:tblGrid>
                <a:gridCol w="2072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6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Description de l</a:t>
                      </a:r>
                      <a:r>
                        <a:rPr lang="en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’o</a:t>
                      </a:r>
                      <a:r>
                        <a:rPr lang="en" sz="12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ffre :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05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BOX SNACKS ULTIMA 114 UVC</a:t>
                      </a:r>
                      <a:endParaRPr sz="105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2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Code EAN :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8410650650203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Strate Permanent par format  : </a:t>
                      </a:r>
                      <a:endParaRPr sz="12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fr-FR" sz="1050" b="0" u="none" strike="noStrike" cap="none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8410650587929</a:t>
                      </a:r>
                      <a:r>
                        <a:rPr lang="fr-FR" sz="105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fr-FR" sz="1050" b="0" i="0" u="none" strike="noStrike" cap="none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–</a:t>
                      </a:r>
                      <a:r>
                        <a:rPr lang="fr-FR" sz="105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T3</a:t>
                      </a:r>
                      <a:r>
                        <a:rPr lang="fr-FR" sz="105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HM / </a:t>
                      </a:r>
                      <a:r>
                        <a:rPr lang="fr-FR" sz="105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T3 </a:t>
                      </a:r>
                      <a:r>
                        <a:rPr lang="fr-FR" sz="1050" u="none" strike="noStrike" cap="none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</a:t>
                      </a:r>
                      <a:br>
                        <a:rPr lang="fr-FR" sz="105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fr-FR" sz="105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8410650587905 </a:t>
                      </a:r>
                      <a:r>
                        <a:rPr lang="fr-FR" sz="1050" b="0" u="none" strike="noStrike" cap="none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– </a:t>
                      </a:r>
                      <a:r>
                        <a:rPr lang="fr-FR" sz="105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fr-FR" sz="105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T2</a:t>
                      </a:r>
                      <a:r>
                        <a:rPr lang="fr-FR" sz="105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HM / </a:t>
                      </a:r>
                      <a:r>
                        <a:rPr lang="fr-FR" sz="105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T3 </a:t>
                      </a:r>
                      <a:r>
                        <a:rPr lang="fr-FR" sz="1050" u="none" strike="noStrike" cap="none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</a:t>
                      </a:r>
                      <a:endParaRPr lang="fr-FR" sz="105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fr-FR" sz="1050" b="0" u="none" strike="noStrike" cap="none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8410650609423</a:t>
                      </a:r>
                      <a:r>
                        <a:rPr lang="fr-FR" sz="105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fr-FR" sz="1050" b="0" u="none" strike="noStrike" cap="none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– </a:t>
                      </a:r>
                      <a:r>
                        <a:rPr lang="fr-FR" sz="1050" b="1" u="none" strike="noStrike" cap="none" dirty="0">
                          <a:solidFill>
                            <a:srgbClr val="00B05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T3</a:t>
                      </a:r>
                      <a:r>
                        <a:rPr lang="fr-FR" sz="105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HM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08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Conditionnement : </a:t>
                      </a:r>
                      <a:endParaRPr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BOX 1/8 Palette</a:t>
                      </a:r>
                      <a:endParaRPr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64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Animation associée :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fr-FR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Possibilités multiples 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 OP VIP </a:t>
                      </a:r>
                      <a:r>
                        <a:rPr kumimoji="0" lang="fr-FR" sz="9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(à partir de 24 </a:t>
                      </a:r>
                      <a:r>
                        <a:rPr kumimoji="0" lang="fr-FR" sz="9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Boxs</a:t>
                      </a:r>
                      <a:r>
                        <a:rPr kumimoji="0" lang="fr-FR" sz="9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sous réserve de validation)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 Collecte SPA</a:t>
                      </a:r>
                      <a:r>
                        <a:rPr kumimoji="0" lang="fr-F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(sous réserve de validation de la SPA)</a:t>
                      </a:r>
                      <a:endParaRPr kumimoji="0" lang="fr-FR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83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50" dirty="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Pour livraison sur octobre 2026</a:t>
                      </a:r>
                      <a:endParaRPr sz="105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200" u="none" strike="noStrike" cap="none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Livraison à partir de S42</a:t>
                      </a:r>
                      <a:endParaRPr sz="1200" u="none" strike="noStrike" cap="none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05" name="Google Shape;605;p54"/>
          <p:cNvSpPr/>
          <p:nvPr/>
        </p:nvSpPr>
        <p:spPr>
          <a:xfrm>
            <a:off x="373075" y="1016377"/>
            <a:ext cx="2775600" cy="3921600"/>
          </a:xfrm>
          <a:prstGeom prst="rect">
            <a:avLst/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6" name="Google Shape;606;p54"/>
          <p:cNvSpPr/>
          <p:nvPr/>
        </p:nvSpPr>
        <p:spPr>
          <a:xfrm>
            <a:off x="373075" y="676933"/>
            <a:ext cx="8610600" cy="2652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ULTIMA – SNACKS 114 UVC</a:t>
            </a:r>
            <a:endParaRPr sz="1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7" name="Google Shape;607;p54"/>
          <p:cNvSpPr/>
          <p:nvPr/>
        </p:nvSpPr>
        <p:spPr>
          <a:xfrm>
            <a:off x="3323700" y="1021102"/>
            <a:ext cx="2834100" cy="37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7376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AFFINITY PETCARE</a:t>
            </a:r>
            <a:endParaRPr sz="1100" b="1" i="0" u="none" strike="noStrike" cap="none" dirty="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 dirty="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8" name="Google Shape;608;p54"/>
          <p:cNvSpPr/>
          <p:nvPr/>
        </p:nvSpPr>
        <p:spPr>
          <a:xfrm rot="-5400000">
            <a:off x="-1808025" y="2848277"/>
            <a:ext cx="3950700" cy="2652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ANIMALERIE</a:t>
            </a:r>
            <a:endParaRPr sz="1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9" name="Google Shape;609;p54"/>
          <p:cNvSpPr/>
          <p:nvPr/>
        </p:nvSpPr>
        <p:spPr>
          <a:xfrm>
            <a:off x="6208075" y="1016377"/>
            <a:ext cx="2775600" cy="37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FORMAT </a:t>
            </a:r>
            <a:r>
              <a:rPr lang="en" sz="1100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Concerné : </a:t>
            </a:r>
            <a:endParaRPr sz="11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1" name="Google Shape;611;p54"/>
          <p:cNvSpPr txBox="1"/>
          <p:nvPr/>
        </p:nvSpPr>
        <p:spPr>
          <a:xfrm>
            <a:off x="2110795" y="4335782"/>
            <a:ext cx="78402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PCB: </a:t>
            </a:r>
            <a:r>
              <a:rPr lang="en" sz="1100" b="1" i="0" u="none" strike="noStrike" cap="none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114</a:t>
            </a:r>
            <a:endParaRPr sz="1100" b="1" dirty="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2" name="Google Shape;612;p54"/>
          <p:cNvSpPr/>
          <p:nvPr/>
        </p:nvSpPr>
        <p:spPr>
          <a:xfrm>
            <a:off x="6208075" y="1460472"/>
            <a:ext cx="2775600" cy="37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VMH HM : </a:t>
            </a:r>
            <a:r>
              <a:rPr lang="en" sz="11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b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 b="1" dirty="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VMH Market : </a:t>
            </a:r>
            <a:r>
              <a:rPr lang="en" sz="11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sz="1500" b="1" i="0" u="none" strike="noStrike" cap="none" dirty="0">
              <a:solidFill>
                <a:srgbClr val="00B05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0" name="Google Shape;620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41590" y="1071642"/>
            <a:ext cx="291120" cy="22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54" descr="Une image contenant Police, Graphique, logo, graphism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9768" y="960531"/>
            <a:ext cx="749363" cy="450054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54"/>
          <p:cNvSpPr txBox="1"/>
          <p:nvPr/>
        </p:nvSpPr>
        <p:spPr>
          <a:xfrm>
            <a:off x="87755" y="24564"/>
            <a:ext cx="897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OFFRES - UB BOMBES</a:t>
            </a:r>
            <a:endParaRPr sz="2100" b="1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3" name="Google Shape;623;p54"/>
          <p:cNvSpPr txBox="1">
            <a:spLocks noGrp="1"/>
          </p:cNvSpPr>
          <p:nvPr>
            <p:ph type="title"/>
          </p:nvPr>
        </p:nvSpPr>
        <p:spPr>
          <a:xfrm>
            <a:off x="539750" y="0"/>
            <a:ext cx="8100900" cy="432000"/>
          </a:xfrm>
          <a:prstGeom prst="rect">
            <a:avLst/>
          </a:prstGeom>
        </p:spPr>
        <p:txBody>
          <a:bodyPr spcFirstLastPara="1" wrap="square" lIns="79125" tIns="39550" rIns="79125" bIns="395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54"/>
          <p:cNvSpPr txBox="1">
            <a:spLocks noGrp="1"/>
          </p:cNvSpPr>
          <p:nvPr>
            <p:ph type="title"/>
          </p:nvPr>
        </p:nvSpPr>
        <p:spPr>
          <a:xfrm>
            <a:off x="463550" y="76200"/>
            <a:ext cx="8100900" cy="432000"/>
          </a:xfrm>
          <a:prstGeom prst="rect">
            <a:avLst/>
          </a:prstGeom>
        </p:spPr>
        <p:txBody>
          <a:bodyPr spcFirstLastPara="1" wrap="square" lIns="79125" tIns="39550" rIns="79125" bIns="395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AGENDA</a:t>
            </a:r>
            <a:endParaRPr b="1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5" name="Google Shape;625;p54"/>
          <p:cNvSpPr/>
          <p:nvPr/>
        </p:nvSpPr>
        <p:spPr>
          <a:xfrm>
            <a:off x="0" y="0"/>
            <a:ext cx="9144000" cy="6321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OFFRE ULTIMA – GRAND SALON NATIONAL CARREFOUR 2026</a:t>
            </a:r>
            <a:endParaRPr lang="fr-FR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26" name="Google Shape;626;p54"/>
          <p:cNvGrpSpPr/>
          <p:nvPr/>
        </p:nvGrpSpPr>
        <p:grpSpPr>
          <a:xfrm>
            <a:off x="8497253" y="20582"/>
            <a:ext cx="540030" cy="540034"/>
            <a:chOff x="33167" y="361927"/>
            <a:chExt cx="2471531" cy="2474951"/>
          </a:xfrm>
        </p:grpSpPr>
        <p:sp>
          <p:nvSpPr>
            <p:cNvPr id="627" name="Google Shape;627;p54"/>
            <p:cNvSpPr/>
            <p:nvPr/>
          </p:nvSpPr>
          <p:spPr>
            <a:xfrm>
              <a:off x="185568" y="519796"/>
              <a:ext cx="2159100" cy="2159100"/>
            </a:xfrm>
            <a:prstGeom prst="ellipse">
              <a:avLst/>
            </a:prstGeom>
            <a:solidFill>
              <a:srgbClr val="0361D5">
                <a:alpha val="7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28" name="Google Shape;628;p5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3167" y="361927"/>
              <a:ext cx="2471531" cy="24749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29" name="Google Shape;629;p54"/>
          <p:cNvPicPr preferRelativeResize="0"/>
          <p:nvPr/>
        </p:nvPicPr>
        <p:blipFill rotWithShape="1">
          <a:blip r:embed="rId6">
            <a:alphaModFix/>
          </a:blip>
          <a:srcRect l="5038" t="6747" r="6271" b="7408"/>
          <a:stretch/>
        </p:blipFill>
        <p:spPr>
          <a:xfrm>
            <a:off x="-7925" y="96387"/>
            <a:ext cx="720000" cy="43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0DD4011-16BA-4D8B-AD02-C343C9AE20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6888" y="1000336"/>
            <a:ext cx="1247928" cy="6688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807D93-1FFA-4D2E-B052-428C5D14A35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763" r="36570" b="12011"/>
          <a:stretch/>
        </p:blipFill>
        <p:spPr>
          <a:xfrm>
            <a:off x="574602" y="1016377"/>
            <a:ext cx="1139770" cy="3905019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B2A9C2F3-1E77-439F-ADD9-E86DEF9463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232" y="3746437"/>
            <a:ext cx="1069146" cy="461742"/>
          </a:xfrm>
          <a:prstGeom prst="rect">
            <a:avLst/>
          </a:prstGeom>
        </p:spPr>
      </p:pic>
      <p:sp>
        <p:nvSpPr>
          <p:cNvPr id="27" name="Google Shape;610;p54">
            <a:extLst>
              <a:ext uri="{FF2B5EF4-FFF2-40B4-BE49-F238E27FC236}">
                <a16:creationId xmlns:a16="http://schemas.microsoft.com/office/drawing/2014/main" id="{5FB00F35-A10B-45DD-BC3E-F5858ECB288F}"/>
              </a:ext>
            </a:extLst>
          </p:cNvPr>
          <p:cNvSpPr/>
          <p:nvPr/>
        </p:nvSpPr>
        <p:spPr>
          <a:xfrm>
            <a:off x="3323700" y="1463852"/>
            <a:ext cx="2834100" cy="3789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1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400" b="1" dirty="0" err="1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Méca</a:t>
            </a:r>
            <a:r>
              <a:rPr lang="fr-FR" sz="1400" b="1" dirty="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-FR" sz="1200" b="1" dirty="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: TAUX PROMO 10%</a:t>
            </a: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3200687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CEFAC461F2BD468E7BF1336CBBD348" ma:contentTypeVersion="12" ma:contentTypeDescription="Create a new document." ma:contentTypeScope="" ma:versionID="87da9ae8555e1e5d53f53cea867492a9">
  <xsd:schema xmlns:xsd="http://www.w3.org/2001/XMLSchema" xmlns:xs="http://www.w3.org/2001/XMLSchema" xmlns:p="http://schemas.microsoft.com/office/2006/metadata/properties" xmlns:ns2="19bcd860-58b6-40f0-836d-fa8c2dd70b55" xmlns:ns3="49086b61-af77-4c15-9d4c-7a483e4c4a73" targetNamespace="http://schemas.microsoft.com/office/2006/metadata/properties" ma:root="true" ma:fieldsID="6fb777427c2cb5f0363fbdf17c29051d" ns2:_="" ns3:_="">
    <xsd:import namespace="19bcd860-58b6-40f0-836d-fa8c2dd70b55"/>
    <xsd:import namespace="49086b61-af77-4c15-9d4c-7a483e4c4a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bcd860-58b6-40f0-836d-fa8c2dd70b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4df612f-8410-42a1-99bc-dd23261f9b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086b61-af77-4c15-9d4c-7a483e4c4a7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aa2654-b4e9-4831-9564-f02238b80184}" ma:internalName="TaxCatchAll" ma:showField="CatchAllData" ma:web="49086b61-af77-4c15-9d4c-7a483e4c4a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bcd860-58b6-40f0-836d-fa8c2dd70b55">
      <Terms xmlns="http://schemas.microsoft.com/office/infopath/2007/PartnerControls"/>
    </lcf76f155ced4ddcb4097134ff3c332f>
    <TaxCatchAll xmlns="49086b61-af77-4c15-9d4c-7a483e4c4a73" xsi:nil="true"/>
  </documentManagement>
</p:properties>
</file>

<file path=customXml/itemProps1.xml><?xml version="1.0" encoding="utf-8"?>
<ds:datastoreItem xmlns:ds="http://schemas.openxmlformats.org/officeDocument/2006/customXml" ds:itemID="{ADA9B12A-8C53-4F94-8BA1-3F3FDCEDE2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F26DB3-A423-4B22-8470-736826662B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bcd860-58b6-40f0-836d-fa8c2dd70b55"/>
    <ds:schemaRef ds:uri="49086b61-af77-4c15-9d4c-7a483e4c4a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C2A5F22-DCA7-430B-BC52-2F7E2001260D}">
  <ds:schemaRefs>
    <ds:schemaRef ds:uri="http://schemas.microsoft.com/office/2006/metadata/properties"/>
    <ds:schemaRef ds:uri="http://schemas.microsoft.com/office/infopath/2007/PartnerControls"/>
    <ds:schemaRef ds:uri="19bcd860-58b6-40f0-836d-fa8c2dd70b55"/>
    <ds:schemaRef ds:uri="49086b61-af77-4c15-9d4c-7a483e4c4a7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376</Words>
  <Application>Microsoft Office PowerPoint</Application>
  <PresentationFormat>Affichage à l'écran (16:9)</PresentationFormat>
  <Paragraphs>85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0" baseType="lpstr">
      <vt:lpstr>Montserrat</vt:lpstr>
      <vt:lpstr>Arial</vt:lpstr>
      <vt:lpstr>Ubuntu</vt:lpstr>
      <vt:lpstr>Times New Roman</vt:lpstr>
      <vt:lpstr>Calibri</vt:lpstr>
      <vt:lpstr>Verdana</vt:lpstr>
      <vt:lpstr>Simple Light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Aymeric KAES</dc:creator>
  <cp:lastModifiedBy>Aymeric KAES</cp:lastModifiedBy>
  <cp:revision>14</cp:revision>
  <dcterms:modified xsi:type="dcterms:W3CDTF">2026-04-10T12:15:27Z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0x0101009ACEFAC461F2BD468E7BF1336CBBD348</vt:lpwstr>
  </property>
  <property fmtid="{D5CDD505-2E9C-101B-9397-08002B2CF9AE}" pid="3" name="MediaServiceImageTags">
    <vt:lpwstr/>
  </property>
</Properties>
</file>