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6858000" cy="12192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5033" autoAdjust="0"/>
  </p:normalViewPr>
  <p:slideViewPr>
    <p:cSldViewPr>
      <p:cViewPr varScale="1">
        <p:scale>
          <a:sx n="82" d="100"/>
          <a:sy n="82" d="100"/>
        </p:scale>
        <p:origin x="691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61242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414" y="0"/>
            <a:ext cx="2971800" cy="61242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AE7173-4C8D-4B00-8BAD-EFC872C9C9E5}" type="datetimeFigureOut">
              <a:rPr lang="pt-PT" smtClean="0"/>
              <a:t>18/09/2025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5867404"/>
            <a:ext cx="5486400" cy="480059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11579582"/>
            <a:ext cx="2971800" cy="61242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414" y="11579582"/>
            <a:ext cx="2971800" cy="61242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945619-5664-4265-B2CC-D85E877BF9E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778558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PT" sz="1200" b="1" i="1" spc="-10">
                <a:solidFill>
                  <a:srgbClr val="FFFFFF"/>
                </a:solidFill>
                <a:latin typeface="Moranga Bold It"/>
                <a:cs typeface="Moranga Bold It"/>
              </a:rPr>
              <a:t>Coimbra</a:t>
            </a:r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945619-5664-4265-B2CC-D85E877BF9E9}" type="slidenum">
              <a:rPr lang="pt-PT" smtClean="0"/>
              <a:t>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88096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945619-5664-4265-B2CC-D85E877BF9E9}" type="slidenum">
              <a:rPr lang="pt-PT" smtClean="0"/>
              <a:t>2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258251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945619-5664-4265-B2CC-D85E877BF9E9}" type="slidenum">
              <a:rPr lang="pt-PT" smtClean="0"/>
              <a:t>3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885490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945619-5664-4265-B2CC-D85E877BF9E9}" type="slidenum">
              <a:rPr lang="pt-PT" smtClean="0"/>
              <a:t>4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998772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945619-5664-4265-B2CC-D85E877BF9E9}" type="slidenum">
              <a:rPr lang="pt-PT" smtClean="0"/>
              <a:t>5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00802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945619-5664-4265-B2CC-D85E877BF9E9}" type="slidenum">
              <a:rPr lang="pt-PT" smtClean="0"/>
              <a:t>6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021024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945619-5664-4265-B2CC-D85E877BF9E9}" type="slidenum">
              <a:rPr lang="pt-PT" smtClean="0"/>
              <a:t>7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442878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945619-5664-4265-B2CC-D85E877BF9E9}" type="slidenum">
              <a:rPr lang="pt-PT" smtClean="0"/>
              <a:t>8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932728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945619-5664-4265-B2CC-D85E877BF9E9}" type="slidenum">
              <a:rPr lang="pt-PT" smtClean="0"/>
              <a:t>9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989987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945619-5664-4265-B2CC-D85E877BF9E9}" type="slidenum">
              <a:rPr lang="pt-PT" smtClean="0"/>
              <a:t>10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601759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945619-5664-4265-B2CC-D85E877BF9E9}" type="slidenum">
              <a:rPr lang="pt-PT" smtClean="0"/>
              <a:t>11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574976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945619-5664-4265-B2CC-D85E877BF9E9}" type="slidenum">
              <a:rPr lang="pt-PT" smtClean="0"/>
              <a:t>12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917427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945619-5664-4265-B2CC-D85E877BF9E9}" type="slidenum">
              <a:rPr lang="pt-PT" smtClean="0"/>
              <a:t>13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267719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945619-5664-4265-B2CC-D85E877BF9E9}" type="slidenum">
              <a:rPr lang="pt-PT" smtClean="0"/>
              <a:t>14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744740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945619-5664-4265-B2CC-D85E877BF9E9}" type="slidenum">
              <a:rPr lang="pt-PT" smtClean="0"/>
              <a:t>15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796073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945619-5664-4265-B2CC-D85E877BF9E9}" type="slidenum">
              <a:rPr lang="pt-PT" smtClean="0"/>
              <a:t>16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310816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945619-5664-4265-B2CC-D85E877BF9E9}" type="slidenum">
              <a:rPr lang="pt-PT" smtClean="0"/>
              <a:t>17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093776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945619-5664-4265-B2CC-D85E877BF9E9}" type="slidenum">
              <a:rPr lang="pt-PT" smtClean="0"/>
              <a:t>18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979036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945619-5664-4265-B2CC-D85E877BF9E9}" type="slidenum">
              <a:rPr lang="pt-PT" smtClean="0"/>
              <a:t>19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063091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945619-5664-4265-B2CC-D85E877BF9E9}" type="slidenum">
              <a:rPr lang="pt-PT" smtClean="0"/>
              <a:t>20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005993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945619-5664-4265-B2CC-D85E877BF9E9}" type="slidenum">
              <a:rPr lang="pt-PT" smtClean="0"/>
              <a:t>21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809525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945619-5664-4265-B2CC-D85E877BF9E9}" type="slidenum">
              <a:rPr lang="pt-PT" smtClean="0"/>
              <a:t>22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006332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945619-5664-4265-B2CC-D85E877BF9E9}" type="slidenum">
              <a:rPr lang="pt-PT" smtClean="0"/>
              <a:t>23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101973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945619-5664-4265-B2CC-D85E877BF9E9}" type="slidenum">
              <a:rPr lang="pt-PT" smtClean="0"/>
              <a:t>24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5403010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945619-5664-4265-B2CC-D85E877BF9E9}" type="slidenum">
              <a:rPr lang="pt-PT" smtClean="0"/>
              <a:t>25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6516178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945619-5664-4265-B2CC-D85E877BF9E9}" type="slidenum">
              <a:rPr lang="pt-PT" smtClean="0"/>
              <a:t>26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7367271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945619-5664-4265-B2CC-D85E877BF9E9}" type="slidenum">
              <a:rPr lang="pt-PT" smtClean="0"/>
              <a:t>27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447614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51228" y="4733390"/>
            <a:ext cx="10121900" cy="15011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1" i="1">
                <a:solidFill>
                  <a:schemeClr val="bg1"/>
                </a:solidFill>
                <a:latin typeface="Moranga Bold It"/>
                <a:cs typeface="Moranga Bold I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51228" y="4733390"/>
            <a:ext cx="10121900" cy="15011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78B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40024" y="2268"/>
            <a:ext cx="9851975" cy="6855731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1" i="1">
                <a:solidFill>
                  <a:schemeClr val="bg1"/>
                </a:solidFill>
                <a:latin typeface="Moranga Bold It"/>
                <a:cs typeface="Moranga Bold I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1" i="1">
                <a:solidFill>
                  <a:schemeClr val="bg1"/>
                </a:solidFill>
                <a:latin typeface="Moranga Bold It"/>
                <a:cs typeface="Moranga Bold I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1" i="1">
                <a:solidFill>
                  <a:schemeClr val="bg1"/>
                </a:solidFill>
                <a:latin typeface="Moranga Bold It"/>
                <a:cs typeface="Moranga Bold I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90861" y="148689"/>
            <a:ext cx="9881277" cy="35044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1" i="1">
                <a:solidFill>
                  <a:schemeClr val="bg1"/>
                </a:solidFill>
                <a:latin typeface="Moranga Bold It"/>
                <a:cs typeface="Moranga Bold I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40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12" Type="http://schemas.openxmlformats.org/officeDocument/2006/relationships/image" Target="../media/image3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3.pn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5" Type="http://schemas.openxmlformats.org/officeDocument/2006/relationships/image" Target="../media/image42.png"/><Relationship Id="rId10" Type="http://schemas.openxmlformats.org/officeDocument/2006/relationships/image" Target="../media/image37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90861" y="559459"/>
            <a:ext cx="9725025" cy="3129062"/>
          </a:xfrm>
          <a:prstGeom prst="rect">
            <a:avLst/>
          </a:prstGeom>
        </p:spPr>
        <p:txBody>
          <a:bodyPr vert="horz" wrap="square" lIns="0" tIns="45720" rIns="0" bIns="0" rtlCol="0">
            <a:spAutoFit/>
          </a:bodyPr>
          <a:lstStyle/>
          <a:p>
            <a:pPr marL="12700" marR="5080">
              <a:lnSpc>
                <a:spcPts val="8000"/>
              </a:lnSpc>
              <a:spcBef>
                <a:spcPts val="360"/>
              </a:spcBef>
              <a:tabLst>
                <a:tab pos="1223645" algn="l"/>
                <a:tab pos="2075180" algn="l"/>
                <a:tab pos="4053204" algn="l"/>
                <a:tab pos="4928870" algn="l"/>
                <a:tab pos="5277485" algn="l"/>
                <a:tab pos="5706745" algn="l"/>
              </a:tabLst>
            </a:pPr>
            <a:r>
              <a:rPr sz="6800" i="0" spc="-405" dirty="0"/>
              <a:t>T</a:t>
            </a:r>
            <a:r>
              <a:rPr sz="6800" i="0" spc="130" dirty="0"/>
              <a:t>o</a:t>
            </a:r>
            <a:r>
              <a:rPr sz="6800" i="0" spc="55" dirty="0"/>
              <a:t>u</a:t>
            </a:r>
            <a:r>
              <a:rPr sz="6800" i="0" spc="130" dirty="0"/>
              <a:t>t</a:t>
            </a:r>
            <a:r>
              <a:rPr lang="pt-PT" sz="6800" i="0" spc="130" dirty="0"/>
              <a:t> </a:t>
            </a:r>
            <a:r>
              <a:rPr sz="6800" i="0" dirty="0"/>
              <a:t>pour</a:t>
            </a:r>
            <a:r>
              <a:rPr sz="6800" i="0" spc="-275" dirty="0"/>
              <a:t> </a:t>
            </a:r>
            <a:r>
              <a:rPr sz="6800" i="0" spc="-25" dirty="0"/>
              <a:t>vos</a:t>
            </a:r>
            <a:r>
              <a:rPr sz="6800" i="0" dirty="0"/>
              <a:t>	</a:t>
            </a:r>
            <a:r>
              <a:rPr sz="6800" i="0" spc="-10" dirty="0" err="1"/>
              <a:t>réunions</a:t>
            </a:r>
            <a:r>
              <a:rPr sz="6800" i="0" spc="-10" dirty="0"/>
              <a:t> </a:t>
            </a:r>
            <a:r>
              <a:rPr sz="6800" b="0" i="0" spc="-10" dirty="0" err="1">
                <a:latin typeface="Moranga It"/>
                <a:cs typeface="Moranga It"/>
              </a:rPr>
              <a:t>Expériences</a:t>
            </a:r>
            <a:r>
              <a:rPr lang="pt-PT" sz="6800" b="0" i="0" spc="-10" dirty="0">
                <a:latin typeface="Moranga It"/>
                <a:cs typeface="Moranga It"/>
              </a:rPr>
              <a:t> </a:t>
            </a:r>
            <a:r>
              <a:rPr sz="6800" b="0" i="0" spc="-10" dirty="0" err="1">
                <a:latin typeface="Moranga It"/>
                <a:cs typeface="Moranga It"/>
              </a:rPr>
              <a:t>inattendues</a:t>
            </a:r>
            <a:r>
              <a:rPr sz="6800" b="0" i="0" spc="-10" dirty="0">
                <a:latin typeface="Moranga It"/>
                <a:cs typeface="Moranga It"/>
              </a:rPr>
              <a:t> </a:t>
            </a:r>
            <a:r>
              <a:rPr sz="6800" b="0" i="0" spc="-25" dirty="0">
                <a:latin typeface="Moranga It"/>
                <a:cs typeface="Moranga It"/>
              </a:rPr>
              <a:t>au</a:t>
            </a:r>
            <a:r>
              <a:rPr lang="pt-PT" sz="6800" b="0" i="0" spc="-25" dirty="0">
                <a:latin typeface="Moranga It"/>
                <a:cs typeface="Moranga It"/>
              </a:rPr>
              <a:t> </a:t>
            </a:r>
            <a:r>
              <a:rPr sz="6800" b="0" i="0" spc="-10" dirty="0">
                <a:latin typeface="Moranga It"/>
                <a:cs typeface="Moranga It"/>
              </a:rPr>
              <a:t>Centre</a:t>
            </a:r>
            <a:r>
              <a:rPr lang="pt-PT" sz="6800" b="0" i="0" spc="-10" dirty="0">
                <a:latin typeface="Moranga It"/>
                <a:cs typeface="Moranga It"/>
              </a:rPr>
              <a:t> </a:t>
            </a:r>
            <a:r>
              <a:rPr sz="6800" b="0" i="0" spc="-25" dirty="0">
                <a:latin typeface="Moranga It"/>
                <a:cs typeface="Moranga It"/>
              </a:rPr>
              <a:t>du</a:t>
            </a:r>
            <a:r>
              <a:rPr lang="pt-PT" sz="6800" b="0" i="0" spc="-25" dirty="0">
                <a:latin typeface="Moranga It"/>
                <a:cs typeface="Moranga It"/>
              </a:rPr>
              <a:t> </a:t>
            </a:r>
            <a:r>
              <a:rPr sz="6800" b="0" i="0" spc="-10" dirty="0">
                <a:latin typeface="Moranga It"/>
                <a:cs typeface="Moranga It"/>
              </a:rPr>
              <a:t>Portugal</a:t>
            </a:r>
            <a:endParaRPr sz="6800" i="0" dirty="0">
              <a:latin typeface="Moranga It"/>
              <a:cs typeface="Moranga It"/>
            </a:endParaRPr>
          </a:p>
        </p:txBody>
      </p:sp>
      <p:pic>
        <p:nvPicPr>
          <p:cNvPr id="4" name="object 4">
            <a:hlinkClick r:id="" action="ppaction://noaction"/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040876" y="5494589"/>
            <a:ext cx="2322011" cy="874473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11470003" y="5546812"/>
            <a:ext cx="332740" cy="280035"/>
            <a:chOff x="11470003" y="5546812"/>
            <a:chExt cx="332740" cy="280035"/>
          </a:xfrm>
        </p:grpSpPr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470003" y="5626058"/>
              <a:ext cx="196485" cy="200332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11686348" y="5546812"/>
              <a:ext cx="116205" cy="276860"/>
            </a:xfrm>
            <a:custGeom>
              <a:avLst/>
              <a:gdLst/>
              <a:ahLst/>
              <a:cxnLst/>
              <a:rect l="l" t="t" r="r" b="b"/>
              <a:pathLst>
                <a:path w="116204" h="276860">
                  <a:moveTo>
                    <a:pt x="47537" y="100588"/>
                  </a:moveTo>
                  <a:lnTo>
                    <a:pt x="29156" y="100588"/>
                  </a:lnTo>
                  <a:lnTo>
                    <a:pt x="29156" y="272393"/>
                  </a:lnTo>
                  <a:lnTo>
                    <a:pt x="33381" y="276619"/>
                  </a:lnTo>
                  <a:lnTo>
                    <a:pt x="43945" y="276619"/>
                  </a:lnTo>
                  <a:lnTo>
                    <a:pt x="47537" y="272393"/>
                  </a:lnTo>
                  <a:lnTo>
                    <a:pt x="47537" y="100588"/>
                  </a:lnTo>
                  <a:close/>
                </a:path>
                <a:path w="116204" h="276860">
                  <a:moveTo>
                    <a:pt x="112186" y="83683"/>
                  </a:moveTo>
                  <a:lnTo>
                    <a:pt x="4014" y="83683"/>
                  </a:lnTo>
                  <a:lnTo>
                    <a:pt x="0" y="87487"/>
                  </a:lnTo>
                  <a:lnTo>
                    <a:pt x="0" y="96785"/>
                  </a:lnTo>
                  <a:lnTo>
                    <a:pt x="3803" y="100588"/>
                  </a:lnTo>
                  <a:lnTo>
                    <a:pt x="111763" y="100588"/>
                  </a:lnTo>
                  <a:lnTo>
                    <a:pt x="115990" y="96785"/>
                  </a:lnTo>
                  <a:lnTo>
                    <a:pt x="115990" y="87487"/>
                  </a:lnTo>
                  <a:lnTo>
                    <a:pt x="112186" y="83683"/>
                  </a:lnTo>
                  <a:close/>
                </a:path>
                <a:path w="116204" h="276860">
                  <a:moveTo>
                    <a:pt x="95708" y="0"/>
                  </a:moveTo>
                  <a:lnTo>
                    <a:pt x="86201" y="0"/>
                  </a:lnTo>
                  <a:lnTo>
                    <a:pt x="73189" y="1056"/>
                  </a:lnTo>
                  <a:lnTo>
                    <a:pt x="73870" y="1056"/>
                  </a:lnTo>
                  <a:lnTo>
                    <a:pt x="63436" y="3856"/>
                  </a:lnTo>
                  <a:lnTo>
                    <a:pt x="33566" y="35898"/>
                  </a:lnTo>
                  <a:lnTo>
                    <a:pt x="29156" y="64875"/>
                  </a:lnTo>
                  <a:lnTo>
                    <a:pt x="29156" y="83683"/>
                  </a:lnTo>
                  <a:lnTo>
                    <a:pt x="47537" y="83683"/>
                  </a:lnTo>
                  <a:lnTo>
                    <a:pt x="47584" y="64875"/>
                  </a:lnTo>
                  <a:lnTo>
                    <a:pt x="49894" y="44007"/>
                  </a:lnTo>
                  <a:lnTo>
                    <a:pt x="57045" y="28898"/>
                  </a:lnTo>
                  <a:lnTo>
                    <a:pt x="69107" y="19891"/>
                  </a:lnTo>
                  <a:lnTo>
                    <a:pt x="86201" y="16906"/>
                  </a:lnTo>
                  <a:lnTo>
                    <a:pt x="115659" y="16906"/>
                  </a:lnTo>
                  <a:lnTo>
                    <a:pt x="116199" y="16483"/>
                  </a:lnTo>
                  <a:lnTo>
                    <a:pt x="116199" y="7184"/>
                  </a:lnTo>
                  <a:lnTo>
                    <a:pt x="113243" y="3380"/>
                  </a:lnTo>
                  <a:lnTo>
                    <a:pt x="109230" y="2536"/>
                  </a:lnTo>
                  <a:lnTo>
                    <a:pt x="102680" y="1056"/>
                  </a:lnTo>
                  <a:lnTo>
                    <a:pt x="95708" y="0"/>
                  </a:lnTo>
                  <a:close/>
                </a:path>
                <a:path w="116204" h="276860">
                  <a:moveTo>
                    <a:pt x="115659" y="16906"/>
                  </a:moveTo>
                  <a:lnTo>
                    <a:pt x="93384" y="16906"/>
                  </a:lnTo>
                  <a:lnTo>
                    <a:pt x="99721" y="17962"/>
                  </a:lnTo>
                  <a:lnTo>
                    <a:pt x="105850" y="19230"/>
                  </a:lnTo>
                  <a:lnTo>
                    <a:pt x="111343" y="20286"/>
                  </a:lnTo>
                  <a:lnTo>
                    <a:pt x="115659" y="1690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0436" y="3290387"/>
            <a:ext cx="467359" cy="1644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900" b="1" spc="-10" dirty="0">
                <a:solidFill>
                  <a:srgbClr val="FFFFFF"/>
                </a:solidFill>
                <a:latin typeface="FSP DEMO - Aestetico SemiBold"/>
                <a:cs typeface="FSP DEMO - Aestetico SemiBold"/>
              </a:rPr>
              <a:t>MADRID</a:t>
            </a:r>
            <a:endParaRPr sz="900">
              <a:latin typeface="FSP DEMO - Aestetico SemiBold"/>
              <a:cs typeface="FSP DEMO - Aestetico SemiBold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548961" y="2392100"/>
            <a:ext cx="401955" cy="1644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900" b="1" spc="-10" dirty="0">
                <a:solidFill>
                  <a:srgbClr val="231F20"/>
                </a:solidFill>
                <a:latin typeface="FSP DEMO - Aestetico SemiBold"/>
                <a:cs typeface="FSP DEMO - Aestetico SemiBold"/>
              </a:rPr>
              <a:t>PORTO</a:t>
            </a:r>
            <a:endParaRPr sz="900">
              <a:latin typeface="FSP DEMO - Aestetico SemiBold"/>
              <a:cs typeface="FSP DEMO - Aestetico Semi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963552" y="4138148"/>
            <a:ext cx="422275" cy="1644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900" b="1" spc="-10" dirty="0">
                <a:solidFill>
                  <a:srgbClr val="231F20"/>
                </a:solidFill>
                <a:latin typeface="FSP DEMO - Aestetico SemiBold"/>
                <a:cs typeface="FSP DEMO - Aestetico SemiBold"/>
              </a:rPr>
              <a:t>LISBOA</a:t>
            </a:r>
            <a:endParaRPr sz="900">
              <a:latin typeface="FSP DEMO - Aestetico SemiBold"/>
              <a:cs typeface="FSP DEMO - Aestetico SemiBold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758034" y="4173704"/>
            <a:ext cx="131649" cy="121055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98786" y="732195"/>
            <a:ext cx="412115" cy="243776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>
              <a:lnSpc>
                <a:spcPts val="3055"/>
              </a:lnSpc>
            </a:pPr>
            <a:r>
              <a:rPr sz="2550" i="1" spc="95" dirty="0">
                <a:solidFill>
                  <a:srgbClr val="FFFFFF"/>
                </a:solidFill>
                <a:latin typeface="Moranga Light It"/>
                <a:cs typeface="Moranga Light It"/>
              </a:rPr>
              <a:t>Atlantic</a:t>
            </a:r>
            <a:r>
              <a:rPr sz="2550" i="1" spc="270" dirty="0">
                <a:solidFill>
                  <a:srgbClr val="FFFFFF"/>
                </a:solidFill>
                <a:latin typeface="Moranga Light It"/>
                <a:cs typeface="Moranga Light It"/>
              </a:rPr>
              <a:t> </a:t>
            </a:r>
            <a:r>
              <a:rPr sz="2550" i="1" spc="100" dirty="0">
                <a:solidFill>
                  <a:srgbClr val="FFFFFF"/>
                </a:solidFill>
                <a:latin typeface="Moranga Light It"/>
                <a:cs typeface="Moranga Light It"/>
              </a:rPr>
              <a:t>Ocean</a:t>
            </a:r>
            <a:endParaRPr sz="2550">
              <a:latin typeface="Moranga Light It"/>
              <a:cs typeface="Moranga Light I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073694" y="3194859"/>
            <a:ext cx="320675" cy="118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600" spc="-10" dirty="0">
                <a:solidFill>
                  <a:srgbClr val="231F20"/>
                </a:solidFill>
                <a:latin typeface="Trebuchet MS"/>
                <a:cs typeface="Trebuchet MS"/>
              </a:rPr>
              <a:t>Coimbra</a:t>
            </a:r>
            <a:endParaRPr sz="600">
              <a:latin typeface="Trebuchet MS"/>
              <a:cs typeface="Trebuchet MS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7339482" y="1340387"/>
            <a:ext cx="20828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0" i="0" dirty="0">
                <a:latin typeface="Moranga Medium"/>
                <a:cs typeface="Moranga Medium"/>
              </a:rPr>
              <a:t>Centre</a:t>
            </a:r>
            <a:r>
              <a:rPr sz="1800" b="0" i="0" spc="-60" dirty="0">
                <a:latin typeface="Moranga Medium"/>
                <a:cs typeface="Moranga Medium"/>
              </a:rPr>
              <a:t> </a:t>
            </a:r>
            <a:r>
              <a:rPr sz="1800" b="0" i="0" dirty="0">
                <a:latin typeface="Moranga Medium"/>
                <a:cs typeface="Moranga Medium"/>
              </a:rPr>
              <a:t>du</a:t>
            </a:r>
            <a:r>
              <a:rPr sz="1800" b="0" i="0" spc="-55" dirty="0">
                <a:latin typeface="Moranga Medium"/>
                <a:cs typeface="Moranga Medium"/>
              </a:rPr>
              <a:t> </a:t>
            </a:r>
            <a:r>
              <a:rPr sz="1800" b="0" i="0" spc="-10" dirty="0">
                <a:latin typeface="Moranga Medium"/>
                <a:cs typeface="Moranga Medium"/>
              </a:rPr>
              <a:t>Portugal</a:t>
            </a:r>
            <a:endParaRPr sz="1800">
              <a:latin typeface="Moranga Medium"/>
              <a:cs typeface="Moranga Medium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098500" y="1693752"/>
            <a:ext cx="2564765" cy="1450340"/>
          </a:xfrm>
          <a:prstGeom prst="rect">
            <a:avLst/>
          </a:prstGeom>
        </p:spPr>
        <p:txBody>
          <a:bodyPr vert="horz" wrap="square" lIns="0" tIns="52069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09"/>
              </a:spcBef>
            </a:pPr>
            <a:r>
              <a:rPr sz="1300" dirty="0">
                <a:solidFill>
                  <a:srgbClr val="FFFFFF"/>
                </a:solidFill>
                <a:latin typeface="Arial"/>
                <a:cs typeface="Arial"/>
              </a:rPr>
              <a:t>28</a:t>
            </a:r>
            <a:r>
              <a:rPr sz="13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FFFFFF"/>
                </a:solidFill>
                <a:latin typeface="Arial"/>
                <a:cs typeface="Arial"/>
              </a:rPr>
              <a:t>199 </a:t>
            </a:r>
            <a:r>
              <a:rPr sz="1300" dirty="0">
                <a:solidFill>
                  <a:srgbClr val="FFFFFF"/>
                </a:solidFill>
                <a:latin typeface="Arial"/>
                <a:cs typeface="Arial"/>
              </a:rPr>
              <a:t>km</a:t>
            </a:r>
            <a:r>
              <a:rPr sz="1300" dirty="0">
                <a:solidFill>
                  <a:srgbClr val="FFFFFF"/>
                </a:solidFill>
                <a:latin typeface="Cambria"/>
                <a:cs typeface="Cambria"/>
              </a:rPr>
              <a:t>²</a:t>
            </a:r>
            <a:r>
              <a:rPr sz="1300" spc="35" dirty="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sz="13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3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FFFFFF"/>
                </a:solidFill>
                <a:latin typeface="Arial"/>
                <a:cs typeface="Arial"/>
              </a:rPr>
              <a:t>territoire</a:t>
            </a:r>
            <a:endParaRPr sz="1300">
              <a:latin typeface="Arial"/>
              <a:cs typeface="Arial"/>
            </a:endParaRPr>
          </a:p>
          <a:p>
            <a:pPr marL="12065" marR="5080" algn="ctr">
              <a:lnSpc>
                <a:spcPct val="119900"/>
              </a:lnSpc>
            </a:pPr>
            <a:r>
              <a:rPr sz="1300" spc="-10" dirty="0">
                <a:solidFill>
                  <a:srgbClr val="FFFFFF"/>
                </a:solidFill>
                <a:latin typeface="Arial"/>
                <a:cs typeface="Arial"/>
              </a:rPr>
              <a:t>270</a:t>
            </a:r>
            <a:r>
              <a:rPr sz="13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FFFFFF"/>
                </a:solidFill>
                <a:latin typeface="Arial"/>
                <a:cs typeface="Arial"/>
              </a:rPr>
              <a:t>km</a:t>
            </a:r>
            <a:r>
              <a:rPr sz="13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3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FFFFFF"/>
                </a:solidFill>
                <a:latin typeface="Arial"/>
                <a:cs typeface="Arial"/>
              </a:rPr>
              <a:t>frontière</a:t>
            </a:r>
            <a:r>
              <a:rPr sz="13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spc="-50" dirty="0">
                <a:solidFill>
                  <a:srgbClr val="FFFFFF"/>
                </a:solidFill>
                <a:latin typeface="Arial"/>
                <a:cs typeface="Arial"/>
              </a:rPr>
              <a:t>avec</a:t>
            </a:r>
            <a:r>
              <a:rPr sz="13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FFFFFF"/>
                </a:solidFill>
                <a:latin typeface="Arial"/>
                <a:cs typeface="Arial"/>
              </a:rPr>
              <a:t>l'Espagne </a:t>
            </a:r>
            <a:r>
              <a:rPr sz="1300" spc="-20" dirty="0">
                <a:solidFill>
                  <a:srgbClr val="FFFFFF"/>
                </a:solidFill>
                <a:latin typeface="Arial"/>
                <a:cs typeface="Arial"/>
              </a:rPr>
              <a:t>279</a:t>
            </a:r>
            <a:r>
              <a:rPr sz="13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FFFFFF"/>
                </a:solidFill>
                <a:latin typeface="Arial"/>
                <a:cs typeface="Arial"/>
              </a:rPr>
              <a:t>km</a:t>
            </a:r>
            <a:r>
              <a:rPr sz="13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spc="-2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3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FFFFFF"/>
                </a:solidFill>
                <a:latin typeface="Arial"/>
                <a:cs typeface="Arial"/>
              </a:rPr>
              <a:t>côte</a:t>
            </a:r>
            <a:r>
              <a:rPr sz="13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FFFFFF"/>
                </a:solidFill>
                <a:latin typeface="Arial"/>
                <a:cs typeface="Arial"/>
              </a:rPr>
              <a:t>atlantique</a:t>
            </a:r>
            <a:endParaRPr sz="13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309"/>
              </a:spcBef>
            </a:pPr>
            <a:r>
              <a:rPr sz="1300" dirty="0">
                <a:solidFill>
                  <a:srgbClr val="FFFFFF"/>
                </a:solidFill>
                <a:latin typeface="Arial"/>
                <a:cs typeface="Arial"/>
              </a:rPr>
              <a:t>4</a:t>
            </a:r>
            <a:r>
              <a:rPr sz="13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spc="-20" dirty="0">
                <a:solidFill>
                  <a:srgbClr val="FFFFFF"/>
                </a:solidFill>
                <a:latin typeface="Arial"/>
                <a:cs typeface="Arial"/>
              </a:rPr>
              <a:t>parcs</a:t>
            </a:r>
            <a:r>
              <a:rPr sz="13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FFFFFF"/>
                </a:solidFill>
                <a:latin typeface="Arial"/>
                <a:cs typeface="Arial"/>
              </a:rPr>
              <a:t>naturels</a:t>
            </a:r>
            <a:endParaRPr sz="13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309"/>
              </a:spcBef>
            </a:pPr>
            <a:r>
              <a:rPr sz="1300" dirty="0">
                <a:solidFill>
                  <a:srgbClr val="FFFFFF"/>
                </a:solidFill>
                <a:latin typeface="Arial"/>
                <a:cs typeface="Arial"/>
              </a:rPr>
              <a:t>5</a:t>
            </a:r>
            <a:r>
              <a:rPr sz="13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spc="-30" dirty="0">
                <a:solidFill>
                  <a:srgbClr val="FFFFFF"/>
                </a:solidFill>
                <a:latin typeface="Arial"/>
                <a:cs typeface="Arial"/>
              </a:rPr>
              <a:t>réserves</a:t>
            </a:r>
            <a:r>
              <a:rPr sz="13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FFFFFF"/>
                </a:solidFill>
                <a:latin typeface="Arial"/>
                <a:cs typeface="Arial"/>
              </a:rPr>
              <a:t>naturelles</a:t>
            </a:r>
            <a:endParaRPr sz="13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309"/>
              </a:spcBef>
            </a:pPr>
            <a:r>
              <a:rPr sz="1300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13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spc="-30" dirty="0">
                <a:solidFill>
                  <a:srgbClr val="FFFFFF"/>
                </a:solidFill>
                <a:latin typeface="Arial"/>
                <a:cs typeface="Arial"/>
              </a:rPr>
              <a:t>zones</a:t>
            </a:r>
            <a:r>
              <a:rPr sz="13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FFFFFF"/>
                </a:solidFill>
                <a:latin typeface="Arial"/>
                <a:cs typeface="Arial"/>
              </a:rPr>
              <a:t>protégées</a:t>
            </a:r>
            <a:endParaRPr sz="13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967751" y="3158061"/>
            <a:ext cx="826135" cy="22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13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FFFFFF"/>
                </a:solidFill>
                <a:latin typeface="Arial"/>
                <a:cs typeface="Arial"/>
              </a:rPr>
              <a:t>géoparcs</a:t>
            </a:r>
            <a:endParaRPr sz="13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39492" y="693775"/>
            <a:ext cx="599440" cy="2825750"/>
          </a:xfrm>
          <a:custGeom>
            <a:avLst/>
            <a:gdLst/>
            <a:ahLst/>
            <a:cxnLst/>
            <a:rect l="l" t="t" r="r" b="b"/>
            <a:pathLst>
              <a:path w="599440" h="2825750">
                <a:moveTo>
                  <a:pt x="0" y="2825737"/>
                </a:moveTo>
                <a:lnTo>
                  <a:pt x="0" y="0"/>
                </a:lnTo>
                <a:lnTo>
                  <a:pt x="599440" y="0"/>
                </a:lnTo>
                <a:lnTo>
                  <a:pt x="599440" y="2825737"/>
                </a:lnTo>
                <a:lnTo>
                  <a:pt x="0" y="2825737"/>
                </a:lnTo>
                <a:close/>
              </a:path>
            </a:pathLst>
          </a:custGeom>
          <a:solidFill>
            <a:srgbClr val="78BE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495994" y="739495"/>
            <a:ext cx="463550" cy="2747010"/>
          </a:xfrm>
          <a:prstGeom prst="rect">
            <a:avLst/>
          </a:prstGeom>
        </p:spPr>
        <p:txBody>
          <a:bodyPr vert="vert270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700" i="1" dirty="0">
                <a:solidFill>
                  <a:srgbClr val="BCDFEF"/>
                </a:solidFill>
                <a:latin typeface="Moranga Light It"/>
                <a:cs typeface="Moranga Light It"/>
              </a:rPr>
              <a:t>Océan</a:t>
            </a:r>
            <a:r>
              <a:rPr sz="2700" i="1" spc="-100" dirty="0">
                <a:solidFill>
                  <a:srgbClr val="BCDFEF"/>
                </a:solidFill>
                <a:latin typeface="Moranga Light It"/>
                <a:cs typeface="Moranga Light It"/>
              </a:rPr>
              <a:t> </a:t>
            </a:r>
            <a:r>
              <a:rPr sz="2700" i="1" spc="-10" dirty="0">
                <a:solidFill>
                  <a:srgbClr val="BCDFEF"/>
                </a:solidFill>
                <a:latin typeface="Moranga Light It"/>
                <a:cs typeface="Moranga Light It"/>
              </a:rPr>
              <a:t>Atlantique</a:t>
            </a:r>
            <a:endParaRPr sz="2700">
              <a:latin typeface="Moranga Light It"/>
              <a:cs typeface="Moranga Light I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" y="1282"/>
            <a:ext cx="12191979" cy="6856717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313215" y="956814"/>
            <a:ext cx="2140330" cy="5278997"/>
          </a:xfrm>
          <a:prstGeom prst="rect">
            <a:avLst/>
          </a:prstGeom>
        </p:spPr>
        <p:txBody>
          <a:bodyPr vert="vert270" wrap="square" lIns="0" tIns="205740" rIns="0" bIns="0" rtlCol="0">
            <a:spAutoFit/>
          </a:bodyPr>
          <a:lstStyle/>
          <a:p>
            <a:pPr marL="12700" marR="5080">
              <a:lnSpc>
                <a:spcPts val="8200"/>
              </a:lnSpc>
              <a:spcBef>
                <a:spcPts val="1620"/>
              </a:spcBef>
              <a:tabLst>
                <a:tab pos="2364105" algn="l"/>
              </a:tabLst>
            </a:pPr>
            <a:r>
              <a:rPr sz="7800" b="1" spc="-20" dirty="0">
                <a:solidFill>
                  <a:srgbClr val="FFFFFF"/>
                </a:solidFill>
                <a:latin typeface="Moranga Bold It"/>
                <a:cs typeface="Moranga Bold It"/>
              </a:rPr>
              <a:t>Côte</a:t>
            </a:r>
            <a:r>
              <a:rPr sz="7800" b="1" dirty="0">
                <a:solidFill>
                  <a:srgbClr val="FFFFFF"/>
                </a:solidFill>
                <a:latin typeface="Moranga Bold It"/>
                <a:cs typeface="Moranga Bold It"/>
              </a:rPr>
              <a:t>	</a:t>
            </a:r>
            <a:r>
              <a:rPr sz="7800" b="1" spc="-25" dirty="0">
                <a:solidFill>
                  <a:srgbClr val="FFFFFF"/>
                </a:solidFill>
                <a:latin typeface="Moranga Bold It"/>
                <a:cs typeface="Moranga Bold It"/>
              </a:rPr>
              <a:t>ouest </a:t>
            </a:r>
            <a:r>
              <a:rPr sz="7800" b="1" spc="-10" dirty="0">
                <a:solidFill>
                  <a:srgbClr val="FFFFFF"/>
                </a:solidFill>
                <a:latin typeface="Moranga Bold It"/>
                <a:cs typeface="Moranga Bold It"/>
              </a:rPr>
              <a:t>d'Óbidos</a:t>
            </a:r>
            <a:endParaRPr sz="7800" dirty="0">
              <a:latin typeface="Moranga Bold It"/>
              <a:cs typeface="Moranga Bold I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572798" y="404999"/>
            <a:ext cx="2037080" cy="551815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250"/>
              </a:spcBef>
            </a:pPr>
            <a:r>
              <a:rPr sz="1600" b="1" spc="70" dirty="0">
                <a:solidFill>
                  <a:srgbClr val="FFFFFF"/>
                </a:solidFill>
                <a:latin typeface="Arial"/>
                <a:cs typeface="Arial"/>
              </a:rPr>
              <a:t>39°</a:t>
            </a:r>
            <a:r>
              <a:rPr sz="1600" b="1" spc="4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130" dirty="0">
                <a:solidFill>
                  <a:srgbClr val="FFFFFF"/>
                </a:solidFill>
                <a:latin typeface="Arial"/>
                <a:cs typeface="Arial"/>
              </a:rPr>
              <a:t>21’</a:t>
            </a:r>
            <a:r>
              <a:rPr sz="1600" b="1" spc="4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55" dirty="0">
                <a:solidFill>
                  <a:srgbClr val="FFFFFF"/>
                </a:solidFill>
                <a:latin typeface="Arial"/>
                <a:cs typeface="Arial"/>
              </a:rPr>
              <a:t>43.4448”</a:t>
            </a:r>
            <a:r>
              <a:rPr sz="1600" b="1" spc="4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33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endParaRPr sz="16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150"/>
              </a:spcBef>
            </a:pPr>
            <a:r>
              <a:rPr sz="1600" b="1" spc="110" dirty="0">
                <a:solidFill>
                  <a:srgbClr val="FFFFFF"/>
                </a:solidFill>
                <a:latin typeface="Arial"/>
                <a:cs typeface="Arial"/>
              </a:rPr>
              <a:t>9°</a:t>
            </a:r>
            <a:r>
              <a:rPr sz="1600" b="1" spc="4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245" dirty="0">
                <a:solidFill>
                  <a:srgbClr val="FFFFFF"/>
                </a:solidFill>
                <a:latin typeface="Arial"/>
                <a:cs typeface="Arial"/>
              </a:rPr>
              <a:t>9'</a:t>
            </a:r>
            <a:r>
              <a:rPr sz="1600" b="1" spc="4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65" dirty="0">
                <a:solidFill>
                  <a:srgbClr val="FFFFFF"/>
                </a:solidFill>
                <a:latin typeface="Arial"/>
                <a:cs typeface="Arial"/>
              </a:rPr>
              <a:t>25.704”</a:t>
            </a:r>
            <a:r>
              <a:rPr sz="1600" b="1" spc="4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690" dirty="0">
                <a:solidFill>
                  <a:srgbClr val="FFFFFF"/>
                </a:solidFill>
                <a:latin typeface="Arial"/>
                <a:cs typeface="Arial"/>
              </a:rPr>
              <a:t>W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9867900" y="373156"/>
            <a:ext cx="622300" cy="622300"/>
          </a:xfrm>
          <a:custGeom>
            <a:avLst/>
            <a:gdLst/>
            <a:ahLst/>
            <a:cxnLst/>
            <a:rect l="l" t="t" r="r" b="b"/>
            <a:pathLst>
              <a:path w="622300" h="622300">
                <a:moveTo>
                  <a:pt x="316354" y="603135"/>
                </a:moveTo>
                <a:lnTo>
                  <a:pt x="305945" y="603135"/>
                </a:lnTo>
                <a:lnTo>
                  <a:pt x="301721" y="607359"/>
                </a:lnTo>
                <a:lnTo>
                  <a:pt x="301721" y="617768"/>
                </a:lnTo>
                <a:lnTo>
                  <a:pt x="305945" y="621992"/>
                </a:lnTo>
                <a:lnTo>
                  <a:pt x="316354" y="621992"/>
                </a:lnTo>
                <a:lnTo>
                  <a:pt x="320578" y="617768"/>
                </a:lnTo>
                <a:lnTo>
                  <a:pt x="320578" y="607359"/>
                </a:lnTo>
                <a:lnTo>
                  <a:pt x="316354" y="603135"/>
                </a:lnTo>
                <a:close/>
              </a:path>
              <a:path w="622300" h="622300">
                <a:moveTo>
                  <a:pt x="273821" y="600778"/>
                </a:moveTo>
                <a:lnTo>
                  <a:pt x="266768" y="600778"/>
                </a:lnTo>
                <a:lnTo>
                  <a:pt x="262978" y="604239"/>
                </a:lnTo>
                <a:lnTo>
                  <a:pt x="261696" y="613951"/>
                </a:lnTo>
                <a:lnTo>
                  <a:pt x="265325" y="618693"/>
                </a:lnTo>
                <a:lnTo>
                  <a:pt x="275670" y="620050"/>
                </a:lnTo>
                <a:lnTo>
                  <a:pt x="280403" y="616421"/>
                </a:lnTo>
                <a:lnTo>
                  <a:pt x="281760" y="606096"/>
                </a:lnTo>
                <a:lnTo>
                  <a:pt x="278140" y="601353"/>
                </a:lnTo>
                <a:lnTo>
                  <a:pt x="273821" y="600778"/>
                </a:lnTo>
                <a:close/>
              </a:path>
              <a:path w="622300" h="622300">
                <a:moveTo>
                  <a:pt x="355069" y="600429"/>
                </a:moveTo>
                <a:lnTo>
                  <a:pt x="348117" y="600646"/>
                </a:lnTo>
                <a:lnTo>
                  <a:pt x="349289" y="600646"/>
                </a:lnTo>
                <a:lnTo>
                  <a:pt x="344131" y="601325"/>
                </a:lnTo>
                <a:lnTo>
                  <a:pt x="340492" y="606059"/>
                </a:lnTo>
                <a:lnTo>
                  <a:pt x="341840" y="616383"/>
                </a:lnTo>
                <a:lnTo>
                  <a:pt x="346574" y="620022"/>
                </a:lnTo>
                <a:lnTo>
                  <a:pt x="356908" y="618655"/>
                </a:lnTo>
                <a:lnTo>
                  <a:pt x="360537" y="613921"/>
                </a:lnTo>
                <a:lnTo>
                  <a:pt x="359227" y="603975"/>
                </a:lnTo>
                <a:lnTo>
                  <a:pt x="355069" y="600429"/>
                </a:lnTo>
                <a:close/>
              </a:path>
              <a:path w="622300" h="622300">
                <a:moveTo>
                  <a:pt x="393708" y="593037"/>
                </a:moveTo>
                <a:lnTo>
                  <a:pt x="387337" y="593037"/>
                </a:lnTo>
                <a:lnTo>
                  <a:pt x="381753" y="594536"/>
                </a:lnTo>
                <a:lnTo>
                  <a:pt x="378773" y="599713"/>
                </a:lnTo>
                <a:lnTo>
                  <a:pt x="381461" y="609763"/>
                </a:lnTo>
                <a:lnTo>
                  <a:pt x="386636" y="612753"/>
                </a:lnTo>
                <a:lnTo>
                  <a:pt x="396688" y="610055"/>
                </a:lnTo>
                <a:lnTo>
                  <a:pt x="399676" y="604889"/>
                </a:lnTo>
                <a:lnTo>
                  <a:pt x="397263" y="595866"/>
                </a:lnTo>
                <a:lnTo>
                  <a:pt x="393708" y="593037"/>
                </a:lnTo>
                <a:close/>
              </a:path>
              <a:path w="622300" h="622300">
                <a:moveTo>
                  <a:pt x="234673" y="592971"/>
                </a:moveTo>
                <a:lnTo>
                  <a:pt x="228635" y="592971"/>
                </a:lnTo>
                <a:lnTo>
                  <a:pt x="225046" y="595762"/>
                </a:lnTo>
                <a:lnTo>
                  <a:pt x="222604" y="604889"/>
                </a:lnTo>
                <a:lnTo>
                  <a:pt x="225592" y="610055"/>
                </a:lnTo>
                <a:lnTo>
                  <a:pt x="235644" y="612753"/>
                </a:lnTo>
                <a:lnTo>
                  <a:pt x="240821" y="609763"/>
                </a:lnTo>
                <a:lnTo>
                  <a:pt x="243507" y="599713"/>
                </a:lnTo>
                <a:lnTo>
                  <a:pt x="240527" y="594536"/>
                </a:lnTo>
                <a:lnTo>
                  <a:pt x="234673" y="592971"/>
                </a:lnTo>
                <a:close/>
              </a:path>
              <a:path w="622300" h="622300">
                <a:moveTo>
                  <a:pt x="197070" y="580195"/>
                </a:moveTo>
                <a:lnTo>
                  <a:pt x="191834" y="580195"/>
                </a:lnTo>
                <a:lnTo>
                  <a:pt x="188462" y="582392"/>
                </a:lnTo>
                <a:lnTo>
                  <a:pt x="184993" y="590802"/>
                </a:lnTo>
                <a:lnTo>
                  <a:pt x="187284" y="596309"/>
                </a:lnTo>
                <a:lnTo>
                  <a:pt x="196900" y="600288"/>
                </a:lnTo>
                <a:lnTo>
                  <a:pt x="202417" y="598006"/>
                </a:lnTo>
                <a:lnTo>
                  <a:pt x="206405" y="588379"/>
                </a:lnTo>
                <a:lnTo>
                  <a:pt x="204114" y="582863"/>
                </a:lnTo>
                <a:lnTo>
                  <a:pt x="198221" y="580430"/>
                </a:lnTo>
                <a:lnTo>
                  <a:pt x="197070" y="580195"/>
                </a:lnTo>
                <a:close/>
              </a:path>
              <a:path w="622300" h="622300">
                <a:moveTo>
                  <a:pt x="430471" y="580185"/>
                </a:moveTo>
                <a:lnTo>
                  <a:pt x="425186" y="580185"/>
                </a:lnTo>
                <a:lnTo>
                  <a:pt x="424172" y="580383"/>
                </a:lnTo>
                <a:lnTo>
                  <a:pt x="418194" y="582863"/>
                </a:lnTo>
                <a:lnTo>
                  <a:pt x="415913" y="588379"/>
                </a:lnTo>
                <a:lnTo>
                  <a:pt x="419901" y="598006"/>
                </a:lnTo>
                <a:lnTo>
                  <a:pt x="425416" y="600288"/>
                </a:lnTo>
                <a:lnTo>
                  <a:pt x="435034" y="596299"/>
                </a:lnTo>
                <a:lnTo>
                  <a:pt x="437316" y="590783"/>
                </a:lnTo>
                <a:lnTo>
                  <a:pt x="433875" y="582476"/>
                </a:lnTo>
                <a:lnTo>
                  <a:pt x="430471" y="580185"/>
                </a:lnTo>
                <a:close/>
              </a:path>
              <a:path w="622300" h="622300">
                <a:moveTo>
                  <a:pt x="163419" y="563879"/>
                </a:moveTo>
                <a:lnTo>
                  <a:pt x="156621" y="563879"/>
                </a:lnTo>
                <a:lnTo>
                  <a:pt x="153716" y="565150"/>
                </a:lnTo>
                <a:lnTo>
                  <a:pt x="149512" y="572769"/>
                </a:lnTo>
                <a:lnTo>
                  <a:pt x="151058" y="577850"/>
                </a:lnTo>
                <a:lnTo>
                  <a:pt x="160063" y="582929"/>
                </a:lnTo>
                <a:lnTo>
                  <a:pt x="165834" y="581659"/>
                </a:lnTo>
                <a:lnTo>
                  <a:pt x="171057" y="572769"/>
                </a:lnTo>
                <a:lnTo>
                  <a:pt x="169510" y="567689"/>
                </a:lnTo>
                <a:lnTo>
                  <a:pt x="163419" y="563879"/>
                </a:lnTo>
                <a:close/>
              </a:path>
              <a:path w="622300" h="622300">
                <a:moveTo>
                  <a:pt x="465226" y="563879"/>
                </a:moveTo>
                <a:lnTo>
                  <a:pt x="458643" y="563879"/>
                </a:lnTo>
                <a:lnTo>
                  <a:pt x="452780" y="567689"/>
                </a:lnTo>
                <a:lnTo>
                  <a:pt x="451233" y="572769"/>
                </a:lnTo>
                <a:lnTo>
                  <a:pt x="456438" y="581659"/>
                </a:lnTo>
                <a:lnTo>
                  <a:pt x="462198" y="582929"/>
                </a:lnTo>
                <a:lnTo>
                  <a:pt x="471222" y="577850"/>
                </a:lnTo>
                <a:lnTo>
                  <a:pt x="472777" y="572769"/>
                </a:lnTo>
                <a:lnTo>
                  <a:pt x="468440" y="565150"/>
                </a:lnTo>
                <a:lnTo>
                  <a:pt x="465226" y="563879"/>
                </a:lnTo>
                <a:close/>
              </a:path>
              <a:path w="622300" h="622300">
                <a:moveTo>
                  <a:pt x="311150" y="46989"/>
                </a:moveTo>
                <a:lnTo>
                  <a:pt x="263724" y="52069"/>
                </a:lnTo>
                <a:lnTo>
                  <a:pt x="219075" y="63500"/>
                </a:lnTo>
                <a:lnTo>
                  <a:pt x="177951" y="83819"/>
                </a:lnTo>
                <a:lnTo>
                  <a:pt x="141100" y="109219"/>
                </a:lnTo>
                <a:lnTo>
                  <a:pt x="109272" y="140969"/>
                </a:lnTo>
                <a:lnTo>
                  <a:pt x="83213" y="177800"/>
                </a:lnTo>
                <a:lnTo>
                  <a:pt x="63673" y="219709"/>
                </a:lnTo>
                <a:lnTo>
                  <a:pt x="51400" y="264159"/>
                </a:lnTo>
                <a:lnTo>
                  <a:pt x="47143" y="311150"/>
                </a:lnTo>
                <a:lnTo>
                  <a:pt x="51400" y="359409"/>
                </a:lnTo>
                <a:lnTo>
                  <a:pt x="63673" y="403859"/>
                </a:lnTo>
                <a:lnTo>
                  <a:pt x="83213" y="444500"/>
                </a:lnTo>
                <a:lnTo>
                  <a:pt x="109272" y="481329"/>
                </a:lnTo>
                <a:lnTo>
                  <a:pt x="141100" y="513079"/>
                </a:lnTo>
                <a:lnTo>
                  <a:pt x="177951" y="539750"/>
                </a:lnTo>
                <a:lnTo>
                  <a:pt x="219075" y="558800"/>
                </a:lnTo>
                <a:lnTo>
                  <a:pt x="263724" y="571500"/>
                </a:lnTo>
                <a:lnTo>
                  <a:pt x="311150" y="575309"/>
                </a:lnTo>
                <a:lnTo>
                  <a:pt x="358575" y="571500"/>
                </a:lnTo>
                <a:lnTo>
                  <a:pt x="403224" y="558800"/>
                </a:lnTo>
                <a:lnTo>
                  <a:pt x="408707" y="556259"/>
                </a:lnTo>
                <a:lnTo>
                  <a:pt x="311150" y="556259"/>
                </a:lnTo>
                <a:lnTo>
                  <a:pt x="261712" y="551179"/>
                </a:lnTo>
                <a:lnTo>
                  <a:pt x="215680" y="537209"/>
                </a:lnTo>
                <a:lnTo>
                  <a:pt x="174037" y="514350"/>
                </a:lnTo>
                <a:lnTo>
                  <a:pt x="137762" y="485139"/>
                </a:lnTo>
                <a:lnTo>
                  <a:pt x="107840" y="448309"/>
                </a:lnTo>
                <a:lnTo>
                  <a:pt x="85251" y="406400"/>
                </a:lnTo>
                <a:lnTo>
                  <a:pt x="70977" y="360679"/>
                </a:lnTo>
                <a:lnTo>
                  <a:pt x="66001" y="311150"/>
                </a:lnTo>
                <a:lnTo>
                  <a:pt x="70977" y="261619"/>
                </a:lnTo>
                <a:lnTo>
                  <a:pt x="85251" y="215900"/>
                </a:lnTo>
                <a:lnTo>
                  <a:pt x="107840" y="173989"/>
                </a:lnTo>
                <a:lnTo>
                  <a:pt x="137762" y="138429"/>
                </a:lnTo>
                <a:lnTo>
                  <a:pt x="174037" y="107950"/>
                </a:lnTo>
                <a:lnTo>
                  <a:pt x="215680" y="85089"/>
                </a:lnTo>
                <a:lnTo>
                  <a:pt x="261712" y="71119"/>
                </a:lnTo>
                <a:lnTo>
                  <a:pt x="311150" y="66039"/>
                </a:lnTo>
                <a:lnTo>
                  <a:pt x="408365" y="66039"/>
                </a:lnTo>
                <a:lnTo>
                  <a:pt x="403224" y="63500"/>
                </a:lnTo>
                <a:lnTo>
                  <a:pt x="358575" y="52069"/>
                </a:lnTo>
                <a:lnTo>
                  <a:pt x="311150" y="46989"/>
                </a:lnTo>
                <a:close/>
              </a:path>
              <a:path w="622300" h="622300">
                <a:moveTo>
                  <a:pt x="129476" y="541019"/>
                </a:moveTo>
                <a:lnTo>
                  <a:pt x="124468" y="541019"/>
                </a:lnTo>
                <a:lnTo>
                  <a:pt x="121763" y="542289"/>
                </a:lnTo>
                <a:lnTo>
                  <a:pt x="116841" y="548639"/>
                </a:lnTo>
                <a:lnTo>
                  <a:pt x="117623" y="554989"/>
                </a:lnTo>
                <a:lnTo>
                  <a:pt x="125892" y="561339"/>
                </a:lnTo>
                <a:lnTo>
                  <a:pt x="131795" y="560069"/>
                </a:lnTo>
                <a:lnTo>
                  <a:pt x="138141" y="552450"/>
                </a:lnTo>
                <a:lnTo>
                  <a:pt x="137368" y="546100"/>
                </a:lnTo>
                <a:lnTo>
                  <a:pt x="131550" y="542289"/>
                </a:lnTo>
                <a:lnTo>
                  <a:pt x="129476" y="541019"/>
                </a:lnTo>
                <a:close/>
              </a:path>
              <a:path w="622300" h="622300">
                <a:moveTo>
                  <a:pt x="497878" y="541019"/>
                </a:moveTo>
                <a:lnTo>
                  <a:pt x="492427" y="541019"/>
                </a:lnTo>
                <a:lnTo>
                  <a:pt x="490608" y="542289"/>
                </a:lnTo>
                <a:lnTo>
                  <a:pt x="484969" y="546100"/>
                </a:lnTo>
                <a:lnTo>
                  <a:pt x="484177" y="552450"/>
                </a:lnTo>
                <a:lnTo>
                  <a:pt x="490513" y="560069"/>
                </a:lnTo>
                <a:lnTo>
                  <a:pt x="496435" y="561339"/>
                </a:lnTo>
                <a:lnTo>
                  <a:pt x="504704" y="554989"/>
                </a:lnTo>
                <a:lnTo>
                  <a:pt x="505495" y="548639"/>
                </a:lnTo>
                <a:lnTo>
                  <a:pt x="500574" y="542289"/>
                </a:lnTo>
                <a:lnTo>
                  <a:pt x="497878" y="541019"/>
                </a:lnTo>
                <a:close/>
              </a:path>
              <a:path w="622300" h="622300">
                <a:moveTo>
                  <a:pt x="408365" y="66039"/>
                </a:moveTo>
                <a:lnTo>
                  <a:pt x="311150" y="66039"/>
                </a:lnTo>
                <a:lnTo>
                  <a:pt x="360587" y="71119"/>
                </a:lnTo>
                <a:lnTo>
                  <a:pt x="406619" y="85089"/>
                </a:lnTo>
                <a:lnTo>
                  <a:pt x="448262" y="107950"/>
                </a:lnTo>
                <a:lnTo>
                  <a:pt x="484537" y="138429"/>
                </a:lnTo>
                <a:lnTo>
                  <a:pt x="514459" y="173989"/>
                </a:lnTo>
                <a:lnTo>
                  <a:pt x="537048" y="215900"/>
                </a:lnTo>
                <a:lnTo>
                  <a:pt x="551322" y="261619"/>
                </a:lnTo>
                <a:lnTo>
                  <a:pt x="556298" y="311150"/>
                </a:lnTo>
                <a:lnTo>
                  <a:pt x="551322" y="360679"/>
                </a:lnTo>
                <a:lnTo>
                  <a:pt x="537048" y="406400"/>
                </a:lnTo>
                <a:lnTo>
                  <a:pt x="514459" y="448309"/>
                </a:lnTo>
                <a:lnTo>
                  <a:pt x="484537" y="485139"/>
                </a:lnTo>
                <a:lnTo>
                  <a:pt x="448262" y="514350"/>
                </a:lnTo>
                <a:lnTo>
                  <a:pt x="406619" y="537209"/>
                </a:lnTo>
                <a:lnTo>
                  <a:pt x="360587" y="551179"/>
                </a:lnTo>
                <a:lnTo>
                  <a:pt x="311150" y="556259"/>
                </a:lnTo>
                <a:lnTo>
                  <a:pt x="408707" y="556259"/>
                </a:lnTo>
                <a:lnTo>
                  <a:pt x="444348" y="539750"/>
                </a:lnTo>
                <a:lnTo>
                  <a:pt x="481199" y="513079"/>
                </a:lnTo>
                <a:lnTo>
                  <a:pt x="513027" y="481329"/>
                </a:lnTo>
                <a:lnTo>
                  <a:pt x="539086" y="444500"/>
                </a:lnTo>
                <a:lnTo>
                  <a:pt x="558626" y="403859"/>
                </a:lnTo>
                <a:lnTo>
                  <a:pt x="570899" y="359409"/>
                </a:lnTo>
                <a:lnTo>
                  <a:pt x="575156" y="311150"/>
                </a:lnTo>
                <a:lnTo>
                  <a:pt x="570899" y="264159"/>
                </a:lnTo>
                <a:lnTo>
                  <a:pt x="558626" y="219709"/>
                </a:lnTo>
                <a:lnTo>
                  <a:pt x="539086" y="177800"/>
                </a:lnTo>
                <a:lnTo>
                  <a:pt x="513027" y="140969"/>
                </a:lnTo>
                <a:lnTo>
                  <a:pt x="481199" y="109219"/>
                </a:lnTo>
                <a:lnTo>
                  <a:pt x="444348" y="83819"/>
                </a:lnTo>
                <a:lnTo>
                  <a:pt x="408365" y="66039"/>
                </a:lnTo>
                <a:close/>
              </a:path>
              <a:path w="622300" h="622300">
                <a:moveTo>
                  <a:pt x="100378" y="515619"/>
                </a:moveTo>
                <a:lnTo>
                  <a:pt x="95382" y="515619"/>
                </a:lnTo>
                <a:lnTo>
                  <a:pt x="92920" y="516889"/>
                </a:lnTo>
                <a:lnTo>
                  <a:pt x="87442" y="521969"/>
                </a:lnTo>
                <a:lnTo>
                  <a:pt x="87442" y="528319"/>
                </a:lnTo>
                <a:lnTo>
                  <a:pt x="94796" y="534669"/>
                </a:lnTo>
                <a:lnTo>
                  <a:pt x="100765" y="534669"/>
                </a:lnTo>
                <a:lnTo>
                  <a:pt x="108148" y="528319"/>
                </a:lnTo>
                <a:lnTo>
                  <a:pt x="108139" y="521969"/>
                </a:lnTo>
                <a:lnTo>
                  <a:pt x="102717" y="516889"/>
                </a:lnTo>
                <a:lnTo>
                  <a:pt x="100378" y="515619"/>
                </a:lnTo>
                <a:close/>
              </a:path>
              <a:path w="622300" h="622300">
                <a:moveTo>
                  <a:pt x="527079" y="515619"/>
                </a:moveTo>
                <a:lnTo>
                  <a:pt x="522081" y="515619"/>
                </a:lnTo>
                <a:lnTo>
                  <a:pt x="519629" y="516889"/>
                </a:lnTo>
                <a:lnTo>
                  <a:pt x="514142" y="521969"/>
                </a:lnTo>
                <a:lnTo>
                  <a:pt x="514142" y="528319"/>
                </a:lnTo>
                <a:lnTo>
                  <a:pt x="521506" y="534669"/>
                </a:lnTo>
                <a:lnTo>
                  <a:pt x="527474" y="534669"/>
                </a:lnTo>
                <a:lnTo>
                  <a:pt x="534838" y="528319"/>
                </a:lnTo>
                <a:lnTo>
                  <a:pt x="534838" y="521969"/>
                </a:lnTo>
                <a:lnTo>
                  <a:pt x="529426" y="516889"/>
                </a:lnTo>
                <a:lnTo>
                  <a:pt x="527079" y="515619"/>
                </a:lnTo>
                <a:close/>
              </a:path>
              <a:path w="622300" h="622300">
                <a:moveTo>
                  <a:pt x="74827" y="485139"/>
                </a:moveTo>
                <a:lnTo>
                  <a:pt x="71950" y="485139"/>
                </a:lnTo>
                <a:lnTo>
                  <a:pt x="69386" y="486409"/>
                </a:lnTo>
                <a:lnTo>
                  <a:pt x="67566" y="486409"/>
                </a:lnTo>
                <a:lnTo>
                  <a:pt x="61918" y="490219"/>
                </a:lnTo>
                <a:lnTo>
                  <a:pt x="61136" y="496569"/>
                </a:lnTo>
                <a:lnTo>
                  <a:pt x="67481" y="505459"/>
                </a:lnTo>
                <a:lnTo>
                  <a:pt x="73403" y="505459"/>
                </a:lnTo>
                <a:lnTo>
                  <a:pt x="81662" y="499109"/>
                </a:lnTo>
                <a:lnTo>
                  <a:pt x="82445" y="494029"/>
                </a:lnTo>
                <a:lnTo>
                  <a:pt x="77523" y="487679"/>
                </a:lnTo>
                <a:lnTo>
                  <a:pt x="74827" y="485139"/>
                </a:lnTo>
                <a:close/>
              </a:path>
              <a:path w="622300" h="622300">
                <a:moveTo>
                  <a:pt x="552498" y="485139"/>
                </a:moveTo>
                <a:lnTo>
                  <a:pt x="547500" y="485139"/>
                </a:lnTo>
                <a:lnTo>
                  <a:pt x="544804" y="487679"/>
                </a:lnTo>
                <a:lnTo>
                  <a:pt x="539883" y="494029"/>
                </a:lnTo>
                <a:lnTo>
                  <a:pt x="540655" y="499109"/>
                </a:lnTo>
                <a:lnTo>
                  <a:pt x="548915" y="505459"/>
                </a:lnTo>
                <a:lnTo>
                  <a:pt x="554837" y="505459"/>
                </a:lnTo>
                <a:lnTo>
                  <a:pt x="561182" y="496569"/>
                </a:lnTo>
                <a:lnTo>
                  <a:pt x="560400" y="490219"/>
                </a:lnTo>
                <a:lnTo>
                  <a:pt x="554573" y="486409"/>
                </a:lnTo>
                <a:lnTo>
                  <a:pt x="552498" y="485139"/>
                </a:lnTo>
                <a:close/>
              </a:path>
              <a:path w="622300" h="622300">
                <a:moveTo>
                  <a:pt x="53074" y="453389"/>
                </a:moveTo>
                <a:lnTo>
                  <a:pt x="46502" y="453389"/>
                </a:lnTo>
                <a:lnTo>
                  <a:pt x="40628" y="457200"/>
                </a:lnTo>
                <a:lnTo>
                  <a:pt x="39081" y="462279"/>
                </a:lnTo>
                <a:lnTo>
                  <a:pt x="44268" y="471169"/>
                </a:lnTo>
                <a:lnTo>
                  <a:pt x="50038" y="473709"/>
                </a:lnTo>
                <a:lnTo>
                  <a:pt x="59071" y="467359"/>
                </a:lnTo>
                <a:lnTo>
                  <a:pt x="60617" y="462279"/>
                </a:lnTo>
                <a:lnTo>
                  <a:pt x="56290" y="454659"/>
                </a:lnTo>
                <a:lnTo>
                  <a:pt x="53074" y="453389"/>
                </a:lnTo>
                <a:close/>
              </a:path>
              <a:path w="622300" h="622300">
                <a:moveTo>
                  <a:pt x="575580" y="453389"/>
                </a:moveTo>
                <a:lnTo>
                  <a:pt x="568782" y="453389"/>
                </a:lnTo>
                <a:lnTo>
                  <a:pt x="565877" y="454659"/>
                </a:lnTo>
                <a:lnTo>
                  <a:pt x="561672" y="462279"/>
                </a:lnTo>
                <a:lnTo>
                  <a:pt x="563209" y="467359"/>
                </a:lnTo>
                <a:lnTo>
                  <a:pt x="572223" y="473709"/>
                </a:lnTo>
                <a:lnTo>
                  <a:pt x="577993" y="471169"/>
                </a:lnTo>
                <a:lnTo>
                  <a:pt x="583208" y="462279"/>
                </a:lnTo>
                <a:lnTo>
                  <a:pt x="581652" y="457200"/>
                </a:lnTo>
                <a:lnTo>
                  <a:pt x="575580" y="453389"/>
                </a:lnTo>
                <a:close/>
              </a:path>
              <a:path w="622300" h="622300">
                <a:moveTo>
                  <a:pt x="426482" y="189229"/>
                </a:moveTo>
                <a:lnTo>
                  <a:pt x="421787" y="189229"/>
                </a:lnTo>
                <a:lnTo>
                  <a:pt x="151992" y="294639"/>
                </a:lnTo>
                <a:lnTo>
                  <a:pt x="149597" y="300989"/>
                </a:lnTo>
                <a:lnTo>
                  <a:pt x="152642" y="308609"/>
                </a:lnTo>
                <a:lnTo>
                  <a:pt x="155206" y="311150"/>
                </a:lnTo>
                <a:lnTo>
                  <a:pt x="284352" y="337819"/>
                </a:lnTo>
                <a:lnTo>
                  <a:pt x="312432" y="469900"/>
                </a:lnTo>
                <a:lnTo>
                  <a:pt x="317439" y="472439"/>
                </a:lnTo>
                <a:lnTo>
                  <a:pt x="325641" y="471169"/>
                </a:lnTo>
                <a:lnTo>
                  <a:pt x="328206" y="468629"/>
                </a:lnTo>
                <a:lnTo>
                  <a:pt x="343673" y="429259"/>
                </a:lnTo>
                <a:lnTo>
                  <a:pt x="323246" y="429259"/>
                </a:lnTo>
                <a:lnTo>
                  <a:pt x="300741" y="325119"/>
                </a:lnTo>
                <a:lnTo>
                  <a:pt x="297902" y="321309"/>
                </a:lnTo>
                <a:lnTo>
                  <a:pt x="192885" y="299719"/>
                </a:lnTo>
                <a:lnTo>
                  <a:pt x="407597" y="214629"/>
                </a:lnTo>
                <a:lnTo>
                  <a:pt x="427993" y="214629"/>
                </a:lnTo>
                <a:lnTo>
                  <a:pt x="434978" y="196850"/>
                </a:lnTo>
                <a:lnTo>
                  <a:pt x="432583" y="191769"/>
                </a:lnTo>
                <a:lnTo>
                  <a:pt x="426482" y="189229"/>
                </a:lnTo>
                <a:close/>
              </a:path>
              <a:path w="622300" h="622300">
                <a:moveTo>
                  <a:pt x="36272" y="417829"/>
                </a:moveTo>
                <a:lnTo>
                  <a:pt x="29964" y="417829"/>
                </a:lnTo>
                <a:lnTo>
                  <a:pt x="23986" y="420369"/>
                </a:lnTo>
                <a:lnTo>
                  <a:pt x="21705" y="425450"/>
                </a:lnTo>
                <a:lnTo>
                  <a:pt x="25693" y="435609"/>
                </a:lnTo>
                <a:lnTo>
                  <a:pt x="31208" y="438150"/>
                </a:lnTo>
                <a:lnTo>
                  <a:pt x="40835" y="433069"/>
                </a:lnTo>
                <a:lnTo>
                  <a:pt x="43117" y="427989"/>
                </a:lnTo>
                <a:lnTo>
                  <a:pt x="39676" y="420369"/>
                </a:lnTo>
                <a:lnTo>
                  <a:pt x="36272" y="417829"/>
                </a:lnTo>
                <a:close/>
              </a:path>
              <a:path w="622300" h="622300">
                <a:moveTo>
                  <a:pt x="592438" y="417829"/>
                </a:moveTo>
                <a:lnTo>
                  <a:pt x="586225" y="417829"/>
                </a:lnTo>
                <a:lnTo>
                  <a:pt x="582679" y="419100"/>
                </a:lnTo>
                <a:lnTo>
                  <a:pt x="579201" y="427989"/>
                </a:lnTo>
                <a:lnTo>
                  <a:pt x="581482" y="433069"/>
                </a:lnTo>
                <a:lnTo>
                  <a:pt x="591110" y="438150"/>
                </a:lnTo>
                <a:lnTo>
                  <a:pt x="596625" y="435609"/>
                </a:lnTo>
                <a:lnTo>
                  <a:pt x="600613" y="425450"/>
                </a:lnTo>
                <a:lnTo>
                  <a:pt x="598322" y="420369"/>
                </a:lnTo>
                <a:lnTo>
                  <a:pt x="592438" y="417829"/>
                </a:lnTo>
                <a:close/>
              </a:path>
              <a:path w="622300" h="622300">
                <a:moveTo>
                  <a:pt x="427993" y="214629"/>
                </a:moveTo>
                <a:lnTo>
                  <a:pt x="407597" y="214629"/>
                </a:lnTo>
                <a:lnTo>
                  <a:pt x="323246" y="429259"/>
                </a:lnTo>
                <a:lnTo>
                  <a:pt x="343673" y="429259"/>
                </a:lnTo>
                <a:lnTo>
                  <a:pt x="427993" y="214629"/>
                </a:lnTo>
                <a:close/>
              </a:path>
              <a:path w="622300" h="622300">
                <a:moveTo>
                  <a:pt x="24184" y="379729"/>
                </a:moveTo>
                <a:lnTo>
                  <a:pt x="18169" y="379729"/>
                </a:lnTo>
                <a:lnTo>
                  <a:pt x="12228" y="382269"/>
                </a:lnTo>
                <a:lnTo>
                  <a:pt x="9240" y="387350"/>
                </a:lnTo>
                <a:lnTo>
                  <a:pt x="11936" y="397509"/>
                </a:lnTo>
                <a:lnTo>
                  <a:pt x="17104" y="400050"/>
                </a:lnTo>
                <a:lnTo>
                  <a:pt x="27164" y="397509"/>
                </a:lnTo>
                <a:lnTo>
                  <a:pt x="30153" y="392429"/>
                </a:lnTo>
                <a:lnTo>
                  <a:pt x="27730" y="383539"/>
                </a:lnTo>
                <a:lnTo>
                  <a:pt x="24184" y="379729"/>
                </a:lnTo>
                <a:close/>
              </a:path>
              <a:path w="622300" h="622300">
                <a:moveTo>
                  <a:pt x="604187" y="379729"/>
                </a:moveTo>
                <a:lnTo>
                  <a:pt x="598247" y="379729"/>
                </a:lnTo>
                <a:lnTo>
                  <a:pt x="594550" y="383539"/>
                </a:lnTo>
                <a:lnTo>
                  <a:pt x="592118" y="392429"/>
                </a:lnTo>
                <a:lnTo>
                  <a:pt x="595097" y="397509"/>
                </a:lnTo>
                <a:lnTo>
                  <a:pt x="605158" y="400050"/>
                </a:lnTo>
                <a:lnTo>
                  <a:pt x="610325" y="397509"/>
                </a:lnTo>
                <a:lnTo>
                  <a:pt x="613022" y="387350"/>
                </a:lnTo>
                <a:lnTo>
                  <a:pt x="610033" y="382269"/>
                </a:lnTo>
                <a:lnTo>
                  <a:pt x="604187" y="379729"/>
                </a:lnTo>
                <a:close/>
              </a:path>
              <a:path w="622300" h="622300">
                <a:moveTo>
                  <a:pt x="16548" y="341629"/>
                </a:moveTo>
                <a:lnTo>
                  <a:pt x="5609" y="341629"/>
                </a:lnTo>
                <a:lnTo>
                  <a:pt x="1971" y="346709"/>
                </a:lnTo>
                <a:lnTo>
                  <a:pt x="3337" y="356869"/>
                </a:lnTo>
                <a:lnTo>
                  <a:pt x="8081" y="360679"/>
                </a:lnTo>
                <a:lnTo>
                  <a:pt x="18395" y="359409"/>
                </a:lnTo>
                <a:lnTo>
                  <a:pt x="22016" y="354329"/>
                </a:lnTo>
                <a:lnTo>
                  <a:pt x="20714" y="345439"/>
                </a:lnTo>
                <a:lnTo>
                  <a:pt x="16548" y="341629"/>
                </a:lnTo>
                <a:close/>
              </a:path>
              <a:path w="622300" h="622300">
                <a:moveTo>
                  <a:pt x="616690" y="341629"/>
                </a:moveTo>
                <a:lnTo>
                  <a:pt x="605309" y="341629"/>
                </a:lnTo>
                <a:lnTo>
                  <a:pt x="601518" y="345439"/>
                </a:lnTo>
                <a:lnTo>
                  <a:pt x="600236" y="354329"/>
                </a:lnTo>
                <a:lnTo>
                  <a:pt x="603867" y="359409"/>
                </a:lnTo>
                <a:lnTo>
                  <a:pt x="614201" y="360679"/>
                </a:lnTo>
                <a:lnTo>
                  <a:pt x="618943" y="356869"/>
                </a:lnTo>
                <a:lnTo>
                  <a:pt x="620309" y="346709"/>
                </a:lnTo>
                <a:lnTo>
                  <a:pt x="616690" y="341629"/>
                </a:lnTo>
                <a:close/>
              </a:path>
              <a:path w="622300" h="622300">
                <a:moveTo>
                  <a:pt x="14632" y="302259"/>
                </a:moveTo>
                <a:lnTo>
                  <a:pt x="4224" y="302259"/>
                </a:lnTo>
                <a:lnTo>
                  <a:pt x="0" y="306069"/>
                </a:lnTo>
                <a:lnTo>
                  <a:pt x="0" y="316229"/>
                </a:lnTo>
                <a:lnTo>
                  <a:pt x="4224" y="321309"/>
                </a:lnTo>
                <a:lnTo>
                  <a:pt x="14632" y="321309"/>
                </a:lnTo>
                <a:lnTo>
                  <a:pt x="18856" y="316229"/>
                </a:lnTo>
                <a:lnTo>
                  <a:pt x="18856" y="306069"/>
                </a:lnTo>
                <a:lnTo>
                  <a:pt x="14632" y="302259"/>
                </a:lnTo>
                <a:close/>
              </a:path>
              <a:path w="622300" h="622300">
                <a:moveTo>
                  <a:pt x="618075" y="302259"/>
                </a:moveTo>
                <a:lnTo>
                  <a:pt x="607667" y="302259"/>
                </a:lnTo>
                <a:lnTo>
                  <a:pt x="603443" y="306069"/>
                </a:lnTo>
                <a:lnTo>
                  <a:pt x="603443" y="316229"/>
                </a:lnTo>
                <a:lnTo>
                  <a:pt x="607667" y="321309"/>
                </a:lnTo>
                <a:lnTo>
                  <a:pt x="618075" y="321309"/>
                </a:lnTo>
                <a:lnTo>
                  <a:pt x="622300" y="316229"/>
                </a:lnTo>
                <a:lnTo>
                  <a:pt x="622300" y="306069"/>
                </a:lnTo>
                <a:lnTo>
                  <a:pt x="618075" y="302259"/>
                </a:lnTo>
                <a:close/>
              </a:path>
              <a:path w="622300" h="622300">
                <a:moveTo>
                  <a:pt x="18385" y="262889"/>
                </a:moveTo>
                <a:lnTo>
                  <a:pt x="7043" y="262889"/>
                </a:lnTo>
                <a:lnTo>
                  <a:pt x="3252" y="266700"/>
                </a:lnTo>
                <a:lnTo>
                  <a:pt x="1960" y="275589"/>
                </a:lnTo>
                <a:lnTo>
                  <a:pt x="5591" y="280669"/>
                </a:lnTo>
                <a:lnTo>
                  <a:pt x="15915" y="281939"/>
                </a:lnTo>
                <a:lnTo>
                  <a:pt x="20659" y="278129"/>
                </a:lnTo>
                <a:lnTo>
                  <a:pt x="22016" y="267969"/>
                </a:lnTo>
                <a:lnTo>
                  <a:pt x="18385" y="262889"/>
                </a:lnTo>
                <a:close/>
              </a:path>
              <a:path w="622300" h="622300">
                <a:moveTo>
                  <a:pt x="614823" y="262889"/>
                </a:moveTo>
                <a:lnTo>
                  <a:pt x="603884" y="262889"/>
                </a:lnTo>
                <a:lnTo>
                  <a:pt x="600265" y="267969"/>
                </a:lnTo>
                <a:lnTo>
                  <a:pt x="601612" y="278129"/>
                </a:lnTo>
                <a:lnTo>
                  <a:pt x="606346" y="281939"/>
                </a:lnTo>
                <a:lnTo>
                  <a:pt x="616671" y="280669"/>
                </a:lnTo>
                <a:lnTo>
                  <a:pt x="620301" y="275589"/>
                </a:lnTo>
                <a:lnTo>
                  <a:pt x="619000" y="266700"/>
                </a:lnTo>
                <a:lnTo>
                  <a:pt x="614823" y="262889"/>
                </a:lnTo>
                <a:close/>
              </a:path>
              <a:path w="622300" h="622300">
                <a:moveTo>
                  <a:pt x="21309" y="223519"/>
                </a:moveTo>
                <a:lnTo>
                  <a:pt x="15378" y="223519"/>
                </a:lnTo>
                <a:lnTo>
                  <a:pt x="11691" y="227329"/>
                </a:lnTo>
                <a:lnTo>
                  <a:pt x="9230" y="236219"/>
                </a:lnTo>
                <a:lnTo>
                  <a:pt x="12209" y="241300"/>
                </a:lnTo>
                <a:lnTo>
                  <a:pt x="22279" y="243839"/>
                </a:lnTo>
                <a:lnTo>
                  <a:pt x="27456" y="241300"/>
                </a:lnTo>
                <a:lnTo>
                  <a:pt x="30162" y="231139"/>
                </a:lnTo>
                <a:lnTo>
                  <a:pt x="27183" y="226059"/>
                </a:lnTo>
                <a:lnTo>
                  <a:pt x="21309" y="223519"/>
                </a:lnTo>
                <a:close/>
              </a:path>
              <a:path w="622300" h="622300">
                <a:moveTo>
                  <a:pt x="606912" y="223519"/>
                </a:moveTo>
                <a:lnTo>
                  <a:pt x="600755" y="223519"/>
                </a:lnTo>
                <a:lnTo>
                  <a:pt x="595116" y="226059"/>
                </a:lnTo>
                <a:lnTo>
                  <a:pt x="592137" y="231139"/>
                </a:lnTo>
                <a:lnTo>
                  <a:pt x="594824" y="241300"/>
                </a:lnTo>
                <a:lnTo>
                  <a:pt x="600001" y="243839"/>
                </a:lnTo>
                <a:lnTo>
                  <a:pt x="610052" y="241300"/>
                </a:lnTo>
                <a:lnTo>
                  <a:pt x="613040" y="236219"/>
                </a:lnTo>
                <a:lnTo>
                  <a:pt x="610599" y="227329"/>
                </a:lnTo>
                <a:lnTo>
                  <a:pt x="606912" y="223519"/>
                </a:lnTo>
                <a:close/>
              </a:path>
              <a:path w="622300" h="622300">
                <a:moveTo>
                  <a:pt x="34923" y="186689"/>
                </a:moveTo>
                <a:lnTo>
                  <a:pt x="28710" y="186689"/>
                </a:lnTo>
                <a:lnTo>
                  <a:pt x="25165" y="189229"/>
                </a:lnTo>
                <a:lnTo>
                  <a:pt x="21686" y="196850"/>
                </a:lnTo>
                <a:lnTo>
                  <a:pt x="23977" y="203200"/>
                </a:lnTo>
                <a:lnTo>
                  <a:pt x="33595" y="207009"/>
                </a:lnTo>
                <a:lnTo>
                  <a:pt x="39110" y="204469"/>
                </a:lnTo>
                <a:lnTo>
                  <a:pt x="43098" y="194309"/>
                </a:lnTo>
                <a:lnTo>
                  <a:pt x="40817" y="189229"/>
                </a:lnTo>
                <a:lnTo>
                  <a:pt x="34923" y="186689"/>
                </a:lnTo>
                <a:close/>
              </a:path>
              <a:path w="622300" h="622300">
                <a:moveTo>
                  <a:pt x="593768" y="186689"/>
                </a:moveTo>
                <a:lnTo>
                  <a:pt x="587460" y="186689"/>
                </a:lnTo>
                <a:lnTo>
                  <a:pt x="581482" y="189229"/>
                </a:lnTo>
                <a:lnTo>
                  <a:pt x="579201" y="194309"/>
                </a:lnTo>
                <a:lnTo>
                  <a:pt x="583189" y="204469"/>
                </a:lnTo>
                <a:lnTo>
                  <a:pt x="588704" y="207009"/>
                </a:lnTo>
                <a:lnTo>
                  <a:pt x="598322" y="203200"/>
                </a:lnTo>
                <a:lnTo>
                  <a:pt x="600613" y="196850"/>
                </a:lnTo>
                <a:lnTo>
                  <a:pt x="597171" y="189229"/>
                </a:lnTo>
                <a:lnTo>
                  <a:pt x="593768" y="186689"/>
                </a:lnTo>
                <a:close/>
              </a:path>
              <a:path w="622300" h="622300">
                <a:moveTo>
                  <a:pt x="52999" y="151129"/>
                </a:moveTo>
                <a:lnTo>
                  <a:pt x="46201" y="151129"/>
                </a:lnTo>
                <a:lnTo>
                  <a:pt x="43296" y="153669"/>
                </a:lnTo>
                <a:lnTo>
                  <a:pt x="39091" y="160019"/>
                </a:lnTo>
                <a:lnTo>
                  <a:pt x="40637" y="166369"/>
                </a:lnTo>
                <a:lnTo>
                  <a:pt x="49643" y="171450"/>
                </a:lnTo>
                <a:lnTo>
                  <a:pt x="55403" y="170179"/>
                </a:lnTo>
                <a:lnTo>
                  <a:pt x="60608" y="161289"/>
                </a:lnTo>
                <a:lnTo>
                  <a:pt x="59071" y="154939"/>
                </a:lnTo>
                <a:lnTo>
                  <a:pt x="52999" y="151129"/>
                </a:lnTo>
                <a:close/>
              </a:path>
              <a:path w="622300" h="622300">
                <a:moveTo>
                  <a:pt x="575646" y="151129"/>
                </a:moveTo>
                <a:lnTo>
                  <a:pt x="569084" y="151129"/>
                </a:lnTo>
                <a:lnTo>
                  <a:pt x="563209" y="154939"/>
                </a:lnTo>
                <a:lnTo>
                  <a:pt x="561672" y="161289"/>
                </a:lnTo>
                <a:lnTo>
                  <a:pt x="566868" y="170179"/>
                </a:lnTo>
                <a:lnTo>
                  <a:pt x="572639" y="171450"/>
                </a:lnTo>
                <a:lnTo>
                  <a:pt x="581652" y="166369"/>
                </a:lnTo>
                <a:lnTo>
                  <a:pt x="583199" y="160019"/>
                </a:lnTo>
                <a:lnTo>
                  <a:pt x="578862" y="152400"/>
                </a:lnTo>
                <a:lnTo>
                  <a:pt x="575646" y="151129"/>
                </a:lnTo>
                <a:close/>
              </a:path>
              <a:path w="622300" h="622300">
                <a:moveTo>
                  <a:pt x="73761" y="118109"/>
                </a:moveTo>
                <a:lnTo>
                  <a:pt x="68764" y="118109"/>
                </a:lnTo>
                <a:lnTo>
                  <a:pt x="66057" y="119379"/>
                </a:lnTo>
                <a:lnTo>
                  <a:pt x="61136" y="125729"/>
                </a:lnTo>
                <a:lnTo>
                  <a:pt x="61918" y="132079"/>
                </a:lnTo>
                <a:lnTo>
                  <a:pt x="70187" y="138429"/>
                </a:lnTo>
                <a:lnTo>
                  <a:pt x="76108" y="137159"/>
                </a:lnTo>
                <a:lnTo>
                  <a:pt x="82445" y="129539"/>
                </a:lnTo>
                <a:lnTo>
                  <a:pt x="81662" y="123189"/>
                </a:lnTo>
                <a:lnTo>
                  <a:pt x="75835" y="119379"/>
                </a:lnTo>
                <a:lnTo>
                  <a:pt x="73761" y="118109"/>
                </a:lnTo>
                <a:close/>
              </a:path>
              <a:path w="622300" h="622300">
                <a:moveTo>
                  <a:pt x="553733" y="118109"/>
                </a:moveTo>
                <a:lnTo>
                  <a:pt x="548114" y="118109"/>
                </a:lnTo>
                <a:lnTo>
                  <a:pt x="546294" y="119379"/>
                </a:lnTo>
                <a:lnTo>
                  <a:pt x="540665" y="123189"/>
                </a:lnTo>
                <a:lnTo>
                  <a:pt x="539883" y="129539"/>
                </a:lnTo>
                <a:lnTo>
                  <a:pt x="546209" y="137159"/>
                </a:lnTo>
                <a:lnTo>
                  <a:pt x="552121" y="138429"/>
                </a:lnTo>
                <a:lnTo>
                  <a:pt x="560400" y="132079"/>
                </a:lnTo>
                <a:lnTo>
                  <a:pt x="561182" y="125729"/>
                </a:lnTo>
                <a:lnTo>
                  <a:pt x="556317" y="119379"/>
                </a:lnTo>
                <a:lnTo>
                  <a:pt x="553733" y="118109"/>
                </a:lnTo>
                <a:close/>
              </a:path>
              <a:path w="622300" h="622300">
                <a:moveTo>
                  <a:pt x="100388" y="88900"/>
                </a:moveTo>
                <a:lnTo>
                  <a:pt x="95390" y="88900"/>
                </a:lnTo>
                <a:lnTo>
                  <a:pt x="92939" y="90169"/>
                </a:lnTo>
                <a:lnTo>
                  <a:pt x="87461" y="95250"/>
                </a:lnTo>
                <a:lnTo>
                  <a:pt x="87461" y="101600"/>
                </a:lnTo>
                <a:lnTo>
                  <a:pt x="94825" y="107950"/>
                </a:lnTo>
                <a:lnTo>
                  <a:pt x="100793" y="107950"/>
                </a:lnTo>
                <a:lnTo>
                  <a:pt x="108157" y="101600"/>
                </a:lnTo>
                <a:lnTo>
                  <a:pt x="108157" y="95250"/>
                </a:lnTo>
                <a:lnTo>
                  <a:pt x="102736" y="90169"/>
                </a:lnTo>
                <a:lnTo>
                  <a:pt x="100388" y="88900"/>
                </a:lnTo>
                <a:close/>
              </a:path>
              <a:path w="622300" h="622300">
                <a:moveTo>
                  <a:pt x="527088" y="88900"/>
                </a:moveTo>
                <a:lnTo>
                  <a:pt x="522090" y="88900"/>
                </a:lnTo>
                <a:lnTo>
                  <a:pt x="519629" y="90169"/>
                </a:lnTo>
                <a:lnTo>
                  <a:pt x="514142" y="95250"/>
                </a:lnTo>
                <a:lnTo>
                  <a:pt x="514142" y="101600"/>
                </a:lnTo>
                <a:lnTo>
                  <a:pt x="521506" y="107950"/>
                </a:lnTo>
                <a:lnTo>
                  <a:pt x="527474" y="107950"/>
                </a:lnTo>
                <a:lnTo>
                  <a:pt x="534838" y="101600"/>
                </a:lnTo>
                <a:lnTo>
                  <a:pt x="534838" y="95250"/>
                </a:lnTo>
                <a:lnTo>
                  <a:pt x="529426" y="90169"/>
                </a:lnTo>
                <a:lnTo>
                  <a:pt x="527088" y="88900"/>
                </a:lnTo>
                <a:close/>
              </a:path>
              <a:path w="622300" h="622300">
                <a:moveTo>
                  <a:pt x="130512" y="62229"/>
                </a:moveTo>
                <a:lnTo>
                  <a:pt x="125063" y="62229"/>
                </a:lnTo>
                <a:lnTo>
                  <a:pt x="123253" y="63500"/>
                </a:lnTo>
                <a:lnTo>
                  <a:pt x="117614" y="67309"/>
                </a:lnTo>
                <a:lnTo>
                  <a:pt x="116822" y="73659"/>
                </a:lnTo>
                <a:lnTo>
                  <a:pt x="123168" y="82550"/>
                </a:lnTo>
                <a:lnTo>
                  <a:pt x="129089" y="82550"/>
                </a:lnTo>
                <a:lnTo>
                  <a:pt x="137349" y="76200"/>
                </a:lnTo>
                <a:lnTo>
                  <a:pt x="138141" y="71119"/>
                </a:lnTo>
                <a:lnTo>
                  <a:pt x="133219" y="63500"/>
                </a:lnTo>
                <a:lnTo>
                  <a:pt x="130512" y="62229"/>
                </a:lnTo>
                <a:close/>
              </a:path>
              <a:path w="622300" h="622300">
                <a:moveTo>
                  <a:pt x="496783" y="62229"/>
                </a:moveTo>
                <a:lnTo>
                  <a:pt x="491787" y="62229"/>
                </a:lnTo>
                <a:lnTo>
                  <a:pt x="489080" y="63500"/>
                </a:lnTo>
                <a:lnTo>
                  <a:pt x="484168" y="69850"/>
                </a:lnTo>
                <a:lnTo>
                  <a:pt x="484941" y="76200"/>
                </a:lnTo>
                <a:lnTo>
                  <a:pt x="493210" y="82550"/>
                </a:lnTo>
                <a:lnTo>
                  <a:pt x="499131" y="82550"/>
                </a:lnTo>
                <a:lnTo>
                  <a:pt x="505467" y="73659"/>
                </a:lnTo>
                <a:lnTo>
                  <a:pt x="504694" y="67309"/>
                </a:lnTo>
                <a:lnTo>
                  <a:pt x="498867" y="63500"/>
                </a:lnTo>
                <a:lnTo>
                  <a:pt x="496783" y="62229"/>
                </a:lnTo>
                <a:close/>
              </a:path>
              <a:path w="622300" h="622300">
                <a:moveTo>
                  <a:pt x="163513" y="40639"/>
                </a:moveTo>
                <a:lnTo>
                  <a:pt x="156942" y="40639"/>
                </a:lnTo>
                <a:lnTo>
                  <a:pt x="151067" y="44450"/>
                </a:lnTo>
                <a:lnTo>
                  <a:pt x="149512" y="50800"/>
                </a:lnTo>
                <a:lnTo>
                  <a:pt x="154716" y="59689"/>
                </a:lnTo>
                <a:lnTo>
                  <a:pt x="160487" y="60959"/>
                </a:lnTo>
                <a:lnTo>
                  <a:pt x="169510" y="55879"/>
                </a:lnTo>
                <a:lnTo>
                  <a:pt x="171047" y="49529"/>
                </a:lnTo>
                <a:lnTo>
                  <a:pt x="166729" y="41909"/>
                </a:lnTo>
                <a:lnTo>
                  <a:pt x="163513" y="40639"/>
                </a:lnTo>
                <a:close/>
              </a:path>
              <a:path w="622300" h="622300">
                <a:moveTo>
                  <a:pt x="465160" y="40639"/>
                </a:moveTo>
                <a:lnTo>
                  <a:pt x="458351" y="40639"/>
                </a:lnTo>
                <a:lnTo>
                  <a:pt x="455438" y="43179"/>
                </a:lnTo>
                <a:lnTo>
                  <a:pt x="451233" y="49529"/>
                </a:lnTo>
                <a:lnTo>
                  <a:pt x="452789" y="55879"/>
                </a:lnTo>
                <a:lnTo>
                  <a:pt x="461803" y="60959"/>
                </a:lnTo>
                <a:lnTo>
                  <a:pt x="467564" y="59689"/>
                </a:lnTo>
                <a:lnTo>
                  <a:pt x="472777" y="50800"/>
                </a:lnTo>
                <a:lnTo>
                  <a:pt x="471241" y="44450"/>
                </a:lnTo>
                <a:lnTo>
                  <a:pt x="465160" y="40639"/>
                </a:lnTo>
                <a:close/>
              </a:path>
              <a:path w="622300" h="622300">
                <a:moveTo>
                  <a:pt x="199541" y="22859"/>
                </a:moveTo>
                <a:lnTo>
                  <a:pt x="194496" y="22859"/>
                </a:lnTo>
                <a:lnTo>
                  <a:pt x="193243" y="24129"/>
                </a:lnTo>
                <a:lnTo>
                  <a:pt x="187265" y="25400"/>
                </a:lnTo>
                <a:lnTo>
                  <a:pt x="184983" y="31750"/>
                </a:lnTo>
                <a:lnTo>
                  <a:pt x="188972" y="40639"/>
                </a:lnTo>
                <a:lnTo>
                  <a:pt x="194477" y="43179"/>
                </a:lnTo>
                <a:lnTo>
                  <a:pt x="204105" y="39369"/>
                </a:lnTo>
                <a:lnTo>
                  <a:pt x="206386" y="34289"/>
                </a:lnTo>
                <a:lnTo>
                  <a:pt x="202944" y="25400"/>
                </a:lnTo>
                <a:lnTo>
                  <a:pt x="199541" y="22859"/>
                </a:lnTo>
                <a:close/>
              </a:path>
              <a:path w="622300" h="622300">
                <a:moveTo>
                  <a:pt x="427991" y="22859"/>
                </a:moveTo>
                <a:lnTo>
                  <a:pt x="422927" y="22859"/>
                </a:lnTo>
                <a:lnTo>
                  <a:pt x="419392" y="25400"/>
                </a:lnTo>
                <a:lnTo>
                  <a:pt x="415922" y="34289"/>
                </a:lnTo>
                <a:lnTo>
                  <a:pt x="418204" y="39369"/>
                </a:lnTo>
                <a:lnTo>
                  <a:pt x="427822" y="43179"/>
                </a:lnTo>
                <a:lnTo>
                  <a:pt x="433327" y="40639"/>
                </a:lnTo>
                <a:lnTo>
                  <a:pt x="437316" y="31750"/>
                </a:lnTo>
                <a:lnTo>
                  <a:pt x="435034" y="25400"/>
                </a:lnTo>
                <a:lnTo>
                  <a:pt x="429141" y="24129"/>
                </a:lnTo>
                <a:lnTo>
                  <a:pt x="427991" y="22859"/>
                </a:lnTo>
                <a:close/>
              </a:path>
              <a:path w="622300" h="622300">
                <a:moveTo>
                  <a:pt x="237379" y="10159"/>
                </a:moveTo>
                <a:lnTo>
                  <a:pt x="231222" y="10159"/>
                </a:lnTo>
                <a:lnTo>
                  <a:pt x="225592" y="12700"/>
                </a:lnTo>
                <a:lnTo>
                  <a:pt x="222604" y="17779"/>
                </a:lnTo>
                <a:lnTo>
                  <a:pt x="225300" y="27939"/>
                </a:lnTo>
                <a:lnTo>
                  <a:pt x="230468" y="30479"/>
                </a:lnTo>
                <a:lnTo>
                  <a:pt x="240527" y="27939"/>
                </a:lnTo>
                <a:lnTo>
                  <a:pt x="243507" y="22859"/>
                </a:lnTo>
                <a:lnTo>
                  <a:pt x="241075" y="13969"/>
                </a:lnTo>
                <a:lnTo>
                  <a:pt x="237379" y="10159"/>
                </a:lnTo>
                <a:close/>
              </a:path>
              <a:path w="622300" h="622300">
                <a:moveTo>
                  <a:pt x="390861" y="10159"/>
                </a:moveTo>
                <a:lnTo>
                  <a:pt x="384920" y="10159"/>
                </a:lnTo>
                <a:lnTo>
                  <a:pt x="381233" y="13969"/>
                </a:lnTo>
                <a:lnTo>
                  <a:pt x="378792" y="22859"/>
                </a:lnTo>
                <a:lnTo>
                  <a:pt x="381772" y="27939"/>
                </a:lnTo>
                <a:lnTo>
                  <a:pt x="391831" y="30479"/>
                </a:lnTo>
                <a:lnTo>
                  <a:pt x="396999" y="27939"/>
                </a:lnTo>
                <a:lnTo>
                  <a:pt x="399695" y="17779"/>
                </a:lnTo>
                <a:lnTo>
                  <a:pt x="396707" y="12700"/>
                </a:lnTo>
                <a:lnTo>
                  <a:pt x="390861" y="10159"/>
                </a:lnTo>
                <a:close/>
              </a:path>
              <a:path w="622300" h="622300">
                <a:moveTo>
                  <a:pt x="276320" y="2539"/>
                </a:moveTo>
                <a:lnTo>
                  <a:pt x="270540" y="2539"/>
                </a:lnTo>
                <a:lnTo>
                  <a:pt x="265383" y="3809"/>
                </a:lnTo>
                <a:lnTo>
                  <a:pt x="261743" y="8889"/>
                </a:lnTo>
                <a:lnTo>
                  <a:pt x="263109" y="19050"/>
                </a:lnTo>
                <a:lnTo>
                  <a:pt x="267834" y="22859"/>
                </a:lnTo>
                <a:lnTo>
                  <a:pt x="278149" y="21589"/>
                </a:lnTo>
                <a:lnTo>
                  <a:pt x="281788" y="16509"/>
                </a:lnTo>
                <a:lnTo>
                  <a:pt x="280487" y="6350"/>
                </a:lnTo>
                <a:lnTo>
                  <a:pt x="276320" y="2539"/>
                </a:lnTo>
                <a:close/>
              </a:path>
              <a:path w="622300" h="622300">
                <a:moveTo>
                  <a:pt x="351759" y="2539"/>
                </a:moveTo>
                <a:lnTo>
                  <a:pt x="345574" y="2539"/>
                </a:lnTo>
                <a:lnTo>
                  <a:pt x="341793" y="6350"/>
                </a:lnTo>
                <a:lnTo>
                  <a:pt x="340502" y="16509"/>
                </a:lnTo>
                <a:lnTo>
                  <a:pt x="344131" y="21589"/>
                </a:lnTo>
                <a:lnTo>
                  <a:pt x="354465" y="22859"/>
                </a:lnTo>
                <a:lnTo>
                  <a:pt x="359199" y="19050"/>
                </a:lnTo>
                <a:lnTo>
                  <a:pt x="360556" y="8889"/>
                </a:lnTo>
                <a:lnTo>
                  <a:pt x="356916" y="3809"/>
                </a:lnTo>
                <a:lnTo>
                  <a:pt x="351759" y="2539"/>
                </a:lnTo>
                <a:close/>
              </a:path>
              <a:path w="622300" h="622300">
                <a:moveTo>
                  <a:pt x="316354" y="0"/>
                </a:moveTo>
                <a:lnTo>
                  <a:pt x="305945" y="0"/>
                </a:lnTo>
                <a:lnTo>
                  <a:pt x="301721" y="5079"/>
                </a:lnTo>
                <a:lnTo>
                  <a:pt x="301721" y="15239"/>
                </a:lnTo>
                <a:lnTo>
                  <a:pt x="305945" y="19050"/>
                </a:lnTo>
                <a:lnTo>
                  <a:pt x="316354" y="19050"/>
                </a:lnTo>
                <a:lnTo>
                  <a:pt x="320578" y="15239"/>
                </a:lnTo>
                <a:lnTo>
                  <a:pt x="320578" y="5079"/>
                </a:lnTo>
                <a:lnTo>
                  <a:pt x="3163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0748222" y="424219"/>
            <a:ext cx="103124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01H00</a:t>
            </a:r>
            <a:r>
              <a:rPr sz="1600" b="1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25" dirty="0">
                <a:solidFill>
                  <a:srgbClr val="FFFFFF"/>
                </a:solidFill>
                <a:latin typeface="Arial"/>
                <a:cs typeface="Arial"/>
              </a:rPr>
              <a:t>LIS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90861" y="148689"/>
            <a:ext cx="9881277" cy="1501052"/>
          </a:xfrm>
          <a:prstGeom prst="rect">
            <a:avLst/>
          </a:prstGeom>
        </p:spPr>
        <p:txBody>
          <a:bodyPr vert="horz" wrap="square" lIns="0" tIns="353695" rIns="0" bIns="0" rtlCol="0">
            <a:spAutoFit/>
          </a:bodyPr>
          <a:lstStyle/>
          <a:p>
            <a:pPr marL="98425">
              <a:lnSpc>
                <a:spcPct val="100000"/>
              </a:lnSpc>
              <a:spcBef>
                <a:spcPts val="2785"/>
              </a:spcBef>
            </a:pPr>
            <a:r>
              <a:rPr i="0" dirty="0"/>
              <a:t>Un</a:t>
            </a:r>
            <a:r>
              <a:rPr i="0" spc="-155" dirty="0"/>
              <a:t> </a:t>
            </a:r>
            <a:r>
              <a:rPr i="0" dirty="0"/>
              <a:t>goût</a:t>
            </a:r>
            <a:r>
              <a:rPr i="0" spc="-150" dirty="0"/>
              <a:t> </a:t>
            </a:r>
            <a:r>
              <a:rPr i="0" spc="-30" dirty="0"/>
              <a:t>d'Atlantique</a:t>
            </a:r>
          </a:p>
          <a:p>
            <a:pPr marL="98425">
              <a:lnSpc>
                <a:spcPct val="100000"/>
              </a:lnSpc>
              <a:spcBef>
                <a:spcPts val="1010"/>
              </a:spcBef>
            </a:pPr>
            <a:r>
              <a:rPr sz="1800" i="0" spc="-20" dirty="0">
                <a:latin typeface="Trebuchet MS"/>
                <a:cs typeface="Trebuchet MS"/>
              </a:rPr>
              <a:t>Cave</a:t>
            </a:r>
            <a:r>
              <a:rPr sz="1800" i="0" spc="-180" dirty="0">
                <a:latin typeface="Trebuchet MS"/>
                <a:cs typeface="Trebuchet MS"/>
              </a:rPr>
              <a:t> </a:t>
            </a:r>
            <a:r>
              <a:rPr sz="1800" i="0" spc="-15" dirty="0">
                <a:latin typeface="Trebuchet MS"/>
                <a:cs typeface="Trebuchet MS"/>
              </a:rPr>
              <a:t>viticole</a:t>
            </a:r>
            <a:r>
              <a:rPr sz="1800" i="0" spc="-150" dirty="0">
                <a:latin typeface="Trebuchet MS"/>
                <a:cs typeface="Trebuchet MS"/>
              </a:rPr>
              <a:t> </a:t>
            </a:r>
            <a:r>
              <a:rPr sz="1800" i="0" spc="-10" dirty="0">
                <a:latin typeface="Trebuchet MS"/>
                <a:cs typeface="Trebuchet MS"/>
              </a:rPr>
              <a:t>Cas'Amaro</a:t>
            </a:r>
            <a:endParaRPr sz="1800" i="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76628" y="5404966"/>
            <a:ext cx="791527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35" dirty="0"/>
              <a:t>Surfer</a:t>
            </a:r>
            <a:r>
              <a:rPr spc="-140" dirty="0"/>
              <a:t> </a:t>
            </a:r>
            <a:r>
              <a:rPr dirty="0"/>
              <a:t>les</a:t>
            </a:r>
            <a:r>
              <a:rPr spc="-45" dirty="0"/>
              <a:t> </a:t>
            </a:r>
            <a:r>
              <a:rPr spc="-20" dirty="0"/>
              <a:t>meilleures</a:t>
            </a:r>
            <a:r>
              <a:rPr spc="-150" dirty="0"/>
              <a:t> </a:t>
            </a:r>
            <a:r>
              <a:rPr spc="-10" dirty="0"/>
              <a:t>vagues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76628" y="5404966"/>
            <a:ext cx="918845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Devenir</a:t>
            </a:r>
            <a:r>
              <a:rPr spc="-185" dirty="0"/>
              <a:t> </a:t>
            </a:r>
            <a:r>
              <a:rPr dirty="0"/>
              <a:t>un</a:t>
            </a:r>
            <a:r>
              <a:rPr spc="-105" dirty="0"/>
              <a:t> </a:t>
            </a:r>
            <a:r>
              <a:rPr spc="-10" dirty="0"/>
              <a:t>professionnel</a:t>
            </a:r>
            <a:r>
              <a:rPr spc="-100" dirty="0"/>
              <a:t> </a:t>
            </a:r>
            <a:r>
              <a:rPr dirty="0"/>
              <a:t>du</a:t>
            </a:r>
            <a:r>
              <a:rPr spc="-100" dirty="0"/>
              <a:t> </a:t>
            </a:r>
            <a:r>
              <a:rPr spc="-20" dirty="0"/>
              <a:t>golf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67495" y="1295401"/>
            <a:ext cx="1200329" cy="4940182"/>
          </a:xfrm>
          <a:prstGeom prst="rect">
            <a:avLst/>
          </a:prstGeom>
        </p:spPr>
        <p:txBody>
          <a:bodyPr vert="vert270" wrap="square" lIns="0" tIns="482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80"/>
              </a:spcBef>
            </a:pPr>
            <a:r>
              <a:rPr sz="7800" b="1" i="1" spc="-10" dirty="0">
                <a:solidFill>
                  <a:srgbClr val="FFFFFF"/>
                </a:solidFill>
                <a:latin typeface="Moranga Bold It"/>
                <a:cs typeface="Moranga Bold It"/>
              </a:rPr>
              <a:t>Alcobaça</a:t>
            </a:r>
            <a:endParaRPr sz="7800" dirty="0">
              <a:latin typeface="Moranga Bold It"/>
              <a:cs typeface="Moranga Bold I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572798" y="404999"/>
            <a:ext cx="2037080" cy="551815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250"/>
              </a:spcBef>
            </a:pPr>
            <a:r>
              <a:rPr sz="1600" b="1" spc="70" dirty="0">
                <a:solidFill>
                  <a:srgbClr val="FFFFFF"/>
                </a:solidFill>
                <a:latin typeface="Arial"/>
                <a:cs typeface="Arial"/>
              </a:rPr>
              <a:t>39°</a:t>
            </a:r>
            <a:r>
              <a:rPr sz="1600" b="1" spc="4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155" dirty="0">
                <a:solidFill>
                  <a:srgbClr val="FFFFFF"/>
                </a:solidFill>
                <a:latin typeface="Arial"/>
                <a:cs typeface="Arial"/>
              </a:rPr>
              <a:t>32'</a:t>
            </a:r>
            <a:r>
              <a:rPr sz="1600" b="1" spc="4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55" dirty="0">
                <a:solidFill>
                  <a:srgbClr val="FFFFFF"/>
                </a:solidFill>
                <a:latin typeface="Arial"/>
                <a:cs typeface="Arial"/>
              </a:rPr>
              <a:t>59.8884”</a:t>
            </a:r>
            <a:r>
              <a:rPr sz="1600" b="1" spc="4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33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endParaRPr sz="16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150"/>
              </a:spcBef>
            </a:pPr>
            <a:r>
              <a:rPr sz="1600" b="1" spc="110" dirty="0">
                <a:solidFill>
                  <a:srgbClr val="FFFFFF"/>
                </a:solidFill>
                <a:latin typeface="Arial"/>
                <a:cs typeface="Arial"/>
              </a:rPr>
              <a:t>8°</a:t>
            </a:r>
            <a:r>
              <a:rPr sz="1600" b="1" spc="4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155" dirty="0">
                <a:solidFill>
                  <a:srgbClr val="FFFFFF"/>
                </a:solidFill>
                <a:latin typeface="Arial"/>
                <a:cs typeface="Arial"/>
              </a:rPr>
              <a:t>58'</a:t>
            </a:r>
            <a:r>
              <a:rPr sz="1600" b="1" spc="4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65" dirty="0">
                <a:solidFill>
                  <a:srgbClr val="FFFFFF"/>
                </a:solidFill>
                <a:latin typeface="Arial"/>
                <a:cs typeface="Arial"/>
              </a:rPr>
              <a:t>58.548”</a:t>
            </a:r>
            <a:r>
              <a:rPr sz="1600" b="1" spc="4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690" dirty="0">
                <a:solidFill>
                  <a:srgbClr val="FFFFFF"/>
                </a:solidFill>
                <a:latin typeface="Arial"/>
                <a:cs typeface="Arial"/>
              </a:rPr>
              <a:t>W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9867900" y="373156"/>
            <a:ext cx="622300" cy="622300"/>
          </a:xfrm>
          <a:custGeom>
            <a:avLst/>
            <a:gdLst/>
            <a:ahLst/>
            <a:cxnLst/>
            <a:rect l="l" t="t" r="r" b="b"/>
            <a:pathLst>
              <a:path w="622300" h="622300">
                <a:moveTo>
                  <a:pt x="316354" y="603135"/>
                </a:moveTo>
                <a:lnTo>
                  <a:pt x="305945" y="603135"/>
                </a:lnTo>
                <a:lnTo>
                  <a:pt x="301721" y="607359"/>
                </a:lnTo>
                <a:lnTo>
                  <a:pt x="301721" y="617768"/>
                </a:lnTo>
                <a:lnTo>
                  <a:pt x="305945" y="621992"/>
                </a:lnTo>
                <a:lnTo>
                  <a:pt x="316354" y="621992"/>
                </a:lnTo>
                <a:lnTo>
                  <a:pt x="320578" y="617768"/>
                </a:lnTo>
                <a:lnTo>
                  <a:pt x="320578" y="607359"/>
                </a:lnTo>
                <a:lnTo>
                  <a:pt x="316354" y="603135"/>
                </a:lnTo>
                <a:close/>
              </a:path>
              <a:path w="622300" h="622300">
                <a:moveTo>
                  <a:pt x="273821" y="600778"/>
                </a:moveTo>
                <a:lnTo>
                  <a:pt x="266768" y="600778"/>
                </a:lnTo>
                <a:lnTo>
                  <a:pt x="262978" y="604239"/>
                </a:lnTo>
                <a:lnTo>
                  <a:pt x="261696" y="613951"/>
                </a:lnTo>
                <a:lnTo>
                  <a:pt x="265325" y="618693"/>
                </a:lnTo>
                <a:lnTo>
                  <a:pt x="275670" y="620050"/>
                </a:lnTo>
                <a:lnTo>
                  <a:pt x="280403" y="616421"/>
                </a:lnTo>
                <a:lnTo>
                  <a:pt x="281760" y="606096"/>
                </a:lnTo>
                <a:lnTo>
                  <a:pt x="278140" y="601353"/>
                </a:lnTo>
                <a:lnTo>
                  <a:pt x="273821" y="600778"/>
                </a:lnTo>
                <a:close/>
              </a:path>
              <a:path w="622300" h="622300">
                <a:moveTo>
                  <a:pt x="355069" y="600429"/>
                </a:moveTo>
                <a:lnTo>
                  <a:pt x="348117" y="600646"/>
                </a:lnTo>
                <a:lnTo>
                  <a:pt x="349289" y="600646"/>
                </a:lnTo>
                <a:lnTo>
                  <a:pt x="344131" y="601325"/>
                </a:lnTo>
                <a:lnTo>
                  <a:pt x="340492" y="606059"/>
                </a:lnTo>
                <a:lnTo>
                  <a:pt x="341840" y="616383"/>
                </a:lnTo>
                <a:lnTo>
                  <a:pt x="346574" y="620022"/>
                </a:lnTo>
                <a:lnTo>
                  <a:pt x="356908" y="618655"/>
                </a:lnTo>
                <a:lnTo>
                  <a:pt x="360537" y="613921"/>
                </a:lnTo>
                <a:lnTo>
                  <a:pt x="359227" y="603975"/>
                </a:lnTo>
                <a:lnTo>
                  <a:pt x="355069" y="600429"/>
                </a:lnTo>
                <a:close/>
              </a:path>
              <a:path w="622300" h="622300">
                <a:moveTo>
                  <a:pt x="393708" y="593037"/>
                </a:moveTo>
                <a:lnTo>
                  <a:pt x="387337" y="593037"/>
                </a:lnTo>
                <a:lnTo>
                  <a:pt x="381753" y="594536"/>
                </a:lnTo>
                <a:lnTo>
                  <a:pt x="378773" y="599713"/>
                </a:lnTo>
                <a:lnTo>
                  <a:pt x="381461" y="609763"/>
                </a:lnTo>
                <a:lnTo>
                  <a:pt x="386636" y="612753"/>
                </a:lnTo>
                <a:lnTo>
                  <a:pt x="396688" y="610055"/>
                </a:lnTo>
                <a:lnTo>
                  <a:pt x="399676" y="604889"/>
                </a:lnTo>
                <a:lnTo>
                  <a:pt x="397263" y="595866"/>
                </a:lnTo>
                <a:lnTo>
                  <a:pt x="393708" y="593037"/>
                </a:lnTo>
                <a:close/>
              </a:path>
              <a:path w="622300" h="622300">
                <a:moveTo>
                  <a:pt x="234673" y="592971"/>
                </a:moveTo>
                <a:lnTo>
                  <a:pt x="228635" y="592971"/>
                </a:lnTo>
                <a:lnTo>
                  <a:pt x="225046" y="595762"/>
                </a:lnTo>
                <a:lnTo>
                  <a:pt x="222604" y="604889"/>
                </a:lnTo>
                <a:lnTo>
                  <a:pt x="225592" y="610055"/>
                </a:lnTo>
                <a:lnTo>
                  <a:pt x="235644" y="612753"/>
                </a:lnTo>
                <a:lnTo>
                  <a:pt x="240821" y="609763"/>
                </a:lnTo>
                <a:lnTo>
                  <a:pt x="243507" y="599713"/>
                </a:lnTo>
                <a:lnTo>
                  <a:pt x="240527" y="594536"/>
                </a:lnTo>
                <a:lnTo>
                  <a:pt x="234673" y="592971"/>
                </a:lnTo>
                <a:close/>
              </a:path>
              <a:path w="622300" h="622300">
                <a:moveTo>
                  <a:pt x="197070" y="580195"/>
                </a:moveTo>
                <a:lnTo>
                  <a:pt x="191834" y="580195"/>
                </a:lnTo>
                <a:lnTo>
                  <a:pt x="188462" y="582392"/>
                </a:lnTo>
                <a:lnTo>
                  <a:pt x="184993" y="590802"/>
                </a:lnTo>
                <a:lnTo>
                  <a:pt x="187284" y="596309"/>
                </a:lnTo>
                <a:lnTo>
                  <a:pt x="196900" y="600288"/>
                </a:lnTo>
                <a:lnTo>
                  <a:pt x="202417" y="598006"/>
                </a:lnTo>
                <a:lnTo>
                  <a:pt x="206405" y="588379"/>
                </a:lnTo>
                <a:lnTo>
                  <a:pt x="204114" y="582863"/>
                </a:lnTo>
                <a:lnTo>
                  <a:pt x="198221" y="580430"/>
                </a:lnTo>
                <a:lnTo>
                  <a:pt x="197070" y="580195"/>
                </a:lnTo>
                <a:close/>
              </a:path>
              <a:path w="622300" h="622300">
                <a:moveTo>
                  <a:pt x="430471" y="580185"/>
                </a:moveTo>
                <a:lnTo>
                  <a:pt x="425186" y="580185"/>
                </a:lnTo>
                <a:lnTo>
                  <a:pt x="424172" y="580383"/>
                </a:lnTo>
                <a:lnTo>
                  <a:pt x="418194" y="582863"/>
                </a:lnTo>
                <a:lnTo>
                  <a:pt x="415913" y="588379"/>
                </a:lnTo>
                <a:lnTo>
                  <a:pt x="419901" y="598006"/>
                </a:lnTo>
                <a:lnTo>
                  <a:pt x="425416" y="600288"/>
                </a:lnTo>
                <a:lnTo>
                  <a:pt x="435034" y="596299"/>
                </a:lnTo>
                <a:lnTo>
                  <a:pt x="437316" y="590783"/>
                </a:lnTo>
                <a:lnTo>
                  <a:pt x="433875" y="582476"/>
                </a:lnTo>
                <a:lnTo>
                  <a:pt x="430471" y="580185"/>
                </a:lnTo>
                <a:close/>
              </a:path>
              <a:path w="622300" h="622300">
                <a:moveTo>
                  <a:pt x="163419" y="563879"/>
                </a:moveTo>
                <a:lnTo>
                  <a:pt x="156621" y="563879"/>
                </a:lnTo>
                <a:lnTo>
                  <a:pt x="153716" y="565150"/>
                </a:lnTo>
                <a:lnTo>
                  <a:pt x="149512" y="572769"/>
                </a:lnTo>
                <a:lnTo>
                  <a:pt x="151058" y="577850"/>
                </a:lnTo>
                <a:lnTo>
                  <a:pt x="160063" y="582929"/>
                </a:lnTo>
                <a:lnTo>
                  <a:pt x="165834" y="581659"/>
                </a:lnTo>
                <a:lnTo>
                  <a:pt x="171057" y="572769"/>
                </a:lnTo>
                <a:lnTo>
                  <a:pt x="169510" y="567689"/>
                </a:lnTo>
                <a:lnTo>
                  <a:pt x="163419" y="563879"/>
                </a:lnTo>
                <a:close/>
              </a:path>
              <a:path w="622300" h="622300">
                <a:moveTo>
                  <a:pt x="465226" y="563879"/>
                </a:moveTo>
                <a:lnTo>
                  <a:pt x="458643" y="563879"/>
                </a:lnTo>
                <a:lnTo>
                  <a:pt x="452780" y="567689"/>
                </a:lnTo>
                <a:lnTo>
                  <a:pt x="451233" y="572769"/>
                </a:lnTo>
                <a:lnTo>
                  <a:pt x="456438" y="581659"/>
                </a:lnTo>
                <a:lnTo>
                  <a:pt x="462198" y="582929"/>
                </a:lnTo>
                <a:lnTo>
                  <a:pt x="471222" y="577850"/>
                </a:lnTo>
                <a:lnTo>
                  <a:pt x="472777" y="572769"/>
                </a:lnTo>
                <a:lnTo>
                  <a:pt x="468440" y="565150"/>
                </a:lnTo>
                <a:lnTo>
                  <a:pt x="465226" y="563879"/>
                </a:lnTo>
                <a:close/>
              </a:path>
              <a:path w="622300" h="622300">
                <a:moveTo>
                  <a:pt x="311150" y="46989"/>
                </a:moveTo>
                <a:lnTo>
                  <a:pt x="263724" y="52069"/>
                </a:lnTo>
                <a:lnTo>
                  <a:pt x="219075" y="63500"/>
                </a:lnTo>
                <a:lnTo>
                  <a:pt x="177951" y="83819"/>
                </a:lnTo>
                <a:lnTo>
                  <a:pt x="141100" y="109219"/>
                </a:lnTo>
                <a:lnTo>
                  <a:pt x="109272" y="140969"/>
                </a:lnTo>
                <a:lnTo>
                  <a:pt x="83213" y="177800"/>
                </a:lnTo>
                <a:lnTo>
                  <a:pt x="63673" y="219709"/>
                </a:lnTo>
                <a:lnTo>
                  <a:pt x="51400" y="264159"/>
                </a:lnTo>
                <a:lnTo>
                  <a:pt x="47143" y="311150"/>
                </a:lnTo>
                <a:lnTo>
                  <a:pt x="51400" y="359409"/>
                </a:lnTo>
                <a:lnTo>
                  <a:pt x="63673" y="403859"/>
                </a:lnTo>
                <a:lnTo>
                  <a:pt x="83213" y="444500"/>
                </a:lnTo>
                <a:lnTo>
                  <a:pt x="109272" y="481329"/>
                </a:lnTo>
                <a:lnTo>
                  <a:pt x="141100" y="513079"/>
                </a:lnTo>
                <a:lnTo>
                  <a:pt x="177951" y="539750"/>
                </a:lnTo>
                <a:lnTo>
                  <a:pt x="219075" y="558800"/>
                </a:lnTo>
                <a:lnTo>
                  <a:pt x="263724" y="571500"/>
                </a:lnTo>
                <a:lnTo>
                  <a:pt x="311150" y="575309"/>
                </a:lnTo>
                <a:lnTo>
                  <a:pt x="358575" y="571500"/>
                </a:lnTo>
                <a:lnTo>
                  <a:pt x="403224" y="558800"/>
                </a:lnTo>
                <a:lnTo>
                  <a:pt x="408707" y="556259"/>
                </a:lnTo>
                <a:lnTo>
                  <a:pt x="311150" y="556259"/>
                </a:lnTo>
                <a:lnTo>
                  <a:pt x="261712" y="551179"/>
                </a:lnTo>
                <a:lnTo>
                  <a:pt x="215680" y="537209"/>
                </a:lnTo>
                <a:lnTo>
                  <a:pt x="174037" y="514350"/>
                </a:lnTo>
                <a:lnTo>
                  <a:pt x="137762" y="485139"/>
                </a:lnTo>
                <a:lnTo>
                  <a:pt x="107840" y="448309"/>
                </a:lnTo>
                <a:lnTo>
                  <a:pt x="85251" y="406400"/>
                </a:lnTo>
                <a:lnTo>
                  <a:pt x="70977" y="360679"/>
                </a:lnTo>
                <a:lnTo>
                  <a:pt x="66001" y="311150"/>
                </a:lnTo>
                <a:lnTo>
                  <a:pt x="70977" y="261619"/>
                </a:lnTo>
                <a:lnTo>
                  <a:pt x="85251" y="215900"/>
                </a:lnTo>
                <a:lnTo>
                  <a:pt x="107840" y="173989"/>
                </a:lnTo>
                <a:lnTo>
                  <a:pt x="137762" y="138429"/>
                </a:lnTo>
                <a:lnTo>
                  <a:pt x="174037" y="107950"/>
                </a:lnTo>
                <a:lnTo>
                  <a:pt x="215680" y="85089"/>
                </a:lnTo>
                <a:lnTo>
                  <a:pt x="261712" y="71119"/>
                </a:lnTo>
                <a:lnTo>
                  <a:pt x="311150" y="66039"/>
                </a:lnTo>
                <a:lnTo>
                  <a:pt x="408365" y="66039"/>
                </a:lnTo>
                <a:lnTo>
                  <a:pt x="403224" y="63500"/>
                </a:lnTo>
                <a:lnTo>
                  <a:pt x="358575" y="52069"/>
                </a:lnTo>
                <a:lnTo>
                  <a:pt x="311150" y="46989"/>
                </a:lnTo>
                <a:close/>
              </a:path>
              <a:path w="622300" h="622300">
                <a:moveTo>
                  <a:pt x="129476" y="541019"/>
                </a:moveTo>
                <a:lnTo>
                  <a:pt x="124468" y="541019"/>
                </a:lnTo>
                <a:lnTo>
                  <a:pt x="121763" y="542289"/>
                </a:lnTo>
                <a:lnTo>
                  <a:pt x="116841" y="548639"/>
                </a:lnTo>
                <a:lnTo>
                  <a:pt x="117623" y="554989"/>
                </a:lnTo>
                <a:lnTo>
                  <a:pt x="125892" y="561339"/>
                </a:lnTo>
                <a:lnTo>
                  <a:pt x="131795" y="560069"/>
                </a:lnTo>
                <a:lnTo>
                  <a:pt x="138141" y="552450"/>
                </a:lnTo>
                <a:lnTo>
                  <a:pt x="137368" y="546100"/>
                </a:lnTo>
                <a:lnTo>
                  <a:pt x="131550" y="542289"/>
                </a:lnTo>
                <a:lnTo>
                  <a:pt x="129476" y="541019"/>
                </a:lnTo>
                <a:close/>
              </a:path>
              <a:path w="622300" h="622300">
                <a:moveTo>
                  <a:pt x="497878" y="541019"/>
                </a:moveTo>
                <a:lnTo>
                  <a:pt x="492427" y="541019"/>
                </a:lnTo>
                <a:lnTo>
                  <a:pt x="490608" y="542289"/>
                </a:lnTo>
                <a:lnTo>
                  <a:pt x="484969" y="546100"/>
                </a:lnTo>
                <a:lnTo>
                  <a:pt x="484177" y="552450"/>
                </a:lnTo>
                <a:lnTo>
                  <a:pt x="490513" y="560069"/>
                </a:lnTo>
                <a:lnTo>
                  <a:pt x="496435" y="561339"/>
                </a:lnTo>
                <a:lnTo>
                  <a:pt x="504704" y="554989"/>
                </a:lnTo>
                <a:lnTo>
                  <a:pt x="505495" y="548639"/>
                </a:lnTo>
                <a:lnTo>
                  <a:pt x="500574" y="542289"/>
                </a:lnTo>
                <a:lnTo>
                  <a:pt x="497878" y="541019"/>
                </a:lnTo>
                <a:close/>
              </a:path>
              <a:path w="622300" h="622300">
                <a:moveTo>
                  <a:pt x="408365" y="66039"/>
                </a:moveTo>
                <a:lnTo>
                  <a:pt x="311150" y="66039"/>
                </a:lnTo>
                <a:lnTo>
                  <a:pt x="360587" y="71119"/>
                </a:lnTo>
                <a:lnTo>
                  <a:pt x="406619" y="85089"/>
                </a:lnTo>
                <a:lnTo>
                  <a:pt x="448262" y="107950"/>
                </a:lnTo>
                <a:lnTo>
                  <a:pt x="484537" y="138429"/>
                </a:lnTo>
                <a:lnTo>
                  <a:pt x="514459" y="173989"/>
                </a:lnTo>
                <a:lnTo>
                  <a:pt x="537048" y="215900"/>
                </a:lnTo>
                <a:lnTo>
                  <a:pt x="551322" y="261619"/>
                </a:lnTo>
                <a:lnTo>
                  <a:pt x="556298" y="311150"/>
                </a:lnTo>
                <a:lnTo>
                  <a:pt x="551322" y="360679"/>
                </a:lnTo>
                <a:lnTo>
                  <a:pt x="537048" y="406400"/>
                </a:lnTo>
                <a:lnTo>
                  <a:pt x="514459" y="448309"/>
                </a:lnTo>
                <a:lnTo>
                  <a:pt x="484537" y="485139"/>
                </a:lnTo>
                <a:lnTo>
                  <a:pt x="448262" y="514350"/>
                </a:lnTo>
                <a:lnTo>
                  <a:pt x="406619" y="537209"/>
                </a:lnTo>
                <a:lnTo>
                  <a:pt x="360587" y="551179"/>
                </a:lnTo>
                <a:lnTo>
                  <a:pt x="311150" y="556259"/>
                </a:lnTo>
                <a:lnTo>
                  <a:pt x="408707" y="556259"/>
                </a:lnTo>
                <a:lnTo>
                  <a:pt x="444348" y="539750"/>
                </a:lnTo>
                <a:lnTo>
                  <a:pt x="481199" y="513079"/>
                </a:lnTo>
                <a:lnTo>
                  <a:pt x="513027" y="481329"/>
                </a:lnTo>
                <a:lnTo>
                  <a:pt x="539086" y="444500"/>
                </a:lnTo>
                <a:lnTo>
                  <a:pt x="558626" y="403859"/>
                </a:lnTo>
                <a:lnTo>
                  <a:pt x="570899" y="359409"/>
                </a:lnTo>
                <a:lnTo>
                  <a:pt x="575156" y="311150"/>
                </a:lnTo>
                <a:lnTo>
                  <a:pt x="570899" y="264159"/>
                </a:lnTo>
                <a:lnTo>
                  <a:pt x="558626" y="219709"/>
                </a:lnTo>
                <a:lnTo>
                  <a:pt x="539086" y="177800"/>
                </a:lnTo>
                <a:lnTo>
                  <a:pt x="513027" y="140969"/>
                </a:lnTo>
                <a:lnTo>
                  <a:pt x="481199" y="109219"/>
                </a:lnTo>
                <a:lnTo>
                  <a:pt x="444348" y="83819"/>
                </a:lnTo>
                <a:lnTo>
                  <a:pt x="408365" y="66039"/>
                </a:lnTo>
                <a:close/>
              </a:path>
              <a:path w="622300" h="622300">
                <a:moveTo>
                  <a:pt x="100378" y="515619"/>
                </a:moveTo>
                <a:lnTo>
                  <a:pt x="95382" y="515619"/>
                </a:lnTo>
                <a:lnTo>
                  <a:pt x="92920" y="516889"/>
                </a:lnTo>
                <a:lnTo>
                  <a:pt x="87442" y="521969"/>
                </a:lnTo>
                <a:lnTo>
                  <a:pt x="87442" y="528319"/>
                </a:lnTo>
                <a:lnTo>
                  <a:pt x="94796" y="534669"/>
                </a:lnTo>
                <a:lnTo>
                  <a:pt x="100765" y="534669"/>
                </a:lnTo>
                <a:lnTo>
                  <a:pt x="108148" y="528319"/>
                </a:lnTo>
                <a:lnTo>
                  <a:pt x="108139" y="521969"/>
                </a:lnTo>
                <a:lnTo>
                  <a:pt x="102717" y="516889"/>
                </a:lnTo>
                <a:lnTo>
                  <a:pt x="100378" y="515619"/>
                </a:lnTo>
                <a:close/>
              </a:path>
              <a:path w="622300" h="622300">
                <a:moveTo>
                  <a:pt x="527079" y="515619"/>
                </a:moveTo>
                <a:lnTo>
                  <a:pt x="522081" y="515619"/>
                </a:lnTo>
                <a:lnTo>
                  <a:pt x="519629" y="516889"/>
                </a:lnTo>
                <a:lnTo>
                  <a:pt x="514142" y="521969"/>
                </a:lnTo>
                <a:lnTo>
                  <a:pt x="514142" y="528319"/>
                </a:lnTo>
                <a:lnTo>
                  <a:pt x="521506" y="534669"/>
                </a:lnTo>
                <a:lnTo>
                  <a:pt x="527474" y="534669"/>
                </a:lnTo>
                <a:lnTo>
                  <a:pt x="534838" y="528319"/>
                </a:lnTo>
                <a:lnTo>
                  <a:pt x="534838" y="521969"/>
                </a:lnTo>
                <a:lnTo>
                  <a:pt x="529426" y="516889"/>
                </a:lnTo>
                <a:lnTo>
                  <a:pt x="527079" y="515619"/>
                </a:lnTo>
                <a:close/>
              </a:path>
              <a:path w="622300" h="622300">
                <a:moveTo>
                  <a:pt x="74827" y="485139"/>
                </a:moveTo>
                <a:lnTo>
                  <a:pt x="71950" y="485139"/>
                </a:lnTo>
                <a:lnTo>
                  <a:pt x="69386" y="486409"/>
                </a:lnTo>
                <a:lnTo>
                  <a:pt x="67566" y="486409"/>
                </a:lnTo>
                <a:lnTo>
                  <a:pt x="61918" y="490219"/>
                </a:lnTo>
                <a:lnTo>
                  <a:pt x="61136" y="496569"/>
                </a:lnTo>
                <a:lnTo>
                  <a:pt x="67481" y="505459"/>
                </a:lnTo>
                <a:lnTo>
                  <a:pt x="73403" y="505459"/>
                </a:lnTo>
                <a:lnTo>
                  <a:pt x="81662" y="499109"/>
                </a:lnTo>
                <a:lnTo>
                  <a:pt x="82445" y="494029"/>
                </a:lnTo>
                <a:lnTo>
                  <a:pt x="77523" y="487679"/>
                </a:lnTo>
                <a:lnTo>
                  <a:pt x="74827" y="485139"/>
                </a:lnTo>
                <a:close/>
              </a:path>
              <a:path w="622300" h="622300">
                <a:moveTo>
                  <a:pt x="552498" y="485139"/>
                </a:moveTo>
                <a:lnTo>
                  <a:pt x="547500" y="485139"/>
                </a:lnTo>
                <a:lnTo>
                  <a:pt x="544804" y="487679"/>
                </a:lnTo>
                <a:lnTo>
                  <a:pt x="539883" y="494029"/>
                </a:lnTo>
                <a:lnTo>
                  <a:pt x="540655" y="499109"/>
                </a:lnTo>
                <a:lnTo>
                  <a:pt x="548915" y="505459"/>
                </a:lnTo>
                <a:lnTo>
                  <a:pt x="554837" y="505459"/>
                </a:lnTo>
                <a:lnTo>
                  <a:pt x="561182" y="496569"/>
                </a:lnTo>
                <a:lnTo>
                  <a:pt x="560400" y="490219"/>
                </a:lnTo>
                <a:lnTo>
                  <a:pt x="554573" y="486409"/>
                </a:lnTo>
                <a:lnTo>
                  <a:pt x="552498" y="485139"/>
                </a:lnTo>
                <a:close/>
              </a:path>
              <a:path w="622300" h="622300">
                <a:moveTo>
                  <a:pt x="53074" y="453389"/>
                </a:moveTo>
                <a:lnTo>
                  <a:pt x="46502" y="453389"/>
                </a:lnTo>
                <a:lnTo>
                  <a:pt x="40628" y="457200"/>
                </a:lnTo>
                <a:lnTo>
                  <a:pt x="39081" y="462279"/>
                </a:lnTo>
                <a:lnTo>
                  <a:pt x="44268" y="471169"/>
                </a:lnTo>
                <a:lnTo>
                  <a:pt x="50038" y="473709"/>
                </a:lnTo>
                <a:lnTo>
                  <a:pt x="59071" y="467359"/>
                </a:lnTo>
                <a:lnTo>
                  <a:pt x="60617" y="462279"/>
                </a:lnTo>
                <a:lnTo>
                  <a:pt x="56290" y="454659"/>
                </a:lnTo>
                <a:lnTo>
                  <a:pt x="53074" y="453389"/>
                </a:lnTo>
                <a:close/>
              </a:path>
              <a:path w="622300" h="622300">
                <a:moveTo>
                  <a:pt x="575580" y="453389"/>
                </a:moveTo>
                <a:lnTo>
                  <a:pt x="568782" y="453389"/>
                </a:lnTo>
                <a:lnTo>
                  <a:pt x="565877" y="454659"/>
                </a:lnTo>
                <a:lnTo>
                  <a:pt x="561672" y="462279"/>
                </a:lnTo>
                <a:lnTo>
                  <a:pt x="563209" y="467359"/>
                </a:lnTo>
                <a:lnTo>
                  <a:pt x="572223" y="473709"/>
                </a:lnTo>
                <a:lnTo>
                  <a:pt x="577993" y="471169"/>
                </a:lnTo>
                <a:lnTo>
                  <a:pt x="583208" y="462279"/>
                </a:lnTo>
                <a:lnTo>
                  <a:pt x="581652" y="457200"/>
                </a:lnTo>
                <a:lnTo>
                  <a:pt x="575580" y="453389"/>
                </a:lnTo>
                <a:close/>
              </a:path>
              <a:path w="622300" h="622300">
                <a:moveTo>
                  <a:pt x="426482" y="189229"/>
                </a:moveTo>
                <a:lnTo>
                  <a:pt x="421787" y="189229"/>
                </a:lnTo>
                <a:lnTo>
                  <a:pt x="151992" y="294639"/>
                </a:lnTo>
                <a:lnTo>
                  <a:pt x="149597" y="300989"/>
                </a:lnTo>
                <a:lnTo>
                  <a:pt x="152642" y="308609"/>
                </a:lnTo>
                <a:lnTo>
                  <a:pt x="155206" y="311150"/>
                </a:lnTo>
                <a:lnTo>
                  <a:pt x="284352" y="337819"/>
                </a:lnTo>
                <a:lnTo>
                  <a:pt x="312432" y="469900"/>
                </a:lnTo>
                <a:lnTo>
                  <a:pt x="317439" y="472439"/>
                </a:lnTo>
                <a:lnTo>
                  <a:pt x="325641" y="471169"/>
                </a:lnTo>
                <a:lnTo>
                  <a:pt x="328206" y="468629"/>
                </a:lnTo>
                <a:lnTo>
                  <a:pt x="343673" y="429259"/>
                </a:lnTo>
                <a:lnTo>
                  <a:pt x="323246" y="429259"/>
                </a:lnTo>
                <a:lnTo>
                  <a:pt x="300741" y="325119"/>
                </a:lnTo>
                <a:lnTo>
                  <a:pt x="297902" y="321309"/>
                </a:lnTo>
                <a:lnTo>
                  <a:pt x="192885" y="299719"/>
                </a:lnTo>
                <a:lnTo>
                  <a:pt x="407597" y="214629"/>
                </a:lnTo>
                <a:lnTo>
                  <a:pt x="427993" y="214629"/>
                </a:lnTo>
                <a:lnTo>
                  <a:pt x="434978" y="196850"/>
                </a:lnTo>
                <a:lnTo>
                  <a:pt x="432583" y="191769"/>
                </a:lnTo>
                <a:lnTo>
                  <a:pt x="426482" y="189229"/>
                </a:lnTo>
                <a:close/>
              </a:path>
              <a:path w="622300" h="622300">
                <a:moveTo>
                  <a:pt x="36272" y="417829"/>
                </a:moveTo>
                <a:lnTo>
                  <a:pt x="29964" y="417829"/>
                </a:lnTo>
                <a:lnTo>
                  <a:pt x="23986" y="420369"/>
                </a:lnTo>
                <a:lnTo>
                  <a:pt x="21705" y="425450"/>
                </a:lnTo>
                <a:lnTo>
                  <a:pt x="25693" y="435609"/>
                </a:lnTo>
                <a:lnTo>
                  <a:pt x="31208" y="438150"/>
                </a:lnTo>
                <a:lnTo>
                  <a:pt x="40835" y="433069"/>
                </a:lnTo>
                <a:lnTo>
                  <a:pt x="43117" y="427989"/>
                </a:lnTo>
                <a:lnTo>
                  <a:pt x="39676" y="420369"/>
                </a:lnTo>
                <a:lnTo>
                  <a:pt x="36272" y="417829"/>
                </a:lnTo>
                <a:close/>
              </a:path>
              <a:path w="622300" h="622300">
                <a:moveTo>
                  <a:pt x="592438" y="417829"/>
                </a:moveTo>
                <a:lnTo>
                  <a:pt x="586225" y="417829"/>
                </a:lnTo>
                <a:lnTo>
                  <a:pt x="582679" y="419100"/>
                </a:lnTo>
                <a:lnTo>
                  <a:pt x="579201" y="427989"/>
                </a:lnTo>
                <a:lnTo>
                  <a:pt x="581482" y="433069"/>
                </a:lnTo>
                <a:lnTo>
                  <a:pt x="591110" y="438150"/>
                </a:lnTo>
                <a:lnTo>
                  <a:pt x="596625" y="435609"/>
                </a:lnTo>
                <a:lnTo>
                  <a:pt x="600613" y="425450"/>
                </a:lnTo>
                <a:lnTo>
                  <a:pt x="598322" y="420369"/>
                </a:lnTo>
                <a:lnTo>
                  <a:pt x="592438" y="417829"/>
                </a:lnTo>
                <a:close/>
              </a:path>
              <a:path w="622300" h="622300">
                <a:moveTo>
                  <a:pt x="427993" y="214629"/>
                </a:moveTo>
                <a:lnTo>
                  <a:pt x="407597" y="214629"/>
                </a:lnTo>
                <a:lnTo>
                  <a:pt x="323246" y="429259"/>
                </a:lnTo>
                <a:lnTo>
                  <a:pt x="343673" y="429259"/>
                </a:lnTo>
                <a:lnTo>
                  <a:pt x="427993" y="214629"/>
                </a:lnTo>
                <a:close/>
              </a:path>
              <a:path w="622300" h="622300">
                <a:moveTo>
                  <a:pt x="24184" y="379729"/>
                </a:moveTo>
                <a:lnTo>
                  <a:pt x="18169" y="379729"/>
                </a:lnTo>
                <a:lnTo>
                  <a:pt x="12228" y="382269"/>
                </a:lnTo>
                <a:lnTo>
                  <a:pt x="9240" y="387350"/>
                </a:lnTo>
                <a:lnTo>
                  <a:pt x="11936" y="397509"/>
                </a:lnTo>
                <a:lnTo>
                  <a:pt x="17104" y="400050"/>
                </a:lnTo>
                <a:lnTo>
                  <a:pt x="27164" y="397509"/>
                </a:lnTo>
                <a:lnTo>
                  <a:pt x="30153" y="392429"/>
                </a:lnTo>
                <a:lnTo>
                  <a:pt x="27730" y="383539"/>
                </a:lnTo>
                <a:lnTo>
                  <a:pt x="24184" y="379729"/>
                </a:lnTo>
                <a:close/>
              </a:path>
              <a:path w="622300" h="622300">
                <a:moveTo>
                  <a:pt x="604187" y="379729"/>
                </a:moveTo>
                <a:lnTo>
                  <a:pt x="598247" y="379729"/>
                </a:lnTo>
                <a:lnTo>
                  <a:pt x="594550" y="383539"/>
                </a:lnTo>
                <a:lnTo>
                  <a:pt x="592118" y="392429"/>
                </a:lnTo>
                <a:lnTo>
                  <a:pt x="595097" y="397509"/>
                </a:lnTo>
                <a:lnTo>
                  <a:pt x="605158" y="400050"/>
                </a:lnTo>
                <a:lnTo>
                  <a:pt x="610325" y="397509"/>
                </a:lnTo>
                <a:lnTo>
                  <a:pt x="613022" y="387350"/>
                </a:lnTo>
                <a:lnTo>
                  <a:pt x="610033" y="382269"/>
                </a:lnTo>
                <a:lnTo>
                  <a:pt x="604187" y="379729"/>
                </a:lnTo>
                <a:close/>
              </a:path>
              <a:path w="622300" h="622300">
                <a:moveTo>
                  <a:pt x="16548" y="341629"/>
                </a:moveTo>
                <a:lnTo>
                  <a:pt x="5609" y="341629"/>
                </a:lnTo>
                <a:lnTo>
                  <a:pt x="1971" y="346709"/>
                </a:lnTo>
                <a:lnTo>
                  <a:pt x="3337" y="356869"/>
                </a:lnTo>
                <a:lnTo>
                  <a:pt x="8081" y="360679"/>
                </a:lnTo>
                <a:lnTo>
                  <a:pt x="18395" y="359409"/>
                </a:lnTo>
                <a:lnTo>
                  <a:pt x="22016" y="354329"/>
                </a:lnTo>
                <a:lnTo>
                  <a:pt x="20714" y="345439"/>
                </a:lnTo>
                <a:lnTo>
                  <a:pt x="16548" y="341629"/>
                </a:lnTo>
                <a:close/>
              </a:path>
              <a:path w="622300" h="622300">
                <a:moveTo>
                  <a:pt x="616690" y="341629"/>
                </a:moveTo>
                <a:lnTo>
                  <a:pt x="605309" y="341629"/>
                </a:lnTo>
                <a:lnTo>
                  <a:pt x="601518" y="345439"/>
                </a:lnTo>
                <a:lnTo>
                  <a:pt x="600236" y="354329"/>
                </a:lnTo>
                <a:lnTo>
                  <a:pt x="603867" y="359409"/>
                </a:lnTo>
                <a:lnTo>
                  <a:pt x="614201" y="360679"/>
                </a:lnTo>
                <a:lnTo>
                  <a:pt x="618943" y="356869"/>
                </a:lnTo>
                <a:lnTo>
                  <a:pt x="620309" y="346709"/>
                </a:lnTo>
                <a:lnTo>
                  <a:pt x="616690" y="341629"/>
                </a:lnTo>
                <a:close/>
              </a:path>
              <a:path w="622300" h="622300">
                <a:moveTo>
                  <a:pt x="14632" y="302259"/>
                </a:moveTo>
                <a:lnTo>
                  <a:pt x="4224" y="302259"/>
                </a:lnTo>
                <a:lnTo>
                  <a:pt x="0" y="306069"/>
                </a:lnTo>
                <a:lnTo>
                  <a:pt x="0" y="316229"/>
                </a:lnTo>
                <a:lnTo>
                  <a:pt x="4224" y="321309"/>
                </a:lnTo>
                <a:lnTo>
                  <a:pt x="14632" y="321309"/>
                </a:lnTo>
                <a:lnTo>
                  <a:pt x="18856" y="316229"/>
                </a:lnTo>
                <a:lnTo>
                  <a:pt x="18856" y="306069"/>
                </a:lnTo>
                <a:lnTo>
                  <a:pt x="14632" y="302259"/>
                </a:lnTo>
                <a:close/>
              </a:path>
              <a:path w="622300" h="622300">
                <a:moveTo>
                  <a:pt x="618075" y="302259"/>
                </a:moveTo>
                <a:lnTo>
                  <a:pt x="607667" y="302259"/>
                </a:lnTo>
                <a:lnTo>
                  <a:pt x="603443" y="306069"/>
                </a:lnTo>
                <a:lnTo>
                  <a:pt x="603443" y="316229"/>
                </a:lnTo>
                <a:lnTo>
                  <a:pt x="607667" y="321309"/>
                </a:lnTo>
                <a:lnTo>
                  <a:pt x="618075" y="321309"/>
                </a:lnTo>
                <a:lnTo>
                  <a:pt x="622300" y="316229"/>
                </a:lnTo>
                <a:lnTo>
                  <a:pt x="622300" y="306069"/>
                </a:lnTo>
                <a:lnTo>
                  <a:pt x="618075" y="302259"/>
                </a:lnTo>
                <a:close/>
              </a:path>
              <a:path w="622300" h="622300">
                <a:moveTo>
                  <a:pt x="18385" y="262889"/>
                </a:moveTo>
                <a:lnTo>
                  <a:pt x="7043" y="262889"/>
                </a:lnTo>
                <a:lnTo>
                  <a:pt x="3252" y="266700"/>
                </a:lnTo>
                <a:lnTo>
                  <a:pt x="1960" y="275589"/>
                </a:lnTo>
                <a:lnTo>
                  <a:pt x="5591" y="280669"/>
                </a:lnTo>
                <a:lnTo>
                  <a:pt x="15915" y="281939"/>
                </a:lnTo>
                <a:lnTo>
                  <a:pt x="20659" y="278129"/>
                </a:lnTo>
                <a:lnTo>
                  <a:pt x="22016" y="267969"/>
                </a:lnTo>
                <a:lnTo>
                  <a:pt x="18385" y="262889"/>
                </a:lnTo>
                <a:close/>
              </a:path>
              <a:path w="622300" h="622300">
                <a:moveTo>
                  <a:pt x="614823" y="262889"/>
                </a:moveTo>
                <a:lnTo>
                  <a:pt x="603884" y="262889"/>
                </a:lnTo>
                <a:lnTo>
                  <a:pt x="600265" y="267969"/>
                </a:lnTo>
                <a:lnTo>
                  <a:pt x="601612" y="278129"/>
                </a:lnTo>
                <a:lnTo>
                  <a:pt x="606346" y="281939"/>
                </a:lnTo>
                <a:lnTo>
                  <a:pt x="616671" y="280669"/>
                </a:lnTo>
                <a:lnTo>
                  <a:pt x="620301" y="275589"/>
                </a:lnTo>
                <a:lnTo>
                  <a:pt x="619000" y="266700"/>
                </a:lnTo>
                <a:lnTo>
                  <a:pt x="614823" y="262889"/>
                </a:lnTo>
                <a:close/>
              </a:path>
              <a:path w="622300" h="622300">
                <a:moveTo>
                  <a:pt x="21309" y="223519"/>
                </a:moveTo>
                <a:lnTo>
                  <a:pt x="15378" y="223519"/>
                </a:lnTo>
                <a:lnTo>
                  <a:pt x="11691" y="227329"/>
                </a:lnTo>
                <a:lnTo>
                  <a:pt x="9230" y="236219"/>
                </a:lnTo>
                <a:lnTo>
                  <a:pt x="12209" y="241300"/>
                </a:lnTo>
                <a:lnTo>
                  <a:pt x="22279" y="243839"/>
                </a:lnTo>
                <a:lnTo>
                  <a:pt x="27456" y="241300"/>
                </a:lnTo>
                <a:lnTo>
                  <a:pt x="30162" y="231139"/>
                </a:lnTo>
                <a:lnTo>
                  <a:pt x="27183" y="226059"/>
                </a:lnTo>
                <a:lnTo>
                  <a:pt x="21309" y="223519"/>
                </a:lnTo>
                <a:close/>
              </a:path>
              <a:path w="622300" h="622300">
                <a:moveTo>
                  <a:pt x="606912" y="223519"/>
                </a:moveTo>
                <a:lnTo>
                  <a:pt x="600755" y="223519"/>
                </a:lnTo>
                <a:lnTo>
                  <a:pt x="595116" y="226059"/>
                </a:lnTo>
                <a:lnTo>
                  <a:pt x="592137" y="231139"/>
                </a:lnTo>
                <a:lnTo>
                  <a:pt x="594824" y="241300"/>
                </a:lnTo>
                <a:lnTo>
                  <a:pt x="600001" y="243839"/>
                </a:lnTo>
                <a:lnTo>
                  <a:pt x="610052" y="241300"/>
                </a:lnTo>
                <a:lnTo>
                  <a:pt x="613040" y="236219"/>
                </a:lnTo>
                <a:lnTo>
                  <a:pt x="610599" y="227329"/>
                </a:lnTo>
                <a:lnTo>
                  <a:pt x="606912" y="223519"/>
                </a:lnTo>
                <a:close/>
              </a:path>
              <a:path w="622300" h="622300">
                <a:moveTo>
                  <a:pt x="34923" y="186689"/>
                </a:moveTo>
                <a:lnTo>
                  <a:pt x="28710" y="186689"/>
                </a:lnTo>
                <a:lnTo>
                  <a:pt x="25165" y="189229"/>
                </a:lnTo>
                <a:lnTo>
                  <a:pt x="21686" y="196850"/>
                </a:lnTo>
                <a:lnTo>
                  <a:pt x="23977" y="203200"/>
                </a:lnTo>
                <a:lnTo>
                  <a:pt x="33595" y="207009"/>
                </a:lnTo>
                <a:lnTo>
                  <a:pt x="39110" y="204469"/>
                </a:lnTo>
                <a:lnTo>
                  <a:pt x="43098" y="194309"/>
                </a:lnTo>
                <a:lnTo>
                  <a:pt x="40817" y="189229"/>
                </a:lnTo>
                <a:lnTo>
                  <a:pt x="34923" y="186689"/>
                </a:lnTo>
                <a:close/>
              </a:path>
              <a:path w="622300" h="622300">
                <a:moveTo>
                  <a:pt x="593768" y="186689"/>
                </a:moveTo>
                <a:lnTo>
                  <a:pt x="587460" y="186689"/>
                </a:lnTo>
                <a:lnTo>
                  <a:pt x="581482" y="189229"/>
                </a:lnTo>
                <a:lnTo>
                  <a:pt x="579201" y="194309"/>
                </a:lnTo>
                <a:lnTo>
                  <a:pt x="583189" y="204469"/>
                </a:lnTo>
                <a:lnTo>
                  <a:pt x="588704" y="207009"/>
                </a:lnTo>
                <a:lnTo>
                  <a:pt x="598322" y="203200"/>
                </a:lnTo>
                <a:lnTo>
                  <a:pt x="600613" y="196850"/>
                </a:lnTo>
                <a:lnTo>
                  <a:pt x="597171" y="189229"/>
                </a:lnTo>
                <a:lnTo>
                  <a:pt x="593768" y="186689"/>
                </a:lnTo>
                <a:close/>
              </a:path>
              <a:path w="622300" h="622300">
                <a:moveTo>
                  <a:pt x="52999" y="151129"/>
                </a:moveTo>
                <a:lnTo>
                  <a:pt x="46201" y="151129"/>
                </a:lnTo>
                <a:lnTo>
                  <a:pt x="43296" y="153669"/>
                </a:lnTo>
                <a:lnTo>
                  <a:pt x="39091" y="160019"/>
                </a:lnTo>
                <a:lnTo>
                  <a:pt x="40637" y="166369"/>
                </a:lnTo>
                <a:lnTo>
                  <a:pt x="49643" y="171450"/>
                </a:lnTo>
                <a:lnTo>
                  <a:pt x="55403" y="170179"/>
                </a:lnTo>
                <a:lnTo>
                  <a:pt x="60608" y="161289"/>
                </a:lnTo>
                <a:lnTo>
                  <a:pt x="59071" y="154939"/>
                </a:lnTo>
                <a:lnTo>
                  <a:pt x="52999" y="151129"/>
                </a:lnTo>
                <a:close/>
              </a:path>
              <a:path w="622300" h="622300">
                <a:moveTo>
                  <a:pt x="575646" y="151129"/>
                </a:moveTo>
                <a:lnTo>
                  <a:pt x="569084" y="151129"/>
                </a:lnTo>
                <a:lnTo>
                  <a:pt x="563209" y="154939"/>
                </a:lnTo>
                <a:lnTo>
                  <a:pt x="561672" y="161289"/>
                </a:lnTo>
                <a:lnTo>
                  <a:pt x="566868" y="170179"/>
                </a:lnTo>
                <a:lnTo>
                  <a:pt x="572639" y="171450"/>
                </a:lnTo>
                <a:lnTo>
                  <a:pt x="581652" y="166369"/>
                </a:lnTo>
                <a:lnTo>
                  <a:pt x="583199" y="160019"/>
                </a:lnTo>
                <a:lnTo>
                  <a:pt x="578862" y="152400"/>
                </a:lnTo>
                <a:lnTo>
                  <a:pt x="575646" y="151129"/>
                </a:lnTo>
                <a:close/>
              </a:path>
              <a:path w="622300" h="622300">
                <a:moveTo>
                  <a:pt x="73761" y="118109"/>
                </a:moveTo>
                <a:lnTo>
                  <a:pt x="68764" y="118109"/>
                </a:lnTo>
                <a:lnTo>
                  <a:pt x="66057" y="119379"/>
                </a:lnTo>
                <a:lnTo>
                  <a:pt x="61136" y="125729"/>
                </a:lnTo>
                <a:lnTo>
                  <a:pt x="61918" y="132079"/>
                </a:lnTo>
                <a:lnTo>
                  <a:pt x="70187" y="138429"/>
                </a:lnTo>
                <a:lnTo>
                  <a:pt x="76108" y="137159"/>
                </a:lnTo>
                <a:lnTo>
                  <a:pt x="82445" y="129539"/>
                </a:lnTo>
                <a:lnTo>
                  <a:pt x="81662" y="123189"/>
                </a:lnTo>
                <a:lnTo>
                  <a:pt x="75835" y="119379"/>
                </a:lnTo>
                <a:lnTo>
                  <a:pt x="73761" y="118109"/>
                </a:lnTo>
                <a:close/>
              </a:path>
              <a:path w="622300" h="622300">
                <a:moveTo>
                  <a:pt x="553733" y="118109"/>
                </a:moveTo>
                <a:lnTo>
                  <a:pt x="548114" y="118109"/>
                </a:lnTo>
                <a:lnTo>
                  <a:pt x="546294" y="119379"/>
                </a:lnTo>
                <a:lnTo>
                  <a:pt x="540665" y="123189"/>
                </a:lnTo>
                <a:lnTo>
                  <a:pt x="539883" y="129539"/>
                </a:lnTo>
                <a:lnTo>
                  <a:pt x="546209" y="137159"/>
                </a:lnTo>
                <a:lnTo>
                  <a:pt x="552121" y="138429"/>
                </a:lnTo>
                <a:lnTo>
                  <a:pt x="560400" y="132079"/>
                </a:lnTo>
                <a:lnTo>
                  <a:pt x="561182" y="125729"/>
                </a:lnTo>
                <a:lnTo>
                  <a:pt x="556317" y="119379"/>
                </a:lnTo>
                <a:lnTo>
                  <a:pt x="553733" y="118109"/>
                </a:lnTo>
                <a:close/>
              </a:path>
              <a:path w="622300" h="622300">
                <a:moveTo>
                  <a:pt x="100388" y="88900"/>
                </a:moveTo>
                <a:lnTo>
                  <a:pt x="95390" y="88900"/>
                </a:lnTo>
                <a:lnTo>
                  <a:pt x="92939" y="90169"/>
                </a:lnTo>
                <a:lnTo>
                  <a:pt x="87461" y="95250"/>
                </a:lnTo>
                <a:lnTo>
                  <a:pt x="87461" y="101600"/>
                </a:lnTo>
                <a:lnTo>
                  <a:pt x="94825" y="107950"/>
                </a:lnTo>
                <a:lnTo>
                  <a:pt x="100793" y="107950"/>
                </a:lnTo>
                <a:lnTo>
                  <a:pt x="108157" y="101600"/>
                </a:lnTo>
                <a:lnTo>
                  <a:pt x="108157" y="95250"/>
                </a:lnTo>
                <a:lnTo>
                  <a:pt x="102736" y="90169"/>
                </a:lnTo>
                <a:lnTo>
                  <a:pt x="100388" y="88900"/>
                </a:lnTo>
                <a:close/>
              </a:path>
              <a:path w="622300" h="622300">
                <a:moveTo>
                  <a:pt x="527088" y="88900"/>
                </a:moveTo>
                <a:lnTo>
                  <a:pt x="522090" y="88900"/>
                </a:lnTo>
                <a:lnTo>
                  <a:pt x="519629" y="90169"/>
                </a:lnTo>
                <a:lnTo>
                  <a:pt x="514142" y="95250"/>
                </a:lnTo>
                <a:lnTo>
                  <a:pt x="514142" y="101600"/>
                </a:lnTo>
                <a:lnTo>
                  <a:pt x="521506" y="107950"/>
                </a:lnTo>
                <a:lnTo>
                  <a:pt x="527474" y="107950"/>
                </a:lnTo>
                <a:lnTo>
                  <a:pt x="534838" y="101600"/>
                </a:lnTo>
                <a:lnTo>
                  <a:pt x="534838" y="95250"/>
                </a:lnTo>
                <a:lnTo>
                  <a:pt x="529426" y="90169"/>
                </a:lnTo>
                <a:lnTo>
                  <a:pt x="527088" y="88900"/>
                </a:lnTo>
                <a:close/>
              </a:path>
              <a:path w="622300" h="622300">
                <a:moveTo>
                  <a:pt x="130512" y="62229"/>
                </a:moveTo>
                <a:lnTo>
                  <a:pt x="125063" y="62229"/>
                </a:lnTo>
                <a:lnTo>
                  <a:pt x="123253" y="63500"/>
                </a:lnTo>
                <a:lnTo>
                  <a:pt x="117614" y="67309"/>
                </a:lnTo>
                <a:lnTo>
                  <a:pt x="116822" y="73659"/>
                </a:lnTo>
                <a:lnTo>
                  <a:pt x="123168" y="82550"/>
                </a:lnTo>
                <a:lnTo>
                  <a:pt x="129089" y="82550"/>
                </a:lnTo>
                <a:lnTo>
                  <a:pt x="137349" y="76200"/>
                </a:lnTo>
                <a:lnTo>
                  <a:pt x="138141" y="71119"/>
                </a:lnTo>
                <a:lnTo>
                  <a:pt x="133219" y="63500"/>
                </a:lnTo>
                <a:lnTo>
                  <a:pt x="130512" y="62229"/>
                </a:lnTo>
                <a:close/>
              </a:path>
              <a:path w="622300" h="622300">
                <a:moveTo>
                  <a:pt x="496783" y="62229"/>
                </a:moveTo>
                <a:lnTo>
                  <a:pt x="491787" y="62229"/>
                </a:lnTo>
                <a:lnTo>
                  <a:pt x="489080" y="63500"/>
                </a:lnTo>
                <a:lnTo>
                  <a:pt x="484168" y="69850"/>
                </a:lnTo>
                <a:lnTo>
                  <a:pt x="484941" y="76200"/>
                </a:lnTo>
                <a:lnTo>
                  <a:pt x="493210" y="82550"/>
                </a:lnTo>
                <a:lnTo>
                  <a:pt x="499131" y="82550"/>
                </a:lnTo>
                <a:lnTo>
                  <a:pt x="505467" y="73659"/>
                </a:lnTo>
                <a:lnTo>
                  <a:pt x="504694" y="67309"/>
                </a:lnTo>
                <a:lnTo>
                  <a:pt x="498867" y="63500"/>
                </a:lnTo>
                <a:lnTo>
                  <a:pt x="496783" y="62229"/>
                </a:lnTo>
                <a:close/>
              </a:path>
              <a:path w="622300" h="622300">
                <a:moveTo>
                  <a:pt x="163513" y="40639"/>
                </a:moveTo>
                <a:lnTo>
                  <a:pt x="156942" y="40639"/>
                </a:lnTo>
                <a:lnTo>
                  <a:pt x="151067" y="44450"/>
                </a:lnTo>
                <a:lnTo>
                  <a:pt x="149512" y="50800"/>
                </a:lnTo>
                <a:lnTo>
                  <a:pt x="154716" y="59689"/>
                </a:lnTo>
                <a:lnTo>
                  <a:pt x="160487" y="60959"/>
                </a:lnTo>
                <a:lnTo>
                  <a:pt x="169510" y="55879"/>
                </a:lnTo>
                <a:lnTo>
                  <a:pt x="171047" y="49529"/>
                </a:lnTo>
                <a:lnTo>
                  <a:pt x="166729" y="41909"/>
                </a:lnTo>
                <a:lnTo>
                  <a:pt x="163513" y="40639"/>
                </a:lnTo>
                <a:close/>
              </a:path>
              <a:path w="622300" h="622300">
                <a:moveTo>
                  <a:pt x="465160" y="40639"/>
                </a:moveTo>
                <a:lnTo>
                  <a:pt x="458351" y="40639"/>
                </a:lnTo>
                <a:lnTo>
                  <a:pt x="455438" y="43179"/>
                </a:lnTo>
                <a:lnTo>
                  <a:pt x="451233" y="49529"/>
                </a:lnTo>
                <a:lnTo>
                  <a:pt x="452789" y="55879"/>
                </a:lnTo>
                <a:lnTo>
                  <a:pt x="461803" y="60959"/>
                </a:lnTo>
                <a:lnTo>
                  <a:pt x="467564" y="59689"/>
                </a:lnTo>
                <a:lnTo>
                  <a:pt x="472777" y="50800"/>
                </a:lnTo>
                <a:lnTo>
                  <a:pt x="471241" y="44450"/>
                </a:lnTo>
                <a:lnTo>
                  <a:pt x="465160" y="40639"/>
                </a:lnTo>
                <a:close/>
              </a:path>
              <a:path w="622300" h="622300">
                <a:moveTo>
                  <a:pt x="199541" y="22859"/>
                </a:moveTo>
                <a:lnTo>
                  <a:pt x="194496" y="22859"/>
                </a:lnTo>
                <a:lnTo>
                  <a:pt x="193243" y="24129"/>
                </a:lnTo>
                <a:lnTo>
                  <a:pt x="187265" y="25400"/>
                </a:lnTo>
                <a:lnTo>
                  <a:pt x="184983" y="31750"/>
                </a:lnTo>
                <a:lnTo>
                  <a:pt x="188972" y="40639"/>
                </a:lnTo>
                <a:lnTo>
                  <a:pt x="194477" y="43179"/>
                </a:lnTo>
                <a:lnTo>
                  <a:pt x="204105" y="39369"/>
                </a:lnTo>
                <a:lnTo>
                  <a:pt x="206386" y="34289"/>
                </a:lnTo>
                <a:lnTo>
                  <a:pt x="202944" y="25400"/>
                </a:lnTo>
                <a:lnTo>
                  <a:pt x="199541" y="22859"/>
                </a:lnTo>
                <a:close/>
              </a:path>
              <a:path w="622300" h="622300">
                <a:moveTo>
                  <a:pt x="427991" y="22859"/>
                </a:moveTo>
                <a:lnTo>
                  <a:pt x="422927" y="22859"/>
                </a:lnTo>
                <a:lnTo>
                  <a:pt x="419392" y="25400"/>
                </a:lnTo>
                <a:lnTo>
                  <a:pt x="415922" y="34289"/>
                </a:lnTo>
                <a:lnTo>
                  <a:pt x="418204" y="39369"/>
                </a:lnTo>
                <a:lnTo>
                  <a:pt x="427822" y="43179"/>
                </a:lnTo>
                <a:lnTo>
                  <a:pt x="433327" y="40639"/>
                </a:lnTo>
                <a:lnTo>
                  <a:pt x="437316" y="31750"/>
                </a:lnTo>
                <a:lnTo>
                  <a:pt x="435034" y="25400"/>
                </a:lnTo>
                <a:lnTo>
                  <a:pt x="429141" y="24129"/>
                </a:lnTo>
                <a:lnTo>
                  <a:pt x="427991" y="22859"/>
                </a:lnTo>
                <a:close/>
              </a:path>
              <a:path w="622300" h="622300">
                <a:moveTo>
                  <a:pt x="237379" y="10159"/>
                </a:moveTo>
                <a:lnTo>
                  <a:pt x="231222" y="10159"/>
                </a:lnTo>
                <a:lnTo>
                  <a:pt x="225592" y="12700"/>
                </a:lnTo>
                <a:lnTo>
                  <a:pt x="222604" y="17779"/>
                </a:lnTo>
                <a:lnTo>
                  <a:pt x="225300" y="27939"/>
                </a:lnTo>
                <a:lnTo>
                  <a:pt x="230468" y="30479"/>
                </a:lnTo>
                <a:lnTo>
                  <a:pt x="240527" y="27939"/>
                </a:lnTo>
                <a:lnTo>
                  <a:pt x="243507" y="22859"/>
                </a:lnTo>
                <a:lnTo>
                  <a:pt x="241075" y="13969"/>
                </a:lnTo>
                <a:lnTo>
                  <a:pt x="237379" y="10159"/>
                </a:lnTo>
                <a:close/>
              </a:path>
              <a:path w="622300" h="622300">
                <a:moveTo>
                  <a:pt x="390861" y="10159"/>
                </a:moveTo>
                <a:lnTo>
                  <a:pt x="384920" y="10159"/>
                </a:lnTo>
                <a:lnTo>
                  <a:pt x="381233" y="13969"/>
                </a:lnTo>
                <a:lnTo>
                  <a:pt x="378792" y="22859"/>
                </a:lnTo>
                <a:lnTo>
                  <a:pt x="381772" y="27939"/>
                </a:lnTo>
                <a:lnTo>
                  <a:pt x="391831" y="30479"/>
                </a:lnTo>
                <a:lnTo>
                  <a:pt x="396999" y="27939"/>
                </a:lnTo>
                <a:lnTo>
                  <a:pt x="399695" y="17779"/>
                </a:lnTo>
                <a:lnTo>
                  <a:pt x="396707" y="12700"/>
                </a:lnTo>
                <a:lnTo>
                  <a:pt x="390861" y="10159"/>
                </a:lnTo>
                <a:close/>
              </a:path>
              <a:path w="622300" h="622300">
                <a:moveTo>
                  <a:pt x="276320" y="2539"/>
                </a:moveTo>
                <a:lnTo>
                  <a:pt x="270540" y="2539"/>
                </a:lnTo>
                <a:lnTo>
                  <a:pt x="265383" y="3809"/>
                </a:lnTo>
                <a:lnTo>
                  <a:pt x="261743" y="8889"/>
                </a:lnTo>
                <a:lnTo>
                  <a:pt x="263109" y="19050"/>
                </a:lnTo>
                <a:lnTo>
                  <a:pt x="267834" y="22859"/>
                </a:lnTo>
                <a:lnTo>
                  <a:pt x="278149" y="21589"/>
                </a:lnTo>
                <a:lnTo>
                  <a:pt x="281788" y="16509"/>
                </a:lnTo>
                <a:lnTo>
                  <a:pt x="280487" y="6350"/>
                </a:lnTo>
                <a:lnTo>
                  <a:pt x="276320" y="2539"/>
                </a:lnTo>
                <a:close/>
              </a:path>
              <a:path w="622300" h="622300">
                <a:moveTo>
                  <a:pt x="351759" y="2539"/>
                </a:moveTo>
                <a:lnTo>
                  <a:pt x="345574" y="2539"/>
                </a:lnTo>
                <a:lnTo>
                  <a:pt x="341793" y="6350"/>
                </a:lnTo>
                <a:lnTo>
                  <a:pt x="340502" y="16509"/>
                </a:lnTo>
                <a:lnTo>
                  <a:pt x="344131" y="21589"/>
                </a:lnTo>
                <a:lnTo>
                  <a:pt x="354465" y="22859"/>
                </a:lnTo>
                <a:lnTo>
                  <a:pt x="359199" y="19050"/>
                </a:lnTo>
                <a:lnTo>
                  <a:pt x="360556" y="8889"/>
                </a:lnTo>
                <a:lnTo>
                  <a:pt x="356916" y="3809"/>
                </a:lnTo>
                <a:lnTo>
                  <a:pt x="351759" y="2539"/>
                </a:lnTo>
                <a:close/>
              </a:path>
              <a:path w="622300" h="622300">
                <a:moveTo>
                  <a:pt x="316354" y="0"/>
                </a:moveTo>
                <a:lnTo>
                  <a:pt x="305945" y="0"/>
                </a:lnTo>
                <a:lnTo>
                  <a:pt x="301721" y="5079"/>
                </a:lnTo>
                <a:lnTo>
                  <a:pt x="301721" y="15239"/>
                </a:lnTo>
                <a:lnTo>
                  <a:pt x="305945" y="19050"/>
                </a:lnTo>
                <a:lnTo>
                  <a:pt x="316354" y="19050"/>
                </a:lnTo>
                <a:lnTo>
                  <a:pt x="320578" y="15239"/>
                </a:lnTo>
                <a:lnTo>
                  <a:pt x="320578" y="5079"/>
                </a:lnTo>
                <a:lnTo>
                  <a:pt x="3163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0748222" y="424219"/>
            <a:ext cx="103124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01H20</a:t>
            </a:r>
            <a:r>
              <a:rPr sz="1600" b="1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25" dirty="0">
                <a:solidFill>
                  <a:srgbClr val="FFFFFF"/>
                </a:solidFill>
                <a:latin typeface="Arial"/>
                <a:cs typeface="Arial"/>
              </a:rPr>
              <a:t>LIS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572799" y="6086702"/>
            <a:ext cx="4206168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Trebuchet MS"/>
                <a:cs typeface="Trebuchet MS"/>
              </a:rPr>
              <a:t>Hotel</a:t>
            </a:r>
            <a:r>
              <a:rPr sz="1800" b="1" spc="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rebuchet MS"/>
                <a:cs typeface="Trebuchet MS"/>
              </a:rPr>
              <a:t>Montebelo</a:t>
            </a:r>
            <a:r>
              <a:rPr sz="1800" b="1" spc="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rebuchet MS"/>
                <a:cs typeface="Trebuchet MS"/>
              </a:rPr>
              <a:t>Mosteiro</a:t>
            </a:r>
            <a:r>
              <a:rPr sz="1800" b="1" spc="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rebuchet MS"/>
                <a:cs typeface="Trebuchet MS"/>
              </a:rPr>
              <a:t>de</a:t>
            </a:r>
            <a:r>
              <a:rPr sz="1800" b="1" spc="-4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Trebuchet MS"/>
                <a:cs typeface="Trebuchet MS"/>
              </a:rPr>
              <a:t>Alcobaça</a:t>
            </a:r>
            <a:endParaRPr sz="1800" b="1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76628" y="4802986"/>
            <a:ext cx="8004809" cy="1487587"/>
          </a:xfrm>
          <a:prstGeom prst="rect">
            <a:avLst/>
          </a:prstGeom>
        </p:spPr>
        <p:txBody>
          <a:bodyPr vert="horz" wrap="square" lIns="0" tIns="45720" rIns="0" bIns="0" rtlCol="0">
            <a:spAutoFit/>
          </a:bodyPr>
          <a:lstStyle/>
          <a:p>
            <a:pPr marL="12700" marR="5080">
              <a:lnSpc>
                <a:spcPts val="5600"/>
              </a:lnSpc>
              <a:spcBef>
                <a:spcPts val="360"/>
              </a:spcBef>
            </a:pPr>
            <a:r>
              <a:rPr i="0" dirty="0"/>
              <a:t>Une</a:t>
            </a:r>
            <a:r>
              <a:rPr i="0" spc="-190" dirty="0"/>
              <a:t> </a:t>
            </a:r>
            <a:r>
              <a:rPr i="0" dirty="0"/>
              <a:t>pomme</a:t>
            </a:r>
            <a:r>
              <a:rPr i="0" spc="-135" dirty="0"/>
              <a:t> </a:t>
            </a:r>
            <a:r>
              <a:rPr i="0" spc="-10" dirty="0"/>
              <a:t>par</a:t>
            </a:r>
            <a:r>
              <a:rPr i="0" spc="-215" dirty="0"/>
              <a:t> </a:t>
            </a:r>
            <a:r>
              <a:rPr i="0" dirty="0"/>
              <a:t>jour</a:t>
            </a:r>
            <a:r>
              <a:rPr i="0" spc="-215" dirty="0"/>
              <a:t> </a:t>
            </a:r>
            <a:r>
              <a:rPr i="0" spc="-10" dirty="0"/>
              <a:t>éloigne </a:t>
            </a:r>
            <a:r>
              <a:rPr i="0" dirty="0"/>
              <a:t>les</a:t>
            </a:r>
            <a:r>
              <a:rPr i="0" spc="-75" dirty="0"/>
              <a:t> </a:t>
            </a:r>
            <a:r>
              <a:rPr i="0" dirty="0"/>
              <a:t>mauvaises</a:t>
            </a:r>
            <a:r>
              <a:rPr i="0" spc="-60" dirty="0"/>
              <a:t> </a:t>
            </a:r>
            <a:r>
              <a:rPr i="0" spc="-10" dirty="0"/>
              <a:t>ondes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subTitle" idx="4"/>
          </p:nvPr>
        </p:nvSpPr>
        <p:spPr>
          <a:prstGeom prst="rect">
            <a:avLst/>
          </a:prstGeom>
        </p:spPr>
        <p:txBody>
          <a:bodyPr vert="horz" wrap="square" lIns="0" tIns="3536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785"/>
              </a:spcBef>
            </a:pPr>
            <a:r>
              <a:rPr sz="4800" b="1" dirty="0">
                <a:solidFill>
                  <a:srgbClr val="FFFFFF"/>
                </a:solidFill>
                <a:latin typeface="Moranga Bold It"/>
                <a:cs typeface="Moranga Bold It"/>
              </a:rPr>
              <a:t>Le</a:t>
            </a:r>
            <a:r>
              <a:rPr sz="4800" b="1" spc="-120" dirty="0">
                <a:solidFill>
                  <a:srgbClr val="FFFFFF"/>
                </a:solidFill>
                <a:latin typeface="Moranga Bold It"/>
                <a:cs typeface="Moranga Bold It"/>
              </a:rPr>
              <a:t> </a:t>
            </a:r>
            <a:r>
              <a:rPr sz="4800" b="1" spc="-20" dirty="0">
                <a:solidFill>
                  <a:srgbClr val="FFFFFF"/>
                </a:solidFill>
                <a:latin typeface="Moranga Bold It"/>
                <a:cs typeface="Moranga Bold It"/>
              </a:rPr>
              <a:t>(Grand)</a:t>
            </a:r>
            <a:r>
              <a:rPr sz="4800" b="1" spc="-120" dirty="0">
                <a:solidFill>
                  <a:srgbClr val="FFFFFF"/>
                </a:solidFill>
                <a:latin typeface="Moranga Bold It"/>
                <a:cs typeface="Moranga Bold It"/>
              </a:rPr>
              <a:t> </a:t>
            </a:r>
            <a:r>
              <a:rPr sz="4800" b="1" spc="-10" dirty="0">
                <a:solidFill>
                  <a:srgbClr val="FFFFFF"/>
                </a:solidFill>
                <a:latin typeface="Moranga Bold It"/>
                <a:cs typeface="Moranga Bold It"/>
              </a:rPr>
              <a:t>canyon</a:t>
            </a:r>
            <a:endParaRPr sz="4800" dirty="0">
              <a:latin typeface="Moranga Bold It"/>
              <a:cs typeface="Moranga Bold It"/>
            </a:endParaRPr>
          </a:p>
          <a:p>
            <a:pPr marL="38100">
              <a:lnSpc>
                <a:spcPct val="100000"/>
              </a:lnSpc>
              <a:spcBef>
                <a:spcPts val="1010"/>
              </a:spcBef>
            </a:pPr>
            <a:r>
              <a:rPr sz="1800" b="1" spc="-10" dirty="0">
                <a:solidFill>
                  <a:srgbClr val="FFFFFF"/>
                </a:solidFill>
                <a:latin typeface="Trebuchet MS"/>
                <a:cs typeface="Trebuchet MS"/>
              </a:rPr>
              <a:t>Nazaré</a:t>
            </a:r>
            <a:endParaRPr sz="1800" b="1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67495" y="2362200"/>
            <a:ext cx="1200329" cy="3873763"/>
          </a:xfrm>
          <a:prstGeom prst="rect">
            <a:avLst/>
          </a:prstGeom>
        </p:spPr>
        <p:txBody>
          <a:bodyPr vert="vert270" wrap="square" lIns="0" tIns="482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80"/>
              </a:spcBef>
            </a:pPr>
            <a:r>
              <a:rPr sz="7800" b="1" i="1" spc="-615" dirty="0">
                <a:solidFill>
                  <a:srgbClr val="FFFFFF"/>
                </a:solidFill>
                <a:latin typeface="Moranga Bold It"/>
                <a:cs typeface="Moranga Bold It"/>
              </a:rPr>
              <a:t>T</a:t>
            </a:r>
            <a:r>
              <a:rPr sz="7800" b="1" i="1" spc="-35" dirty="0">
                <a:solidFill>
                  <a:srgbClr val="FFFFFF"/>
                </a:solidFill>
                <a:latin typeface="Moranga Bold It"/>
                <a:cs typeface="Moranga Bold It"/>
              </a:rPr>
              <a:t>o</a:t>
            </a:r>
            <a:r>
              <a:rPr sz="7800" b="1" i="1" spc="5" dirty="0">
                <a:solidFill>
                  <a:srgbClr val="FFFFFF"/>
                </a:solidFill>
                <a:latin typeface="Moranga Bold It"/>
                <a:cs typeface="Moranga Bold It"/>
              </a:rPr>
              <a:t>mar</a:t>
            </a:r>
            <a:endParaRPr sz="7800" dirty="0">
              <a:latin typeface="Moranga Bold It"/>
              <a:cs typeface="Moranga Bold I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572798" y="404999"/>
            <a:ext cx="2037080" cy="551815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250"/>
              </a:spcBef>
            </a:pPr>
            <a:r>
              <a:rPr sz="1600" b="1" spc="70" dirty="0">
                <a:solidFill>
                  <a:srgbClr val="FFFFFF"/>
                </a:solidFill>
                <a:latin typeface="Arial"/>
                <a:cs typeface="Arial"/>
              </a:rPr>
              <a:t>39°</a:t>
            </a:r>
            <a:r>
              <a:rPr sz="1600" b="1" spc="4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155" dirty="0">
                <a:solidFill>
                  <a:srgbClr val="FFFFFF"/>
                </a:solidFill>
                <a:latin typeface="Arial"/>
                <a:cs typeface="Arial"/>
              </a:rPr>
              <a:t>36'</a:t>
            </a:r>
            <a:r>
              <a:rPr sz="1600" b="1" spc="4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55" dirty="0">
                <a:solidFill>
                  <a:srgbClr val="FFFFFF"/>
                </a:solidFill>
                <a:latin typeface="Arial"/>
                <a:cs typeface="Arial"/>
              </a:rPr>
              <a:t>19.3716”</a:t>
            </a:r>
            <a:r>
              <a:rPr sz="1600" b="1" spc="4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33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endParaRPr sz="16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150"/>
              </a:spcBef>
            </a:pPr>
            <a:r>
              <a:rPr sz="1600" b="1" spc="110" dirty="0">
                <a:solidFill>
                  <a:srgbClr val="FFFFFF"/>
                </a:solidFill>
                <a:latin typeface="Arial"/>
                <a:cs typeface="Arial"/>
              </a:rPr>
              <a:t>8°</a:t>
            </a:r>
            <a:r>
              <a:rPr sz="1600" b="1" spc="4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155" dirty="0">
                <a:solidFill>
                  <a:srgbClr val="FFFFFF"/>
                </a:solidFill>
                <a:latin typeface="Arial"/>
                <a:cs typeface="Arial"/>
              </a:rPr>
              <a:t>24'</a:t>
            </a:r>
            <a:r>
              <a:rPr sz="1600" b="1" spc="4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55" dirty="0">
                <a:solidFill>
                  <a:srgbClr val="FFFFFF"/>
                </a:solidFill>
                <a:latin typeface="Arial"/>
                <a:cs typeface="Arial"/>
              </a:rPr>
              <a:t>15.5232”</a:t>
            </a:r>
            <a:r>
              <a:rPr sz="1600" b="1" spc="4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690" dirty="0">
                <a:solidFill>
                  <a:srgbClr val="FFFFFF"/>
                </a:solidFill>
                <a:latin typeface="Arial"/>
                <a:cs typeface="Arial"/>
              </a:rPr>
              <a:t>W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9867900" y="373156"/>
            <a:ext cx="622300" cy="622300"/>
          </a:xfrm>
          <a:custGeom>
            <a:avLst/>
            <a:gdLst/>
            <a:ahLst/>
            <a:cxnLst/>
            <a:rect l="l" t="t" r="r" b="b"/>
            <a:pathLst>
              <a:path w="622300" h="622300">
                <a:moveTo>
                  <a:pt x="316354" y="603135"/>
                </a:moveTo>
                <a:lnTo>
                  <a:pt x="305945" y="603135"/>
                </a:lnTo>
                <a:lnTo>
                  <a:pt x="301721" y="607359"/>
                </a:lnTo>
                <a:lnTo>
                  <a:pt x="301721" y="617768"/>
                </a:lnTo>
                <a:lnTo>
                  <a:pt x="305945" y="621992"/>
                </a:lnTo>
                <a:lnTo>
                  <a:pt x="316354" y="621992"/>
                </a:lnTo>
                <a:lnTo>
                  <a:pt x="320578" y="617768"/>
                </a:lnTo>
                <a:lnTo>
                  <a:pt x="320578" y="607359"/>
                </a:lnTo>
                <a:lnTo>
                  <a:pt x="316354" y="603135"/>
                </a:lnTo>
                <a:close/>
              </a:path>
              <a:path w="622300" h="622300">
                <a:moveTo>
                  <a:pt x="273821" y="600778"/>
                </a:moveTo>
                <a:lnTo>
                  <a:pt x="266768" y="600778"/>
                </a:lnTo>
                <a:lnTo>
                  <a:pt x="262978" y="604239"/>
                </a:lnTo>
                <a:lnTo>
                  <a:pt x="261696" y="613951"/>
                </a:lnTo>
                <a:lnTo>
                  <a:pt x="265325" y="618693"/>
                </a:lnTo>
                <a:lnTo>
                  <a:pt x="275670" y="620050"/>
                </a:lnTo>
                <a:lnTo>
                  <a:pt x="280403" y="616421"/>
                </a:lnTo>
                <a:lnTo>
                  <a:pt x="281760" y="606096"/>
                </a:lnTo>
                <a:lnTo>
                  <a:pt x="278140" y="601353"/>
                </a:lnTo>
                <a:lnTo>
                  <a:pt x="273821" y="600778"/>
                </a:lnTo>
                <a:close/>
              </a:path>
              <a:path w="622300" h="622300">
                <a:moveTo>
                  <a:pt x="355069" y="600429"/>
                </a:moveTo>
                <a:lnTo>
                  <a:pt x="348117" y="600646"/>
                </a:lnTo>
                <a:lnTo>
                  <a:pt x="349289" y="600646"/>
                </a:lnTo>
                <a:lnTo>
                  <a:pt x="344131" y="601325"/>
                </a:lnTo>
                <a:lnTo>
                  <a:pt x="340492" y="606059"/>
                </a:lnTo>
                <a:lnTo>
                  <a:pt x="341840" y="616383"/>
                </a:lnTo>
                <a:lnTo>
                  <a:pt x="346574" y="620022"/>
                </a:lnTo>
                <a:lnTo>
                  <a:pt x="356908" y="618655"/>
                </a:lnTo>
                <a:lnTo>
                  <a:pt x="360537" y="613921"/>
                </a:lnTo>
                <a:lnTo>
                  <a:pt x="359227" y="603975"/>
                </a:lnTo>
                <a:lnTo>
                  <a:pt x="355069" y="600429"/>
                </a:lnTo>
                <a:close/>
              </a:path>
              <a:path w="622300" h="622300">
                <a:moveTo>
                  <a:pt x="393708" y="593037"/>
                </a:moveTo>
                <a:lnTo>
                  <a:pt x="387337" y="593037"/>
                </a:lnTo>
                <a:lnTo>
                  <a:pt x="381753" y="594536"/>
                </a:lnTo>
                <a:lnTo>
                  <a:pt x="378773" y="599713"/>
                </a:lnTo>
                <a:lnTo>
                  <a:pt x="381461" y="609763"/>
                </a:lnTo>
                <a:lnTo>
                  <a:pt x="386636" y="612753"/>
                </a:lnTo>
                <a:lnTo>
                  <a:pt x="396688" y="610055"/>
                </a:lnTo>
                <a:lnTo>
                  <a:pt x="399676" y="604889"/>
                </a:lnTo>
                <a:lnTo>
                  <a:pt x="397263" y="595866"/>
                </a:lnTo>
                <a:lnTo>
                  <a:pt x="393708" y="593037"/>
                </a:lnTo>
                <a:close/>
              </a:path>
              <a:path w="622300" h="622300">
                <a:moveTo>
                  <a:pt x="234673" y="592971"/>
                </a:moveTo>
                <a:lnTo>
                  <a:pt x="228635" y="592971"/>
                </a:lnTo>
                <a:lnTo>
                  <a:pt x="225046" y="595762"/>
                </a:lnTo>
                <a:lnTo>
                  <a:pt x="222604" y="604889"/>
                </a:lnTo>
                <a:lnTo>
                  <a:pt x="225592" y="610055"/>
                </a:lnTo>
                <a:lnTo>
                  <a:pt x="235644" y="612753"/>
                </a:lnTo>
                <a:lnTo>
                  <a:pt x="240821" y="609763"/>
                </a:lnTo>
                <a:lnTo>
                  <a:pt x="243507" y="599713"/>
                </a:lnTo>
                <a:lnTo>
                  <a:pt x="240527" y="594536"/>
                </a:lnTo>
                <a:lnTo>
                  <a:pt x="234673" y="592971"/>
                </a:lnTo>
                <a:close/>
              </a:path>
              <a:path w="622300" h="622300">
                <a:moveTo>
                  <a:pt x="197070" y="580195"/>
                </a:moveTo>
                <a:lnTo>
                  <a:pt x="191834" y="580195"/>
                </a:lnTo>
                <a:lnTo>
                  <a:pt x="188462" y="582392"/>
                </a:lnTo>
                <a:lnTo>
                  <a:pt x="184993" y="590802"/>
                </a:lnTo>
                <a:lnTo>
                  <a:pt x="187284" y="596309"/>
                </a:lnTo>
                <a:lnTo>
                  <a:pt x="196900" y="600288"/>
                </a:lnTo>
                <a:lnTo>
                  <a:pt x="202417" y="598006"/>
                </a:lnTo>
                <a:lnTo>
                  <a:pt x="206405" y="588379"/>
                </a:lnTo>
                <a:lnTo>
                  <a:pt x="204114" y="582863"/>
                </a:lnTo>
                <a:lnTo>
                  <a:pt x="198221" y="580430"/>
                </a:lnTo>
                <a:lnTo>
                  <a:pt x="197070" y="580195"/>
                </a:lnTo>
                <a:close/>
              </a:path>
              <a:path w="622300" h="622300">
                <a:moveTo>
                  <a:pt x="430471" y="580185"/>
                </a:moveTo>
                <a:lnTo>
                  <a:pt x="425186" y="580185"/>
                </a:lnTo>
                <a:lnTo>
                  <a:pt x="424172" y="580383"/>
                </a:lnTo>
                <a:lnTo>
                  <a:pt x="418194" y="582863"/>
                </a:lnTo>
                <a:lnTo>
                  <a:pt x="415913" y="588379"/>
                </a:lnTo>
                <a:lnTo>
                  <a:pt x="419901" y="598006"/>
                </a:lnTo>
                <a:lnTo>
                  <a:pt x="425416" y="600288"/>
                </a:lnTo>
                <a:lnTo>
                  <a:pt x="435034" y="596299"/>
                </a:lnTo>
                <a:lnTo>
                  <a:pt x="437316" y="590783"/>
                </a:lnTo>
                <a:lnTo>
                  <a:pt x="433875" y="582476"/>
                </a:lnTo>
                <a:lnTo>
                  <a:pt x="430471" y="580185"/>
                </a:lnTo>
                <a:close/>
              </a:path>
              <a:path w="622300" h="622300">
                <a:moveTo>
                  <a:pt x="163419" y="563879"/>
                </a:moveTo>
                <a:lnTo>
                  <a:pt x="156621" y="563879"/>
                </a:lnTo>
                <a:lnTo>
                  <a:pt x="153716" y="565150"/>
                </a:lnTo>
                <a:lnTo>
                  <a:pt x="149512" y="572769"/>
                </a:lnTo>
                <a:lnTo>
                  <a:pt x="151058" y="577850"/>
                </a:lnTo>
                <a:lnTo>
                  <a:pt x="160063" y="582929"/>
                </a:lnTo>
                <a:lnTo>
                  <a:pt x="165834" y="581659"/>
                </a:lnTo>
                <a:lnTo>
                  <a:pt x="171057" y="572769"/>
                </a:lnTo>
                <a:lnTo>
                  <a:pt x="169510" y="567689"/>
                </a:lnTo>
                <a:lnTo>
                  <a:pt x="163419" y="563879"/>
                </a:lnTo>
                <a:close/>
              </a:path>
              <a:path w="622300" h="622300">
                <a:moveTo>
                  <a:pt x="465226" y="563879"/>
                </a:moveTo>
                <a:lnTo>
                  <a:pt x="458643" y="563879"/>
                </a:lnTo>
                <a:lnTo>
                  <a:pt x="452780" y="567689"/>
                </a:lnTo>
                <a:lnTo>
                  <a:pt x="451233" y="572769"/>
                </a:lnTo>
                <a:lnTo>
                  <a:pt x="456438" y="581659"/>
                </a:lnTo>
                <a:lnTo>
                  <a:pt x="462198" y="582929"/>
                </a:lnTo>
                <a:lnTo>
                  <a:pt x="471222" y="577850"/>
                </a:lnTo>
                <a:lnTo>
                  <a:pt x="472777" y="572769"/>
                </a:lnTo>
                <a:lnTo>
                  <a:pt x="468440" y="565150"/>
                </a:lnTo>
                <a:lnTo>
                  <a:pt x="465226" y="563879"/>
                </a:lnTo>
                <a:close/>
              </a:path>
              <a:path w="622300" h="622300">
                <a:moveTo>
                  <a:pt x="311150" y="46989"/>
                </a:moveTo>
                <a:lnTo>
                  <a:pt x="263724" y="52069"/>
                </a:lnTo>
                <a:lnTo>
                  <a:pt x="219075" y="63500"/>
                </a:lnTo>
                <a:lnTo>
                  <a:pt x="177951" y="83819"/>
                </a:lnTo>
                <a:lnTo>
                  <a:pt x="141100" y="109219"/>
                </a:lnTo>
                <a:lnTo>
                  <a:pt x="109272" y="140969"/>
                </a:lnTo>
                <a:lnTo>
                  <a:pt x="83213" y="177800"/>
                </a:lnTo>
                <a:lnTo>
                  <a:pt x="63673" y="219709"/>
                </a:lnTo>
                <a:lnTo>
                  <a:pt x="51400" y="264159"/>
                </a:lnTo>
                <a:lnTo>
                  <a:pt x="47143" y="311150"/>
                </a:lnTo>
                <a:lnTo>
                  <a:pt x="51400" y="359409"/>
                </a:lnTo>
                <a:lnTo>
                  <a:pt x="63673" y="403859"/>
                </a:lnTo>
                <a:lnTo>
                  <a:pt x="83213" y="444500"/>
                </a:lnTo>
                <a:lnTo>
                  <a:pt x="109272" y="481329"/>
                </a:lnTo>
                <a:lnTo>
                  <a:pt x="141100" y="513079"/>
                </a:lnTo>
                <a:lnTo>
                  <a:pt x="177951" y="539750"/>
                </a:lnTo>
                <a:lnTo>
                  <a:pt x="219075" y="558800"/>
                </a:lnTo>
                <a:lnTo>
                  <a:pt x="263724" y="571500"/>
                </a:lnTo>
                <a:lnTo>
                  <a:pt x="311150" y="575309"/>
                </a:lnTo>
                <a:lnTo>
                  <a:pt x="358575" y="571500"/>
                </a:lnTo>
                <a:lnTo>
                  <a:pt x="403224" y="558800"/>
                </a:lnTo>
                <a:lnTo>
                  <a:pt x="408707" y="556259"/>
                </a:lnTo>
                <a:lnTo>
                  <a:pt x="311150" y="556259"/>
                </a:lnTo>
                <a:lnTo>
                  <a:pt x="261712" y="551179"/>
                </a:lnTo>
                <a:lnTo>
                  <a:pt x="215680" y="537209"/>
                </a:lnTo>
                <a:lnTo>
                  <a:pt x="174037" y="514350"/>
                </a:lnTo>
                <a:lnTo>
                  <a:pt x="137762" y="485139"/>
                </a:lnTo>
                <a:lnTo>
                  <a:pt x="107840" y="448309"/>
                </a:lnTo>
                <a:lnTo>
                  <a:pt x="85251" y="406400"/>
                </a:lnTo>
                <a:lnTo>
                  <a:pt x="70977" y="360679"/>
                </a:lnTo>
                <a:lnTo>
                  <a:pt x="66001" y="311150"/>
                </a:lnTo>
                <a:lnTo>
                  <a:pt x="70977" y="261619"/>
                </a:lnTo>
                <a:lnTo>
                  <a:pt x="85251" y="215900"/>
                </a:lnTo>
                <a:lnTo>
                  <a:pt x="107840" y="173989"/>
                </a:lnTo>
                <a:lnTo>
                  <a:pt x="137762" y="138429"/>
                </a:lnTo>
                <a:lnTo>
                  <a:pt x="174037" y="107950"/>
                </a:lnTo>
                <a:lnTo>
                  <a:pt x="215680" y="85089"/>
                </a:lnTo>
                <a:lnTo>
                  <a:pt x="261712" y="71119"/>
                </a:lnTo>
                <a:lnTo>
                  <a:pt x="311150" y="66039"/>
                </a:lnTo>
                <a:lnTo>
                  <a:pt x="408365" y="66039"/>
                </a:lnTo>
                <a:lnTo>
                  <a:pt x="403224" y="63500"/>
                </a:lnTo>
                <a:lnTo>
                  <a:pt x="358575" y="52069"/>
                </a:lnTo>
                <a:lnTo>
                  <a:pt x="311150" y="46989"/>
                </a:lnTo>
                <a:close/>
              </a:path>
              <a:path w="622300" h="622300">
                <a:moveTo>
                  <a:pt x="129476" y="541019"/>
                </a:moveTo>
                <a:lnTo>
                  <a:pt x="124468" y="541019"/>
                </a:lnTo>
                <a:lnTo>
                  <a:pt x="121763" y="542289"/>
                </a:lnTo>
                <a:lnTo>
                  <a:pt x="116841" y="548639"/>
                </a:lnTo>
                <a:lnTo>
                  <a:pt x="117623" y="554989"/>
                </a:lnTo>
                <a:lnTo>
                  <a:pt x="125892" y="561339"/>
                </a:lnTo>
                <a:lnTo>
                  <a:pt x="131795" y="560069"/>
                </a:lnTo>
                <a:lnTo>
                  <a:pt x="138141" y="552450"/>
                </a:lnTo>
                <a:lnTo>
                  <a:pt x="137368" y="546100"/>
                </a:lnTo>
                <a:lnTo>
                  <a:pt x="131550" y="542289"/>
                </a:lnTo>
                <a:lnTo>
                  <a:pt x="129476" y="541019"/>
                </a:lnTo>
                <a:close/>
              </a:path>
              <a:path w="622300" h="622300">
                <a:moveTo>
                  <a:pt x="497878" y="541019"/>
                </a:moveTo>
                <a:lnTo>
                  <a:pt x="492427" y="541019"/>
                </a:lnTo>
                <a:lnTo>
                  <a:pt x="490608" y="542289"/>
                </a:lnTo>
                <a:lnTo>
                  <a:pt x="484969" y="546100"/>
                </a:lnTo>
                <a:lnTo>
                  <a:pt x="484177" y="552450"/>
                </a:lnTo>
                <a:lnTo>
                  <a:pt x="490513" y="560069"/>
                </a:lnTo>
                <a:lnTo>
                  <a:pt x="496435" y="561339"/>
                </a:lnTo>
                <a:lnTo>
                  <a:pt x="504704" y="554989"/>
                </a:lnTo>
                <a:lnTo>
                  <a:pt x="505495" y="548639"/>
                </a:lnTo>
                <a:lnTo>
                  <a:pt x="500574" y="542289"/>
                </a:lnTo>
                <a:lnTo>
                  <a:pt x="497878" y="541019"/>
                </a:lnTo>
                <a:close/>
              </a:path>
              <a:path w="622300" h="622300">
                <a:moveTo>
                  <a:pt x="408365" y="66039"/>
                </a:moveTo>
                <a:lnTo>
                  <a:pt x="311150" y="66039"/>
                </a:lnTo>
                <a:lnTo>
                  <a:pt x="360587" y="71119"/>
                </a:lnTo>
                <a:lnTo>
                  <a:pt x="406619" y="85089"/>
                </a:lnTo>
                <a:lnTo>
                  <a:pt x="448262" y="107950"/>
                </a:lnTo>
                <a:lnTo>
                  <a:pt x="484537" y="138429"/>
                </a:lnTo>
                <a:lnTo>
                  <a:pt x="514459" y="173989"/>
                </a:lnTo>
                <a:lnTo>
                  <a:pt x="537048" y="215900"/>
                </a:lnTo>
                <a:lnTo>
                  <a:pt x="551322" y="261619"/>
                </a:lnTo>
                <a:lnTo>
                  <a:pt x="556298" y="311150"/>
                </a:lnTo>
                <a:lnTo>
                  <a:pt x="551322" y="360679"/>
                </a:lnTo>
                <a:lnTo>
                  <a:pt x="537048" y="406400"/>
                </a:lnTo>
                <a:lnTo>
                  <a:pt x="514459" y="448309"/>
                </a:lnTo>
                <a:lnTo>
                  <a:pt x="484537" y="485139"/>
                </a:lnTo>
                <a:lnTo>
                  <a:pt x="448262" y="514350"/>
                </a:lnTo>
                <a:lnTo>
                  <a:pt x="406619" y="537209"/>
                </a:lnTo>
                <a:lnTo>
                  <a:pt x="360587" y="551179"/>
                </a:lnTo>
                <a:lnTo>
                  <a:pt x="311150" y="556259"/>
                </a:lnTo>
                <a:lnTo>
                  <a:pt x="408707" y="556259"/>
                </a:lnTo>
                <a:lnTo>
                  <a:pt x="444348" y="539750"/>
                </a:lnTo>
                <a:lnTo>
                  <a:pt x="481199" y="513079"/>
                </a:lnTo>
                <a:lnTo>
                  <a:pt x="513027" y="481329"/>
                </a:lnTo>
                <a:lnTo>
                  <a:pt x="539086" y="444500"/>
                </a:lnTo>
                <a:lnTo>
                  <a:pt x="558626" y="403859"/>
                </a:lnTo>
                <a:lnTo>
                  <a:pt x="570899" y="359409"/>
                </a:lnTo>
                <a:lnTo>
                  <a:pt x="575156" y="311150"/>
                </a:lnTo>
                <a:lnTo>
                  <a:pt x="570899" y="264159"/>
                </a:lnTo>
                <a:lnTo>
                  <a:pt x="558626" y="219709"/>
                </a:lnTo>
                <a:lnTo>
                  <a:pt x="539086" y="177800"/>
                </a:lnTo>
                <a:lnTo>
                  <a:pt x="513027" y="140969"/>
                </a:lnTo>
                <a:lnTo>
                  <a:pt x="481199" y="109219"/>
                </a:lnTo>
                <a:lnTo>
                  <a:pt x="444348" y="83819"/>
                </a:lnTo>
                <a:lnTo>
                  <a:pt x="408365" y="66039"/>
                </a:lnTo>
                <a:close/>
              </a:path>
              <a:path w="622300" h="622300">
                <a:moveTo>
                  <a:pt x="100378" y="515619"/>
                </a:moveTo>
                <a:lnTo>
                  <a:pt x="95382" y="515619"/>
                </a:lnTo>
                <a:lnTo>
                  <a:pt x="92920" y="516889"/>
                </a:lnTo>
                <a:lnTo>
                  <a:pt x="87442" y="521969"/>
                </a:lnTo>
                <a:lnTo>
                  <a:pt x="87442" y="528319"/>
                </a:lnTo>
                <a:lnTo>
                  <a:pt x="94796" y="534669"/>
                </a:lnTo>
                <a:lnTo>
                  <a:pt x="100765" y="534669"/>
                </a:lnTo>
                <a:lnTo>
                  <a:pt x="108148" y="528319"/>
                </a:lnTo>
                <a:lnTo>
                  <a:pt x="108139" y="521969"/>
                </a:lnTo>
                <a:lnTo>
                  <a:pt x="102717" y="516889"/>
                </a:lnTo>
                <a:lnTo>
                  <a:pt x="100378" y="515619"/>
                </a:lnTo>
                <a:close/>
              </a:path>
              <a:path w="622300" h="622300">
                <a:moveTo>
                  <a:pt x="527079" y="515619"/>
                </a:moveTo>
                <a:lnTo>
                  <a:pt x="522081" y="515619"/>
                </a:lnTo>
                <a:lnTo>
                  <a:pt x="519629" y="516889"/>
                </a:lnTo>
                <a:lnTo>
                  <a:pt x="514142" y="521969"/>
                </a:lnTo>
                <a:lnTo>
                  <a:pt x="514142" y="528319"/>
                </a:lnTo>
                <a:lnTo>
                  <a:pt x="521506" y="534669"/>
                </a:lnTo>
                <a:lnTo>
                  <a:pt x="527474" y="534669"/>
                </a:lnTo>
                <a:lnTo>
                  <a:pt x="534838" y="528319"/>
                </a:lnTo>
                <a:lnTo>
                  <a:pt x="534838" y="521969"/>
                </a:lnTo>
                <a:lnTo>
                  <a:pt x="529426" y="516889"/>
                </a:lnTo>
                <a:lnTo>
                  <a:pt x="527079" y="515619"/>
                </a:lnTo>
                <a:close/>
              </a:path>
              <a:path w="622300" h="622300">
                <a:moveTo>
                  <a:pt x="74827" y="485139"/>
                </a:moveTo>
                <a:lnTo>
                  <a:pt x="71950" y="485139"/>
                </a:lnTo>
                <a:lnTo>
                  <a:pt x="69386" y="486409"/>
                </a:lnTo>
                <a:lnTo>
                  <a:pt x="67566" y="486409"/>
                </a:lnTo>
                <a:lnTo>
                  <a:pt x="61918" y="490219"/>
                </a:lnTo>
                <a:lnTo>
                  <a:pt x="61136" y="496569"/>
                </a:lnTo>
                <a:lnTo>
                  <a:pt x="67481" y="505459"/>
                </a:lnTo>
                <a:lnTo>
                  <a:pt x="73403" y="505459"/>
                </a:lnTo>
                <a:lnTo>
                  <a:pt x="81662" y="499109"/>
                </a:lnTo>
                <a:lnTo>
                  <a:pt x="82445" y="494029"/>
                </a:lnTo>
                <a:lnTo>
                  <a:pt x="77523" y="487679"/>
                </a:lnTo>
                <a:lnTo>
                  <a:pt x="74827" y="485139"/>
                </a:lnTo>
                <a:close/>
              </a:path>
              <a:path w="622300" h="622300">
                <a:moveTo>
                  <a:pt x="552498" y="485139"/>
                </a:moveTo>
                <a:lnTo>
                  <a:pt x="547500" y="485139"/>
                </a:lnTo>
                <a:lnTo>
                  <a:pt x="544804" y="487679"/>
                </a:lnTo>
                <a:lnTo>
                  <a:pt x="539883" y="494029"/>
                </a:lnTo>
                <a:lnTo>
                  <a:pt x="540655" y="499109"/>
                </a:lnTo>
                <a:lnTo>
                  <a:pt x="548915" y="505459"/>
                </a:lnTo>
                <a:lnTo>
                  <a:pt x="554837" y="505459"/>
                </a:lnTo>
                <a:lnTo>
                  <a:pt x="561182" y="496569"/>
                </a:lnTo>
                <a:lnTo>
                  <a:pt x="560400" y="490219"/>
                </a:lnTo>
                <a:lnTo>
                  <a:pt x="554573" y="486409"/>
                </a:lnTo>
                <a:lnTo>
                  <a:pt x="552498" y="485139"/>
                </a:lnTo>
                <a:close/>
              </a:path>
              <a:path w="622300" h="622300">
                <a:moveTo>
                  <a:pt x="53074" y="453389"/>
                </a:moveTo>
                <a:lnTo>
                  <a:pt x="46502" y="453389"/>
                </a:lnTo>
                <a:lnTo>
                  <a:pt x="40628" y="457200"/>
                </a:lnTo>
                <a:lnTo>
                  <a:pt x="39081" y="462279"/>
                </a:lnTo>
                <a:lnTo>
                  <a:pt x="44268" y="471169"/>
                </a:lnTo>
                <a:lnTo>
                  <a:pt x="50038" y="473709"/>
                </a:lnTo>
                <a:lnTo>
                  <a:pt x="59071" y="467359"/>
                </a:lnTo>
                <a:lnTo>
                  <a:pt x="60617" y="462279"/>
                </a:lnTo>
                <a:lnTo>
                  <a:pt x="56290" y="454659"/>
                </a:lnTo>
                <a:lnTo>
                  <a:pt x="53074" y="453389"/>
                </a:lnTo>
                <a:close/>
              </a:path>
              <a:path w="622300" h="622300">
                <a:moveTo>
                  <a:pt x="575580" y="453389"/>
                </a:moveTo>
                <a:lnTo>
                  <a:pt x="568782" y="453389"/>
                </a:lnTo>
                <a:lnTo>
                  <a:pt x="565877" y="454659"/>
                </a:lnTo>
                <a:lnTo>
                  <a:pt x="561672" y="462279"/>
                </a:lnTo>
                <a:lnTo>
                  <a:pt x="563209" y="467359"/>
                </a:lnTo>
                <a:lnTo>
                  <a:pt x="572223" y="473709"/>
                </a:lnTo>
                <a:lnTo>
                  <a:pt x="577993" y="471169"/>
                </a:lnTo>
                <a:lnTo>
                  <a:pt x="583208" y="462279"/>
                </a:lnTo>
                <a:lnTo>
                  <a:pt x="581652" y="457200"/>
                </a:lnTo>
                <a:lnTo>
                  <a:pt x="575580" y="453389"/>
                </a:lnTo>
                <a:close/>
              </a:path>
              <a:path w="622300" h="622300">
                <a:moveTo>
                  <a:pt x="426482" y="189229"/>
                </a:moveTo>
                <a:lnTo>
                  <a:pt x="421787" y="189229"/>
                </a:lnTo>
                <a:lnTo>
                  <a:pt x="151992" y="294639"/>
                </a:lnTo>
                <a:lnTo>
                  <a:pt x="149597" y="300989"/>
                </a:lnTo>
                <a:lnTo>
                  <a:pt x="152642" y="308609"/>
                </a:lnTo>
                <a:lnTo>
                  <a:pt x="155206" y="311150"/>
                </a:lnTo>
                <a:lnTo>
                  <a:pt x="284352" y="337819"/>
                </a:lnTo>
                <a:lnTo>
                  <a:pt x="312432" y="469900"/>
                </a:lnTo>
                <a:lnTo>
                  <a:pt x="317439" y="472439"/>
                </a:lnTo>
                <a:lnTo>
                  <a:pt x="325641" y="471169"/>
                </a:lnTo>
                <a:lnTo>
                  <a:pt x="328206" y="468629"/>
                </a:lnTo>
                <a:lnTo>
                  <a:pt x="343673" y="429259"/>
                </a:lnTo>
                <a:lnTo>
                  <a:pt x="323246" y="429259"/>
                </a:lnTo>
                <a:lnTo>
                  <a:pt x="300741" y="325119"/>
                </a:lnTo>
                <a:lnTo>
                  <a:pt x="297902" y="321309"/>
                </a:lnTo>
                <a:lnTo>
                  <a:pt x="192885" y="299719"/>
                </a:lnTo>
                <a:lnTo>
                  <a:pt x="407597" y="214629"/>
                </a:lnTo>
                <a:lnTo>
                  <a:pt x="427993" y="214629"/>
                </a:lnTo>
                <a:lnTo>
                  <a:pt x="434978" y="196850"/>
                </a:lnTo>
                <a:lnTo>
                  <a:pt x="432583" y="191769"/>
                </a:lnTo>
                <a:lnTo>
                  <a:pt x="426482" y="189229"/>
                </a:lnTo>
                <a:close/>
              </a:path>
              <a:path w="622300" h="622300">
                <a:moveTo>
                  <a:pt x="36272" y="417829"/>
                </a:moveTo>
                <a:lnTo>
                  <a:pt x="29964" y="417829"/>
                </a:lnTo>
                <a:lnTo>
                  <a:pt x="23986" y="420369"/>
                </a:lnTo>
                <a:lnTo>
                  <a:pt x="21705" y="425450"/>
                </a:lnTo>
                <a:lnTo>
                  <a:pt x="25693" y="435609"/>
                </a:lnTo>
                <a:lnTo>
                  <a:pt x="31208" y="438150"/>
                </a:lnTo>
                <a:lnTo>
                  <a:pt x="40835" y="433069"/>
                </a:lnTo>
                <a:lnTo>
                  <a:pt x="43117" y="427989"/>
                </a:lnTo>
                <a:lnTo>
                  <a:pt x="39676" y="420369"/>
                </a:lnTo>
                <a:lnTo>
                  <a:pt x="36272" y="417829"/>
                </a:lnTo>
                <a:close/>
              </a:path>
              <a:path w="622300" h="622300">
                <a:moveTo>
                  <a:pt x="592438" y="417829"/>
                </a:moveTo>
                <a:lnTo>
                  <a:pt x="586225" y="417829"/>
                </a:lnTo>
                <a:lnTo>
                  <a:pt x="582679" y="419100"/>
                </a:lnTo>
                <a:lnTo>
                  <a:pt x="579201" y="427989"/>
                </a:lnTo>
                <a:lnTo>
                  <a:pt x="581482" y="433069"/>
                </a:lnTo>
                <a:lnTo>
                  <a:pt x="591110" y="438150"/>
                </a:lnTo>
                <a:lnTo>
                  <a:pt x="596625" y="435609"/>
                </a:lnTo>
                <a:lnTo>
                  <a:pt x="600613" y="425450"/>
                </a:lnTo>
                <a:lnTo>
                  <a:pt x="598322" y="420369"/>
                </a:lnTo>
                <a:lnTo>
                  <a:pt x="592438" y="417829"/>
                </a:lnTo>
                <a:close/>
              </a:path>
              <a:path w="622300" h="622300">
                <a:moveTo>
                  <a:pt x="427993" y="214629"/>
                </a:moveTo>
                <a:lnTo>
                  <a:pt x="407597" y="214629"/>
                </a:lnTo>
                <a:lnTo>
                  <a:pt x="323246" y="429259"/>
                </a:lnTo>
                <a:lnTo>
                  <a:pt x="343673" y="429259"/>
                </a:lnTo>
                <a:lnTo>
                  <a:pt x="427993" y="214629"/>
                </a:lnTo>
                <a:close/>
              </a:path>
              <a:path w="622300" h="622300">
                <a:moveTo>
                  <a:pt x="24184" y="379729"/>
                </a:moveTo>
                <a:lnTo>
                  <a:pt x="18169" y="379729"/>
                </a:lnTo>
                <a:lnTo>
                  <a:pt x="12228" y="382269"/>
                </a:lnTo>
                <a:lnTo>
                  <a:pt x="9240" y="387350"/>
                </a:lnTo>
                <a:lnTo>
                  <a:pt x="11936" y="397509"/>
                </a:lnTo>
                <a:lnTo>
                  <a:pt x="17104" y="400050"/>
                </a:lnTo>
                <a:lnTo>
                  <a:pt x="27164" y="397509"/>
                </a:lnTo>
                <a:lnTo>
                  <a:pt x="30153" y="392429"/>
                </a:lnTo>
                <a:lnTo>
                  <a:pt x="27730" y="383539"/>
                </a:lnTo>
                <a:lnTo>
                  <a:pt x="24184" y="379729"/>
                </a:lnTo>
                <a:close/>
              </a:path>
              <a:path w="622300" h="622300">
                <a:moveTo>
                  <a:pt x="604187" y="379729"/>
                </a:moveTo>
                <a:lnTo>
                  <a:pt x="598247" y="379729"/>
                </a:lnTo>
                <a:lnTo>
                  <a:pt x="594550" y="383539"/>
                </a:lnTo>
                <a:lnTo>
                  <a:pt x="592118" y="392429"/>
                </a:lnTo>
                <a:lnTo>
                  <a:pt x="595097" y="397509"/>
                </a:lnTo>
                <a:lnTo>
                  <a:pt x="605158" y="400050"/>
                </a:lnTo>
                <a:lnTo>
                  <a:pt x="610325" y="397509"/>
                </a:lnTo>
                <a:lnTo>
                  <a:pt x="613022" y="387350"/>
                </a:lnTo>
                <a:lnTo>
                  <a:pt x="610033" y="382269"/>
                </a:lnTo>
                <a:lnTo>
                  <a:pt x="604187" y="379729"/>
                </a:lnTo>
                <a:close/>
              </a:path>
              <a:path w="622300" h="622300">
                <a:moveTo>
                  <a:pt x="16548" y="341629"/>
                </a:moveTo>
                <a:lnTo>
                  <a:pt x="5609" y="341629"/>
                </a:lnTo>
                <a:lnTo>
                  <a:pt x="1971" y="346709"/>
                </a:lnTo>
                <a:lnTo>
                  <a:pt x="3337" y="356869"/>
                </a:lnTo>
                <a:lnTo>
                  <a:pt x="8081" y="360679"/>
                </a:lnTo>
                <a:lnTo>
                  <a:pt x="18395" y="359409"/>
                </a:lnTo>
                <a:lnTo>
                  <a:pt x="22016" y="354329"/>
                </a:lnTo>
                <a:lnTo>
                  <a:pt x="20714" y="345439"/>
                </a:lnTo>
                <a:lnTo>
                  <a:pt x="16548" y="341629"/>
                </a:lnTo>
                <a:close/>
              </a:path>
              <a:path w="622300" h="622300">
                <a:moveTo>
                  <a:pt x="616690" y="341629"/>
                </a:moveTo>
                <a:lnTo>
                  <a:pt x="605309" y="341629"/>
                </a:lnTo>
                <a:lnTo>
                  <a:pt x="601518" y="345439"/>
                </a:lnTo>
                <a:lnTo>
                  <a:pt x="600236" y="354329"/>
                </a:lnTo>
                <a:lnTo>
                  <a:pt x="603867" y="359409"/>
                </a:lnTo>
                <a:lnTo>
                  <a:pt x="614201" y="360679"/>
                </a:lnTo>
                <a:lnTo>
                  <a:pt x="618943" y="356869"/>
                </a:lnTo>
                <a:lnTo>
                  <a:pt x="620309" y="346709"/>
                </a:lnTo>
                <a:lnTo>
                  <a:pt x="616690" y="341629"/>
                </a:lnTo>
                <a:close/>
              </a:path>
              <a:path w="622300" h="622300">
                <a:moveTo>
                  <a:pt x="14632" y="302259"/>
                </a:moveTo>
                <a:lnTo>
                  <a:pt x="4224" y="302259"/>
                </a:lnTo>
                <a:lnTo>
                  <a:pt x="0" y="306069"/>
                </a:lnTo>
                <a:lnTo>
                  <a:pt x="0" y="316229"/>
                </a:lnTo>
                <a:lnTo>
                  <a:pt x="4224" y="321309"/>
                </a:lnTo>
                <a:lnTo>
                  <a:pt x="14632" y="321309"/>
                </a:lnTo>
                <a:lnTo>
                  <a:pt x="18856" y="316229"/>
                </a:lnTo>
                <a:lnTo>
                  <a:pt x="18856" y="306069"/>
                </a:lnTo>
                <a:lnTo>
                  <a:pt x="14632" y="302259"/>
                </a:lnTo>
                <a:close/>
              </a:path>
              <a:path w="622300" h="622300">
                <a:moveTo>
                  <a:pt x="618075" y="302259"/>
                </a:moveTo>
                <a:lnTo>
                  <a:pt x="607667" y="302259"/>
                </a:lnTo>
                <a:lnTo>
                  <a:pt x="603443" y="306069"/>
                </a:lnTo>
                <a:lnTo>
                  <a:pt x="603443" y="316229"/>
                </a:lnTo>
                <a:lnTo>
                  <a:pt x="607667" y="321309"/>
                </a:lnTo>
                <a:lnTo>
                  <a:pt x="618075" y="321309"/>
                </a:lnTo>
                <a:lnTo>
                  <a:pt x="622300" y="316229"/>
                </a:lnTo>
                <a:lnTo>
                  <a:pt x="622300" y="306069"/>
                </a:lnTo>
                <a:lnTo>
                  <a:pt x="618075" y="302259"/>
                </a:lnTo>
                <a:close/>
              </a:path>
              <a:path w="622300" h="622300">
                <a:moveTo>
                  <a:pt x="18385" y="262889"/>
                </a:moveTo>
                <a:lnTo>
                  <a:pt x="7043" y="262889"/>
                </a:lnTo>
                <a:lnTo>
                  <a:pt x="3252" y="266700"/>
                </a:lnTo>
                <a:lnTo>
                  <a:pt x="1960" y="275589"/>
                </a:lnTo>
                <a:lnTo>
                  <a:pt x="5591" y="280669"/>
                </a:lnTo>
                <a:lnTo>
                  <a:pt x="15915" y="281939"/>
                </a:lnTo>
                <a:lnTo>
                  <a:pt x="20659" y="278129"/>
                </a:lnTo>
                <a:lnTo>
                  <a:pt x="22016" y="267969"/>
                </a:lnTo>
                <a:lnTo>
                  <a:pt x="18385" y="262889"/>
                </a:lnTo>
                <a:close/>
              </a:path>
              <a:path w="622300" h="622300">
                <a:moveTo>
                  <a:pt x="614823" y="262889"/>
                </a:moveTo>
                <a:lnTo>
                  <a:pt x="603884" y="262889"/>
                </a:lnTo>
                <a:lnTo>
                  <a:pt x="600265" y="267969"/>
                </a:lnTo>
                <a:lnTo>
                  <a:pt x="601612" y="278129"/>
                </a:lnTo>
                <a:lnTo>
                  <a:pt x="606346" y="281939"/>
                </a:lnTo>
                <a:lnTo>
                  <a:pt x="616671" y="280669"/>
                </a:lnTo>
                <a:lnTo>
                  <a:pt x="620301" y="275589"/>
                </a:lnTo>
                <a:lnTo>
                  <a:pt x="619000" y="266700"/>
                </a:lnTo>
                <a:lnTo>
                  <a:pt x="614823" y="262889"/>
                </a:lnTo>
                <a:close/>
              </a:path>
              <a:path w="622300" h="622300">
                <a:moveTo>
                  <a:pt x="21309" y="223519"/>
                </a:moveTo>
                <a:lnTo>
                  <a:pt x="15378" y="223519"/>
                </a:lnTo>
                <a:lnTo>
                  <a:pt x="11691" y="227329"/>
                </a:lnTo>
                <a:lnTo>
                  <a:pt x="9230" y="236219"/>
                </a:lnTo>
                <a:lnTo>
                  <a:pt x="12209" y="241300"/>
                </a:lnTo>
                <a:lnTo>
                  <a:pt x="22279" y="243839"/>
                </a:lnTo>
                <a:lnTo>
                  <a:pt x="27456" y="241300"/>
                </a:lnTo>
                <a:lnTo>
                  <a:pt x="30162" y="231139"/>
                </a:lnTo>
                <a:lnTo>
                  <a:pt x="27183" y="226059"/>
                </a:lnTo>
                <a:lnTo>
                  <a:pt x="21309" y="223519"/>
                </a:lnTo>
                <a:close/>
              </a:path>
              <a:path w="622300" h="622300">
                <a:moveTo>
                  <a:pt x="606912" y="223519"/>
                </a:moveTo>
                <a:lnTo>
                  <a:pt x="600755" y="223519"/>
                </a:lnTo>
                <a:lnTo>
                  <a:pt x="595116" y="226059"/>
                </a:lnTo>
                <a:lnTo>
                  <a:pt x="592137" y="231139"/>
                </a:lnTo>
                <a:lnTo>
                  <a:pt x="594824" y="241300"/>
                </a:lnTo>
                <a:lnTo>
                  <a:pt x="600001" y="243839"/>
                </a:lnTo>
                <a:lnTo>
                  <a:pt x="610052" y="241300"/>
                </a:lnTo>
                <a:lnTo>
                  <a:pt x="613040" y="236219"/>
                </a:lnTo>
                <a:lnTo>
                  <a:pt x="610599" y="227329"/>
                </a:lnTo>
                <a:lnTo>
                  <a:pt x="606912" y="223519"/>
                </a:lnTo>
                <a:close/>
              </a:path>
              <a:path w="622300" h="622300">
                <a:moveTo>
                  <a:pt x="34923" y="186689"/>
                </a:moveTo>
                <a:lnTo>
                  <a:pt x="28710" y="186689"/>
                </a:lnTo>
                <a:lnTo>
                  <a:pt x="25165" y="189229"/>
                </a:lnTo>
                <a:lnTo>
                  <a:pt x="21686" y="196850"/>
                </a:lnTo>
                <a:lnTo>
                  <a:pt x="23977" y="203200"/>
                </a:lnTo>
                <a:lnTo>
                  <a:pt x="33595" y="207009"/>
                </a:lnTo>
                <a:lnTo>
                  <a:pt x="39110" y="204469"/>
                </a:lnTo>
                <a:lnTo>
                  <a:pt x="43098" y="194309"/>
                </a:lnTo>
                <a:lnTo>
                  <a:pt x="40817" y="189229"/>
                </a:lnTo>
                <a:lnTo>
                  <a:pt x="34923" y="186689"/>
                </a:lnTo>
                <a:close/>
              </a:path>
              <a:path w="622300" h="622300">
                <a:moveTo>
                  <a:pt x="593768" y="186689"/>
                </a:moveTo>
                <a:lnTo>
                  <a:pt x="587460" y="186689"/>
                </a:lnTo>
                <a:lnTo>
                  <a:pt x="581482" y="189229"/>
                </a:lnTo>
                <a:lnTo>
                  <a:pt x="579201" y="194309"/>
                </a:lnTo>
                <a:lnTo>
                  <a:pt x="583189" y="204469"/>
                </a:lnTo>
                <a:lnTo>
                  <a:pt x="588704" y="207009"/>
                </a:lnTo>
                <a:lnTo>
                  <a:pt x="598322" y="203200"/>
                </a:lnTo>
                <a:lnTo>
                  <a:pt x="600613" y="196850"/>
                </a:lnTo>
                <a:lnTo>
                  <a:pt x="597171" y="189229"/>
                </a:lnTo>
                <a:lnTo>
                  <a:pt x="593768" y="186689"/>
                </a:lnTo>
                <a:close/>
              </a:path>
              <a:path w="622300" h="622300">
                <a:moveTo>
                  <a:pt x="52999" y="151129"/>
                </a:moveTo>
                <a:lnTo>
                  <a:pt x="46201" y="151129"/>
                </a:lnTo>
                <a:lnTo>
                  <a:pt x="43296" y="153669"/>
                </a:lnTo>
                <a:lnTo>
                  <a:pt x="39091" y="160019"/>
                </a:lnTo>
                <a:lnTo>
                  <a:pt x="40637" y="166369"/>
                </a:lnTo>
                <a:lnTo>
                  <a:pt x="49643" y="171450"/>
                </a:lnTo>
                <a:lnTo>
                  <a:pt x="55403" y="170179"/>
                </a:lnTo>
                <a:lnTo>
                  <a:pt x="60608" y="161289"/>
                </a:lnTo>
                <a:lnTo>
                  <a:pt x="59071" y="154939"/>
                </a:lnTo>
                <a:lnTo>
                  <a:pt x="52999" y="151129"/>
                </a:lnTo>
                <a:close/>
              </a:path>
              <a:path w="622300" h="622300">
                <a:moveTo>
                  <a:pt x="575646" y="151129"/>
                </a:moveTo>
                <a:lnTo>
                  <a:pt x="569084" y="151129"/>
                </a:lnTo>
                <a:lnTo>
                  <a:pt x="563209" y="154939"/>
                </a:lnTo>
                <a:lnTo>
                  <a:pt x="561672" y="161289"/>
                </a:lnTo>
                <a:lnTo>
                  <a:pt x="566868" y="170179"/>
                </a:lnTo>
                <a:lnTo>
                  <a:pt x="572639" y="171450"/>
                </a:lnTo>
                <a:lnTo>
                  <a:pt x="581652" y="166369"/>
                </a:lnTo>
                <a:lnTo>
                  <a:pt x="583199" y="160019"/>
                </a:lnTo>
                <a:lnTo>
                  <a:pt x="578862" y="152400"/>
                </a:lnTo>
                <a:lnTo>
                  <a:pt x="575646" y="151129"/>
                </a:lnTo>
                <a:close/>
              </a:path>
              <a:path w="622300" h="622300">
                <a:moveTo>
                  <a:pt x="73761" y="118109"/>
                </a:moveTo>
                <a:lnTo>
                  <a:pt x="68764" y="118109"/>
                </a:lnTo>
                <a:lnTo>
                  <a:pt x="66057" y="119379"/>
                </a:lnTo>
                <a:lnTo>
                  <a:pt x="61136" y="125729"/>
                </a:lnTo>
                <a:lnTo>
                  <a:pt x="61918" y="132079"/>
                </a:lnTo>
                <a:lnTo>
                  <a:pt x="70187" y="138429"/>
                </a:lnTo>
                <a:lnTo>
                  <a:pt x="76108" y="137159"/>
                </a:lnTo>
                <a:lnTo>
                  <a:pt x="82445" y="129539"/>
                </a:lnTo>
                <a:lnTo>
                  <a:pt x="81662" y="123189"/>
                </a:lnTo>
                <a:lnTo>
                  <a:pt x="75835" y="119379"/>
                </a:lnTo>
                <a:lnTo>
                  <a:pt x="73761" y="118109"/>
                </a:lnTo>
                <a:close/>
              </a:path>
              <a:path w="622300" h="622300">
                <a:moveTo>
                  <a:pt x="553733" y="118109"/>
                </a:moveTo>
                <a:lnTo>
                  <a:pt x="548114" y="118109"/>
                </a:lnTo>
                <a:lnTo>
                  <a:pt x="546294" y="119379"/>
                </a:lnTo>
                <a:lnTo>
                  <a:pt x="540665" y="123189"/>
                </a:lnTo>
                <a:lnTo>
                  <a:pt x="539883" y="129539"/>
                </a:lnTo>
                <a:lnTo>
                  <a:pt x="546209" y="137159"/>
                </a:lnTo>
                <a:lnTo>
                  <a:pt x="552121" y="138429"/>
                </a:lnTo>
                <a:lnTo>
                  <a:pt x="560400" y="132079"/>
                </a:lnTo>
                <a:lnTo>
                  <a:pt x="561182" y="125729"/>
                </a:lnTo>
                <a:lnTo>
                  <a:pt x="556317" y="119379"/>
                </a:lnTo>
                <a:lnTo>
                  <a:pt x="553733" y="118109"/>
                </a:lnTo>
                <a:close/>
              </a:path>
              <a:path w="622300" h="622300">
                <a:moveTo>
                  <a:pt x="100388" y="88900"/>
                </a:moveTo>
                <a:lnTo>
                  <a:pt x="95390" y="88900"/>
                </a:lnTo>
                <a:lnTo>
                  <a:pt x="92939" y="90169"/>
                </a:lnTo>
                <a:lnTo>
                  <a:pt x="87461" y="95250"/>
                </a:lnTo>
                <a:lnTo>
                  <a:pt x="87461" y="101600"/>
                </a:lnTo>
                <a:lnTo>
                  <a:pt x="94825" y="107950"/>
                </a:lnTo>
                <a:lnTo>
                  <a:pt x="100793" y="107950"/>
                </a:lnTo>
                <a:lnTo>
                  <a:pt x="108157" y="101600"/>
                </a:lnTo>
                <a:lnTo>
                  <a:pt x="108157" y="95250"/>
                </a:lnTo>
                <a:lnTo>
                  <a:pt x="102736" y="90169"/>
                </a:lnTo>
                <a:lnTo>
                  <a:pt x="100388" y="88900"/>
                </a:lnTo>
                <a:close/>
              </a:path>
              <a:path w="622300" h="622300">
                <a:moveTo>
                  <a:pt x="527088" y="88900"/>
                </a:moveTo>
                <a:lnTo>
                  <a:pt x="522090" y="88900"/>
                </a:lnTo>
                <a:lnTo>
                  <a:pt x="519629" y="90169"/>
                </a:lnTo>
                <a:lnTo>
                  <a:pt x="514142" y="95250"/>
                </a:lnTo>
                <a:lnTo>
                  <a:pt x="514142" y="101600"/>
                </a:lnTo>
                <a:lnTo>
                  <a:pt x="521506" y="107950"/>
                </a:lnTo>
                <a:lnTo>
                  <a:pt x="527474" y="107950"/>
                </a:lnTo>
                <a:lnTo>
                  <a:pt x="534838" y="101600"/>
                </a:lnTo>
                <a:lnTo>
                  <a:pt x="534838" y="95250"/>
                </a:lnTo>
                <a:lnTo>
                  <a:pt x="529426" y="90169"/>
                </a:lnTo>
                <a:lnTo>
                  <a:pt x="527088" y="88900"/>
                </a:lnTo>
                <a:close/>
              </a:path>
              <a:path w="622300" h="622300">
                <a:moveTo>
                  <a:pt x="130512" y="62229"/>
                </a:moveTo>
                <a:lnTo>
                  <a:pt x="125063" y="62229"/>
                </a:lnTo>
                <a:lnTo>
                  <a:pt x="123253" y="63500"/>
                </a:lnTo>
                <a:lnTo>
                  <a:pt x="117614" y="67309"/>
                </a:lnTo>
                <a:lnTo>
                  <a:pt x="116822" y="73659"/>
                </a:lnTo>
                <a:lnTo>
                  <a:pt x="123168" y="82550"/>
                </a:lnTo>
                <a:lnTo>
                  <a:pt x="129089" y="82550"/>
                </a:lnTo>
                <a:lnTo>
                  <a:pt x="137349" y="76200"/>
                </a:lnTo>
                <a:lnTo>
                  <a:pt x="138141" y="71119"/>
                </a:lnTo>
                <a:lnTo>
                  <a:pt x="133219" y="63500"/>
                </a:lnTo>
                <a:lnTo>
                  <a:pt x="130512" y="62229"/>
                </a:lnTo>
                <a:close/>
              </a:path>
              <a:path w="622300" h="622300">
                <a:moveTo>
                  <a:pt x="496783" y="62229"/>
                </a:moveTo>
                <a:lnTo>
                  <a:pt x="491787" y="62229"/>
                </a:lnTo>
                <a:lnTo>
                  <a:pt x="489080" y="63500"/>
                </a:lnTo>
                <a:lnTo>
                  <a:pt x="484168" y="69850"/>
                </a:lnTo>
                <a:lnTo>
                  <a:pt x="484941" y="76200"/>
                </a:lnTo>
                <a:lnTo>
                  <a:pt x="493210" y="82550"/>
                </a:lnTo>
                <a:lnTo>
                  <a:pt x="499131" y="82550"/>
                </a:lnTo>
                <a:lnTo>
                  <a:pt x="505467" y="73659"/>
                </a:lnTo>
                <a:lnTo>
                  <a:pt x="504694" y="67309"/>
                </a:lnTo>
                <a:lnTo>
                  <a:pt x="498867" y="63500"/>
                </a:lnTo>
                <a:lnTo>
                  <a:pt x="496783" y="62229"/>
                </a:lnTo>
                <a:close/>
              </a:path>
              <a:path w="622300" h="622300">
                <a:moveTo>
                  <a:pt x="163513" y="40639"/>
                </a:moveTo>
                <a:lnTo>
                  <a:pt x="156942" y="40639"/>
                </a:lnTo>
                <a:lnTo>
                  <a:pt x="151067" y="44450"/>
                </a:lnTo>
                <a:lnTo>
                  <a:pt x="149512" y="50800"/>
                </a:lnTo>
                <a:lnTo>
                  <a:pt x="154716" y="59689"/>
                </a:lnTo>
                <a:lnTo>
                  <a:pt x="160487" y="60959"/>
                </a:lnTo>
                <a:lnTo>
                  <a:pt x="169510" y="55879"/>
                </a:lnTo>
                <a:lnTo>
                  <a:pt x="171047" y="49529"/>
                </a:lnTo>
                <a:lnTo>
                  <a:pt x="166729" y="41909"/>
                </a:lnTo>
                <a:lnTo>
                  <a:pt x="163513" y="40639"/>
                </a:lnTo>
                <a:close/>
              </a:path>
              <a:path w="622300" h="622300">
                <a:moveTo>
                  <a:pt x="465160" y="40639"/>
                </a:moveTo>
                <a:lnTo>
                  <a:pt x="458351" y="40639"/>
                </a:lnTo>
                <a:lnTo>
                  <a:pt x="455438" y="43179"/>
                </a:lnTo>
                <a:lnTo>
                  <a:pt x="451233" y="49529"/>
                </a:lnTo>
                <a:lnTo>
                  <a:pt x="452789" y="55879"/>
                </a:lnTo>
                <a:lnTo>
                  <a:pt x="461803" y="60959"/>
                </a:lnTo>
                <a:lnTo>
                  <a:pt x="467564" y="59689"/>
                </a:lnTo>
                <a:lnTo>
                  <a:pt x="472777" y="50800"/>
                </a:lnTo>
                <a:lnTo>
                  <a:pt x="471241" y="44450"/>
                </a:lnTo>
                <a:lnTo>
                  <a:pt x="465160" y="40639"/>
                </a:lnTo>
                <a:close/>
              </a:path>
              <a:path w="622300" h="622300">
                <a:moveTo>
                  <a:pt x="199541" y="22859"/>
                </a:moveTo>
                <a:lnTo>
                  <a:pt x="194496" y="22859"/>
                </a:lnTo>
                <a:lnTo>
                  <a:pt x="193243" y="24129"/>
                </a:lnTo>
                <a:lnTo>
                  <a:pt x="187265" y="25400"/>
                </a:lnTo>
                <a:lnTo>
                  <a:pt x="184983" y="31750"/>
                </a:lnTo>
                <a:lnTo>
                  <a:pt x="188972" y="40639"/>
                </a:lnTo>
                <a:lnTo>
                  <a:pt x="194477" y="43179"/>
                </a:lnTo>
                <a:lnTo>
                  <a:pt x="204105" y="39369"/>
                </a:lnTo>
                <a:lnTo>
                  <a:pt x="206386" y="34289"/>
                </a:lnTo>
                <a:lnTo>
                  <a:pt x="202944" y="25400"/>
                </a:lnTo>
                <a:lnTo>
                  <a:pt x="199541" y="22859"/>
                </a:lnTo>
                <a:close/>
              </a:path>
              <a:path w="622300" h="622300">
                <a:moveTo>
                  <a:pt x="427991" y="22859"/>
                </a:moveTo>
                <a:lnTo>
                  <a:pt x="422927" y="22859"/>
                </a:lnTo>
                <a:lnTo>
                  <a:pt x="419392" y="25400"/>
                </a:lnTo>
                <a:lnTo>
                  <a:pt x="415922" y="34289"/>
                </a:lnTo>
                <a:lnTo>
                  <a:pt x="418204" y="39369"/>
                </a:lnTo>
                <a:lnTo>
                  <a:pt x="427822" y="43179"/>
                </a:lnTo>
                <a:lnTo>
                  <a:pt x="433327" y="40639"/>
                </a:lnTo>
                <a:lnTo>
                  <a:pt x="437316" y="31750"/>
                </a:lnTo>
                <a:lnTo>
                  <a:pt x="435034" y="25400"/>
                </a:lnTo>
                <a:lnTo>
                  <a:pt x="429141" y="24129"/>
                </a:lnTo>
                <a:lnTo>
                  <a:pt x="427991" y="22859"/>
                </a:lnTo>
                <a:close/>
              </a:path>
              <a:path w="622300" h="622300">
                <a:moveTo>
                  <a:pt x="237379" y="10159"/>
                </a:moveTo>
                <a:lnTo>
                  <a:pt x="231222" y="10159"/>
                </a:lnTo>
                <a:lnTo>
                  <a:pt x="225592" y="12700"/>
                </a:lnTo>
                <a:lnTo>
                  <a:pt x="222604" y="17779"/>
                </a:lnTo>
                <a:lnTo>
                  <a:pt x="225300" y="27939"/>
                </a:lnTo>
                <a:lnTo>
                  <a:pt x="230468" y="30479"/>
                </a:lnTo>
                <a:lnTo>
                  <a:pt x="240527" y="27939"/>
                </a:lnTo>
                <a:lnTo>
                  <a:pt x="243507" y="22859"/>
                </a:lnTo>
                <a:lnTo>
                  <a:pt x="241075" y="13969"/>
                </a:lnTo>
                <a:lnTo>
                  <a:pt x="237379" y="10159"/>
                </a:lnTo>
                <a:close/>
              </a:path>
              <a:path w="622300" h="622300">
                <a:moveTo>
                  <a:pt x="390861" y="10159"/>
                </a:moveTo>
                <a:lnTo>
                  <a:pt x="384920" y="10159"/>
                </a:lnTo>
                <a:lnTo>
                  <a:pt x="381233" y="13969"/>
                </a:lnTo>
                <a:lnTo>
                  <a:pt x="378792" y="22859"/>
                </a:lnTo>
                <a:lnTo>
                  <a:pt x="381772" y="27939"/>
                </a:lnTo>
                <a:lnTo>
                  <a:pt x="391831" y="30479"/>
                </a:lnTo>
                <a:lnTo>
                  <a:pt x="396999" y="27939"/>
                </a:lnTo>
                <a:lnTo>
                  <a:pt x="399695" y="17779"/>
                </a:lnTo>
                <a:lnTo>
                  <a:pt x="396707" y="12700"/>
                </a:lnTo>
                <a:lnTo>
                  <a:pt x="390861" y="10159"/>
                </a:lnTo>
                <a:close/>
              </a:path>
              <a:path w="622300" h="622300">
                <a:moveTo>
                  <a:pt x="276320" y="2539"/>
                </a:moveTo>
                <a:lnTo>
                  <a:pt x="270540" y="2539"/>
                </a:lnTo>
                <a:lnTo>
                  <a:pt x="265383" y="3809"/>
                </a:lnTo>
                <a:lnTo>
                  <a:pt x="261743" y="8889"/>
                </a:lnTo>
                <a:lnTo>
                  <a:pt x="263109" y="19050"/>
                </a:lnTo>
                <a:lnTo>
                  <a:pt x="267834" y="22859"/>
                </a:lnTo>
                <a:lnTo>
                  <a:pt x="278149" y="21589"/>
                </a:lnTo>
                <a:lnTo>
                  <a:pt x="281788" y="16509"/>
                </a:lnTo>
                <a:lnTo>
                  <a:pt x="280487" y="6350"/>
                </a:lnTo>
                <a:lnTo>
                  <a:pt x="276320" y="2539"/>
                </a:lnTo>
                <a:close/>
              </a:path>
              <a:path w="622300" h="622300">
                <a:moveTo>
                  <a:pt x="351759" y="2539"/>
                </a:moveTo>
                <a:lnTo>
                  <a:pt x="345574" y="2539"/>
                </a:lnTo>
                <a:lnTo>
                  <a:pt x="341793" y="6350"/>
                </a:lnTo>
                <a:lnTo>
                  <a:pt x="340502" y="16509"/>
                </a:lnTo>
                <a:lnTo>
                  <a:pt x="344131" y="21589"/>
                </a:lnTo>
                <a:lnTo>
                  <a:pt x="354465" y="22859"/>
                </a:lnTo>
                <a:lnTo>
                  <a:pt x="359199" y="19050"/>
                </a:lnTo>
                <a:lnTo>
                  <a:pt x="360556" y="8889"/>
                </a:lnTo>
                <a:lnTo>
                  <a:pt x="356916" y="3809"/>
                </a:lnTo>
                <a:lnTo>
                  <a:pt x="351759" y="2539"/>
                </a:lnTo>
                <a:close/>
              </a:path>
              <a:path w="622300" h="622300">
                <a:moveTo>
                  <a:pt x="316354" y="0"/>
                </a:moveTo>
                <a:lnTo>
                  <a:pt x="305945" y="0"/>
                </a:lnTo>
                <a:lnTo>
                  <a:pt x="301721" y="5079"/>
                </a:lnTo>
                <a:lnTo>
                  <a:pt x="301721" y="15239"/>
                </a:lnTo>
                <a:lnTo>
                  <a:pt x="305945" y="19050"/>
                </a:lnTo>
                <a:lnTo>
                  <a:pt x="316354" y="19050"/>
                </a:lnTo>
                <a:lnTo>
                  <a:pt x="320578" y="15239"/>
                </a:lnTo>
                <a:lnTo>
                  <a:pt x="320578" y="5079"/>
                </a:lnTo>
                <a:lnTo>
                  <a:pt x="3163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0748222" y="424219"/>
            <a:ext cx="103124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01H30</a:t>
            </a:r>
            <a:r>
              <a:rPr sz="1600" b="1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25" dirty="0">
                <a:solidFill>
                  <a:srgbClr val="FFFFFF"/>
                </a:solidFill>
                <a:latin typeface="Arial"/>
                <a:cs typeface="Arial"/>
              </a:rPr>
              <a:t>LIS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76628" y="472286"/>
            <a:ext cx="840105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i="0" dirty="0"/>
              <a:t>Le</a:t>
            </a:r>
            <a:r>
              <a:rPr i="0" spc="-75" dirty="0"/>
              <a:t> </a:t>
            </a:r>
            <a:r>
              <a:rPr i="0" dirty="0"/>
              <a:t>charme</a:t>
            </a:r>
            <a:r>
              <a:rPr i="0" spc="-70" dirty="0"/>
              <a:t> </a:t>
            </a:r>
            <a:r>
              <a:rPr i="0" dirty="0"/>
              <a:t>magique</a:t>
            </a:r>
            <a:r>
              <a:rPr i="0" spc="-70" dirty="0"/>
              <a:t> </a:t>
            </a:r>
            <a:r>
              <a:rPr i="0" dirty="0"/>
              <a:t>de</a:t>
            </a:r>
            <a:r>
              <a:rPr i="0" spc="-180" dirty="0"/>
              <a:t> </a:t>
            </a:r>
            <a:r>
              <a:rPr i="0" spc="-40" dirty="0"/>
              <a:t>Tomar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90861" y="148689"/>
            <a:ext cx="9881277" cy="1078244"/>
          </a:xfrm>
          <a:prstGeom prst="rect">
            <a:avLst/>
          </a:prstGeom>
        </p:spPr>
        <p:txBody>
          <a:bodyPr vert="horz" wrap="square" lIns="0" tIns="336296" rIns="0" bIns="0" rtlCol="0">
            <a:spAutoFit/>
          </a:bodyPr>
          <a:lstStyle/>
          <a:p>
            <a:pPr marL="98425">
              <a:lnSpc>
                <a:spcPct val="100000"/>
              </a:lnSpc>
              <a:spcBef>
                <a:spcPts val="100"/>
              </a:spcBef>
            </a:pPr>
            <a:r>
              <a:rPr i="0" spc="-65" dirty="0"/>
              <a:t>Voyages</a:t>
            </a:r>
            <a:r>
              <a:rPr i="0" spc="-55" dirty="0"/>
              <a:t> </a:t>
            </a:r>
            <a:r>
              <a:rPr i="0" dirty="0"/>
              <a:t>en</a:t>
            </a:r>
            <a:r>
              <a:rPr i="0" spc="-55" dirty="0"/>
              <a:t> </a:t>
            </a:r>
            <a:r>
              <a:rPr i="0" dirty="0"/>
              <a:t>train</a:t>
            </a:r>
            <a:r>
              <a:rPr i="0" spc="-55" dirty="0"/>
              <a:t> </a:t>
            </a:r>
            <a:r>
              <a:rPr i="0" spc="-10" dirty="0"/>
              <a:t>historiques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67495" y="2209800"/>
            <a:ext cx="1200329" cy="4025909"/>
          </a:xfrm>
          <a:prstGeom prst="rect">
            <a:avLst/>
          </a:prstGeom>
        </p:spPr>
        <p:txBody>
          <a:bodyPr vert="vert270" wrap="square" lIns="0" tIns="482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80"/>
              </a:spcBef>
            </a:pPr>
            <a:r>
              <a:rPr sz="7800" b="1" i="1" spc="-50" dirty="0">
                <a:solidFill>
                  <a:srgbClr val="212121"/>
                </a:solidFill>
                <a:latin typeface="Moranga Bold It"/>
                <a:cs typeface="Moranga Bold It"/>
              </a:rPr>
              <a:t>Fátima</a:t>
            </a:r>
            <a:endParaRPr sz="7800" dirty="0">
              <a:latin typeface="Moranga Bold It"/>
              <a:cs typeface="Moranga Bold I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684558" y="404999"/>
            <a:ext cx="1925320" cy="551815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250"/>
              </a:spcBef>
            </a:pPr>
            <a:r>
              <a:rPr sz="1600" b="1" spc="70" dirty="0">
                <a:solidFill>
                  <a:srgbClr val="212121"/>
                </a:solidFill>
                <a:latin typeface="Arial"/>
                <a:cs typeface="Arial"/>
              </a:rPr>
              <a:t>39°</a:t>
            </a:r>
            <a:r>
              <a:rPr sz="1600" b="1" spc="4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600" b="1" spc="155" dirty="0">
                <a:solidFill>
                  <a:srgbClr val="212121"/>
                </a:solidFill>
                <a:latin typeface="Arial"/>
                <a:cs typeface="Arial"/>
              </a:rPr>
              <a:t>37'</a:t>
            </a:r>
            <a:r>
              <a:rPr sz="1600" b="1" spc="4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600" b="1" spc="65" dirty="0">
                <a:solidFill>
                  <a:srgbClr val="212121"/>
                </a:solidFill>
                <a:latin typeface="Arial"/>
                <a:cs typeface="Arial"/>
              </a:rPr>
              <a:t>20.604”</a:t>
            </a:r>
            <a:r>
              <a:rPr sz="1600" b="1" spc="4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600" b="1" spc="-330" dirty="0">
                <a:solidFill>
                  <a:srgbClr val="212121"/>
                </a:solidFill>
                <a:latin typeface="Arial"/>
                <a:cs typeface="Arial"/>
              </a:rPr>
              <a:t>N</a:t>
            </a:r>
            <a:endParaRPr sz="16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150"/>
              </a:spcBef>
            </a:pPr>
            <a:r>
              <a:rPr sz="1600" b="1" spc="110" dirty="0">
                <a:solidFill>
                  <a:srgbClr val="212121"/>
                </a:solidFill>
                <a:latin typeface="Arial"/>
                <a:cs typeface="Arial"/>
              </a:rPr>
              <a:t>8°</a:t>
            </a:r>
            <a:r>
              <a:rPr sz="1600" b="1" spc="4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600" b="1" spc="155" dirty="0">
                <a:solidFill>
                  <a:srgbClr val="212121"/>
                </a:solidFill>
                <a:latin typeface="Arial"/>
                <a:cs typeface="Arial"/>
              </a:rPr>
              <a:t>39'</a:t>
            </a:r>
            <a:r>
              <a:rPr sz="1600" b="1" spc="4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600" b="1" spc="65" dirty="0">
                <a:solidFill>
                  <a:srgbClr val="212121"/>
                </a:solidFill>
                <a:latin typeface="Arial"/>
                <a:cs typeface="Arial"/>
              </a:rPr>
              <a:t>50.508”</a:t>
            </a:r>
            <a:r>
              <a:rPr sz="1600" b="1" spc="4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600" b="1" spc="-690" dirty="0">
                <a:solidFill>
                  <a:srgbClr val="212121"/>
                </a:solidFill>
                <a:latin typeface="Arial"/>
                <a:cs typeface="Arial"/>
              </a:rPr>
              <a:t>W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748222" y="424219"/>
            <a:ext cx="103124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10" dirty="0">
                <a:solidFill>
                  <a:srgbClr val="212121"/>
                </a:solidFill>
                <a:latin typeface="Arial"/>
                <a:cs typeface="Arial"/>
              </a:rPr>
              <a:t>01H30</a:t>
            </a:r>
            <a:r>
              <a:rPr sz="1600" b="1" spc="16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600" b="1" spc="-25" dirty="0">
                <a:solidFill>
                  <a:srgbClr val="212121"/>
                </a:solidFill>
                <a:latin typeface="Arial"/>
                <a:cs typeface="Arial"/>
              </a:rPr>
              <a:t>LIS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9867900" y="396883"/>
            <a:ext cx="622300" cy="622300"/>
          </a:xfrm>
          <a:custGeom>
            <a:avLst/>
            <a:gdLst/>
            <a:ahLst/>
            <a:cxnLst/>
            <a:rect l="l" t="t" r="r" b="b"/>
            <a:pathLst>
              <a:path w="622300" h="622300">
                <a:moveTo>
                  <a:pt x="316354" y="603135"/>
                </a:moveTo>
                <a:lnTo>
                  <a:pt x="305945" y="603135"/>
                </a:lnTo>
                <a:lnTo>
                  <a:pt x="301721" y="607359"/>
                </a:lnTo>
                <a:lnTo>
                  <a:pt x="301721" y="617769"/>
                </a:lnTo>
                <a:lnTo>
                  <a:pt x="305945" y="621993"/>
                </a:lnTo>
                <a:lnTo>
                  <a:pt x="316354" y="621993"/>
                </a:lnTo>
                <a:lnTo>
                  <a:pt x="320578" y="617769"/>
                </a:lnTo>
                <a:lnTo>
                  <a:pt x="320578" y="607359"/>
                </a:lnTo>
                <a:lnTo>
                  <a:pt x="316354" y="603135"/>
                </a:lnTo>
                <a:close/>
              </a:path>
              <a:path w="622300" h="622300">
                <a:moveTo>
                  <a:pt x="273821" y="600778"/>
                </a:moveTo>
                <a:lnTo>
                  <a:pt x="266768" y="600778"/>
                </a:lnTo>
                <a:lnTo>
                  <a:pt x="262978" y="604239"/>
                </a:lnTo>
                <a:lnTo>
                  <a:pt x="261696" y="613951"/>
                </a:lnTo>
                <a:lnTo>
                  <a:pt x="265325" y="618693"/>
                </a:lnTo>
                <a:lnTo>
                  <a:pt x="275670" y="620050"/>
                </a:lnTo>
                <a:lnTo>
                  <a:pt x="280403" y="616421"/>
                </a:lnTo>
                <a:lnTo>
                  <a:pt x="281760" y="606097"/>
                </a:lnTo>
                <a:lnTo>
                  <a:pt x="278140" y="601353"/>
                </a:lnTo>
                <a:lnTo>
                  <a:pt x="273821" y="600778"/>
                </a:lnTo>
                <a:close/>
              </a:path>
              <a:path w="622300" h="622300">
                <a:moveTo>
                  <a:pt x="355069" y="600430"/>
                </a:moveTo>
                <a:lnTo>
                  <a:pt x="348099" y="600646"/>
                </a:lnTo>
                <a:lnTo>
                  <a:pt x="349289" y="600646"/>
                </a:lnTo>
                <a:lnTo>
                  <a:pt x="344131" y="601325"/>
                </a:lnTo>
                <a:lnTo>
                  <a:pt x="340492" y="606059"/>
                </a:lnTo>
                <a:lnTo>
                  <a:pt x="341840" y="616383"/>
                </a:lnTo>
                <a:lnTo>
                  <a:pt x="346574" y="620022"/>
                </a:lnTo>
                <a:lnTo>
                  <a:pt x="356908" y="618656"/>
                </a:lnTo>
                <a:lnTo>
                  <a:pt x="360537" y="613923"/>
                </a:lnTo>
                <a:lnTo>
                  <a:pt x="359227" y="603975"/>
                </a:lnTo>
                <a:lnTo>
                  <a:pt x="355069" y="600430"/>
                </a:lnTo>
                <a:close/>
              </a:path>
              <a:path w="622300" h="622300">
                <a:moveTo>
                  <a:pt x="393708" y="593037"/>
                </a:moveTo>
                <a:lnTo>
                  <a:pt x="387342" y="593037"/>
                </a:lnTo>
                <a:lnTo>
                  <a:pt x="381753" y="594536"/>
                </a:lnTo>
                <a:lnTo>
                  <a:pt x="378773" y="599713"/>
                </a:lnTo>
                <a:lnTo>
                  <a:pt x="381461" y="609765"/>
                </a:lnTo>
                <a:lnTo>
                  <a:pt x="386636" y="612753"/>
                </a:lnTo>
                <a:lnTo>
                  <a:pt x="396688" y="610057"/>
                </a:lnTo>
                <a:lnTo>
                  <a:pt x="399676" y="604889"/>
                </a:lnTo>
                <a:lnTo>
                  <a:pt x="397263" y="595866"/>
                </a:lnTo>
                <a:lnTo>
                  <a:pt x="393708" y="593037"/>
                </a:lnTo>
                <a:close/>
              </a:path>
              <a:path w="622300" h="622300">
                <a:moveTo>
                  <a:pt x="234673" y="592971"/>
                </a:moveTo>
                <a:lnTo>
                  <a:pt x="228636" y="592971"/>
                </a:lnTo>
                <a:lnTo>
                  <a:pt x="225046" y="595763"/>
                </a:lnTo>
                <a:lnTo>
                  <a:pt x="222604" y="604889"/>
                </a:lnTo>
                <a:lnTo>
                  <a:pt x="225592" y="610057"/>
                </a:lnTo>
                <a:lnTo>
                  <a:pt x="235644" y="612753"/>
                </a:lnTo>
                <a:lnTo>
                  <a:pt x="240821" y="609765"/>
                </a:lnTo>
                <a:lnTo>
                  <a:pt x="243507" y="599713"/>
                </a:lnTo>
                <a:lnTo>
                  <a:pt x="240527" y="594536"/>
                </a:lnTo>
                <a:lnTo>
                  <a:pt x="234673" y="592971"/>
                </a:lnTo>
                <a:close/>
              </a:path>
              <a:path w="622300" h="622300">
                <a:moveTo>
                  <a:pt x="197070" y="580195"/>
                </a:moveTo>
                <a:lnTo>
                  <a:pt x="191834" y="580195"/>
                </a:lnTo>
                <a:lnTo>
                  <a:pt x="188462" y="582392"/>
                </a:lnTo>
                <a:lnTo>
                  <a:pt x="184993" y="590802"/>
                </a:lnTo>
                <a:lnTo>
                  <a:pt x="187284" y="596309"/>
                </a:lnTo>
                <a:lnTo>
                  <a:pt x="196900" y="600288"/>
                </a:lnTo>
                <a:lnTo>
                  <a:pt x="202417" y="598007"/>
                </a:lnTo>
                <a:lnTo>
                  <a:pt x="206405" y="588379"/>
                </a:lnTo>
                <a:lnTo>
                  <a:pt x="204114" y="582863"/>
                </a:lnTo>
                <a:lnTo>
                  <a:pt x="198221" y="580431"/>
                </a:lnTo>
                <a:lnTo>
                  <a:pt x="197070" y="580195"/>
                </a:lnTo>
                <a:close/>
              </a:path>
              <a:path w="622300" h="622300">
                <a:moveTo>
                  <a:pt x="430471" y="580186"/>
                </a:moveTo>
                <a:lnTo>
                  <a:pt x="425186" y="580186"/>
                </a:lnTo>
                <a:lnTo>
                  <a:pt x="424172" y="580384"/>
                </a:lnTo>
                <a:lnTo>
                  <a:pt x="418194" y="582863"/>
                </a:lnTo>
                <a:lnTo>
                  <a:pt x="415913" y="588379"/>
                </a:lnTo>
                <a:lnTo>
                  <a:pt x="419901" y="598007"/>
                </a:lnTo>
                <a:lnTo>
                  <a:pt x="425416" y="600288"/>
                </a:lnTo>
                <a:lnTo>
                  <a:pt x="435034" y="596300"/>
                </a:lnTo>
                <a:lnTo>
                  <a:pt x="437316" y="590784"/>
                </a:lnTo>
                <a:lnTo>
                  <a:pt x="433875" y="582477"/>
                </a:lnTo>
                <a:lnTo>
                  <a:pt x="430471" y="580186"/>
                </a:lnTo>
                <a:close/>
              </a:path>
              <a:path w="622300" h="622300">
                <a:moveTo>
                  <a:pt x="163419" y="563879"/>
                </a:moveTo>
                <a:lnTo>
                  <a:pt x="156621" y="563879"/>
                </a:lnTo>
                <a:lnTo>
                  <a:pt x="153716" y="565150"/>
                </a:lnTo>
                <a:lnTo>
                  <a:pt x="149512" y="572769"/>
                </a:lnTo>
                <a:lnTo>
                  <a:pt x="151058" y="577850"/>
                </a:lnTo>
                <a:lnTo>
                  <a:pt x="160063" y="582929"/>
                </a:lnTo>
                <a:lnTo>
                  <a:pt x="165834" y="581659"/>
                </a:lnTo>
                <a:lnTo>
                  <a:pt x="171057" y="572769"/>
                </a:lnTo>
                <a:lnTo>
                  <a:pt x="169510" y="567689"/>
                </a:lnTo>
                <a:lnTo>
                  <a:pt x="163419" y="563879"/>
                </a:lnTo>
                <a:close/>
              </a:path>
              <a:path w="622300" h="622300">
                <a:moveTo>
                  <a:pt x="465226" y="563879"/>
                </a:moveTo>
                <a:lnTo>
                  <a:pt x="458643" y="563879"/>
                </a:lnTo>
                <a:lnTo>
                  <a:pt x="452780" y="567689"/>
                </a:lnTo>
                <a:lnTo>
                  <a:pt x="451233" y="572769"/>
                </a:lnTo>
                <a:lnTo>
                  <a:pt x="456438" y="581659"/>
                </a:lnTo>
                <a:lnTo>
                  <a:pt x="462198" y="582929"/>
                </a:lnTo>
                <a:lnTo>
                  <a:pt x="471222" y="577850"/>
                </a:lnTo>
                <a:lnTo>
                  <a:pt x="472777" y="572769"/>
                </a:lnTo>
                <a:lnTo>
                  <a:pt x="468440" y="565150"/>
                </a:lnTo>
                <a:lnTo>
                  <a:pt x="465226" y="563879"/>
                </a:lnTo>
                <a:close/>
              </a:path>
              <a:path w="622300" h="622300">
                <a:moveTo>
                  <a:pt x="311150" y="46989"/>
                </a:moveTo>
                <a:lnTo>
                  <a:pt x="263724" y="52069"/>
                </a:lnTo>
                <a:lnTo>
                  <a:pt x="219075" y="63500"/>
                </a:lnTo>
                <a:lnTo>
                  <a:pt x="177951" y="83819"/>
                </a:lnTo>
                <a:lnTo>
                  <a:pt x="141100" y="109219"/>
                </a:lnTo>
                <a:lnTo>
                  <a:pt x="109272" y="140969"/>
                </a:lnTo>
                <a:lnTo>
                  <a:pt x="83213" y="177800"/>
                </a:lnTo>
                <a:lnTo>
                  <a:pt x="63673" y="219709"/>
                </a:lnTo>
                <a:lnTo>
                  <a:pt x="51400" y="264159"/>
                </a:lnTo>
                <a:lnTo>
                  <a:pt x="47143" y="311150"/>
                </a:lnTo>
                <a:lnTo>
                  <a:pt x="51400" y="359409"/>
                </a:lnTo>
                <a:lnTo>
                  <a:pt x="63673" y="403859"/>
                </a:lnTo>
                <a:lnTo>
                  <a:pt x="83213" y="444500"/>
                </a:lnTo>
                <a:lnTo>
                  <a:pt x="109272" y="481329"/>
                </a:lnTo>
                <a:lnTo>
                  <a:pt x="141100" y="513079"/>
                </a:lnTo>
                <a:lnTo>
                  <a:pt x="177951" y="539750"/>
                </a:lnTo>
                <a:lnTo>
                  <a:pt x="219075" y="558800"/>
                </a:lnTo>
                <a:lnTo>
                  <a:pt x="263724" y="571500"/>
                </a:lnTo>
                <a:lnTo>
                  <a:pt x="311150" y="575309"/>
                </a:lnTo>
                <a:lnTo>
                  <a:pt x="358575" y="571500"/>
                </a:lnTo>
                <a:lnTo>
                  <a:pt x="403224" y="558800"/>
                </a:lnTo>
                <a:lnTo>
                  <a:pt x="408707" y="556259"/>
                </a:lnTo>
                <a:lnTo>
                  <a:pt x="311150" y="556259"/>
                </a:lnTo>
                <a:lnTo>
                  <a:pt x="261712" y="551179"/>
                </a:lnTo>
                <a:lnTo>
                  <a:pt x="215680" y="537209"/>
                </a:lnTo>
                <a:lnTo>
                  <a:pt x="174037" y="514350"/>
                </a:lnTo>
                <a:lnTo>
                  <a:pt x="137762" y="485139"/>
                </a:lnTo>
                <a:lnTo>
                  <a:pt x="107840" y="448309"/>
                </a:lnTo>
                <a:lnTo>
                  <a:pt x="85251" y="406400"/>
                </a:lnTo>
                <a:lnTo>
                  <a:pt x="70977" y="360679"/>
                </a:lnTo>
                <a:lnTo>
                  <a:pt x="66001" y="311150"/>
                </a:lnTo>
                <a:lnTo>
                  <a:pt x="70977" y="261619"/>
                </a:lnTo>
                <a:lnTo>
                  <a:pt x="85251" y="215900"/>
                </a:lnTo>
                <a:lnTo>
                  <a:pt x="107840" y="173989"/>
                </a:lnTo>
                <a:lnTo>
                  <a:pt x="137762" y="138429"/>
                </a:lnTo>
                <a:lnTo>
                  <a:pt x="174037" y="107950"/>
                </a:lnTo>
                <a:lnTo>
                  <a:pt x="215680" y="85089"/>
                </a:lnTo>
                <a:lnTo>
                  <a:pt x="261712" y="71119"/>
                </a:lnTo>
                <a:lnTo>
                  <a:pt x="311150" y="66039"/>
                </a:lnTo>
                <a:lnTo>
                  <a:pt x="408365" y="66039"/>
                </a:lnTo>
                <a:lnTo>
                  <a:pt x="403224" y="63500"/>
                </a:lnTo>
                <a:lnTo>
                  <a:pt x="358575" y="52069"/>
                </a:lnTo>
                <a:lnTo>
                  <a:pt x="311150" y="46989"/>
                </a:lnTo>
                <a:close/>
              </a:path>
              <a:path w="622300" h="622300">
                <a:moveTo>
                  <a:pt x="129476" y="541019"/>
                </a:moveTo>
                <a:lnTo>
                  <a:pt x="124468" y="541019"/>
                </a:lnTo>
                <a:lnTo>
                  <a:pt x="121763" y="542289"/>
                </a:lnTo>
                <a:lnTo>
                  <a:pt x="116841" y="548639"/>
                </a:lnTo>
                <a:lnTo>
                  <a:pt x="117623" y="554989"/>
                </a:lnTo>
                <a:lnTo>
                  <a:pt x="125892" y="561339"/>
                </a:lnTo>
                <a:lnTo>
                  <a:pt x="131795" y="560069"/>
                </a:lnTo>
                <a:lnTo>
                  <a:pt x="138141" y="552450"/>
                </a:lnTo>
                <a:lnTo>
                  <a:pt x="137368" y="546100"/>
                </a:lnTo>
                <a:lnTo>
                  <a:pt x="131550" y="542289"/>
                </a:lnTo>
                <a:lnTo>
                  <a:pt x="129476" y="541019"/>
                </a:lnTo>
                <a:close/>
              </a:path>
              <a:path w="622300" h="622300">
                <a:moveTo>
                  <a:pt x="497878" y="541019"/>
                </a:moveTo>
                <a:lnTo>
                  <a:pt x="492427" y="541019"/>
                </a:lnTo>
                <a:lnTo>
                  <a:pt x="490608" y="542289"/>
                </a:lnTo>
                <a:lnTo>
                  <a:pt x="484969" y="546100"/>
                </a:lnTo>
                <a:lnTo>
                  <a:pt x="484177" y="552450"/>
                </a:lnTo>
                <a:lnTo>
                  <a:pt x="490513" y="560069"/>
                </a:lnTo>
                <a:lnTo>
                  <a:pt x="496435" y="561339"/>
                </a:lnTo>
                <a:lnTo>
                  <a:pt x="504704" y="554989"/>
                </a:lnTo>
                <a:lnTo>
                  <a:pt x="505495" y="548639"/>
                </a:lnTo>
                <a:lnTo>
                  <a:pt x="500574" y="542289"/>
                </a:lnTo>
                <a:lnTo>
                  <a:pt x="497878" y="541019"/>
                </a:lnTo>
                <a:close/>
              </a:path>
              <a:path w="622300" h="622300">
                <a:moveTo>
                  <a:pt x="408365" y="66039"/>
                </a:moveTo>
                <a:lnTo>
                  <a:pt x="311150" y="66039"/>
                </a:lnTo>
                <a:lnTo>
                  <a:pt x="360587" y="71119"/>
                </a:lnTo>
                <a:lnTo>
                  <a:pt x="406619" y="85089"/>
                </a:lnTo>
                <a:lnTo>
                  <a:pt x="448262" y="107950"/>
                </a:lnTo>
                <a:lnTo>
                  <a:pt x="484537" y="138429"/>
                </a:lnTo>
                <a:lnTo>
                  <a:pt x="514459" y="173989"/>
                </a:lnTo>
                <a:lnTo>
                  <a:pt x="537048" y="215900"/>
                </a:lnTo>
                <a:lnTo>
                  <a:pt x="551322" y="261619"/>
                </a:lnTo>
                <a:lnTo>
                  <a:pt x="556298" y="311150"/>
                </a:lnTo>
                <a:lnTo>
                  <a:pt x="551322" y="360679"/>
                </a:lnTo>
                <a:lnTo>
                  <a:pt x="537048" y="406400"/>
                </a:lnTo>
                <a:lnTo>
                  <a:pt x="514459" y="448309"/>
                </a:lnTo>
                <a:lnTo>
                  <a:pt x="484537" y="485139"/>
                </a:lnTo>
                <a:lnTo>
                  <a:pt x="448262" y="514350"/>
                </a:lnTo>
                <a:lnTo>
                  <a:pt x="406619" y="537209"/>
                </a:lnTo>
                <a:lnTo>
                  <a:pt x="360587" y="551179"/>
                </a:lnTo>
                <a:lnTo>
                  <a:pt x="311150" y="556259"/>
                </a:lnTo>
                <a:lnTo>
                  <a:pt x="408707" y="556259"/>
                </a:lnTo>
                <a:lnTo>
                  <a:pt x="444348" y="539750"/>
                </a:lnTo>
                <a:lnTo>
                  <a:pt x="481199" y="513079"/>
                </a:lnTo>
                <a:lnTo>
                  <a:pt x="513027" y="481329"/>
                </a:lnTo>
                <a:lnTo>
                  <a:pt x="539086" y="444500"/>
                </a:lnTo>
                <a:lnTo>
                  <a:pt x="558626" y="403859"/>
                </a:lnTo>
                <a:lnTo>
                  <a:pt x="570899" y="359409"/>
                </a:lnTo>
                <a:lnTo>
                  <a:pt x="575156" y="311150"/>
                </a:lnTo>
                <a:lnTo>
                  <a:pt x="570899" y="264159"/>
                </a:lnTo>
                <a:lnTo>
                  <a:pt x="558626" y="219709"/>
                </a:lnTo>
                <a:lnTo>
                  <a:pt x="539086" y="177800"/>
                </a:lnTo>
                <a:lnTo>
                  <a:pt x="513027" y="140969"/>
                </a:lnTo>
                <a:lnTo>
                  <a:pt x="481199" y="109219"/>
                </a:lnTo>
                <a:lnTo>
                  <a:pt x="444348" y="83819"/>
                </a:lnTo>
                <a:lnTo>
                  <a:pt x="408365" y="66039"/>
                </a:lnTo>
                <a:close/>
              </a:path>
              <a:path w="622300" h="622300">
                <a:moveTo>
                  <a:pt x="100378" y="515619"/>
                </a:moveTo>
                <a:lnTo>
                  <a:pt x="95382" y="515619"/>
                </a:lnTo>
                <a:lnTo>
                  <a:pt x="92920" y="516889"/>
                </a:lnTo>
                <a:lnTo>
                  <a:pt x="87442" y="521969"/>
                </a:lnTo>
                <a:lnTo>
                  <a:pt x="87442" y="528319"/>
                </a:lnTo>
                <a:lnTo>
                  <a:pt x="94796" y="534669"/>
                </a:lnTo>
                <a:lnTo>
                  <a:pt x="100765" y="534669"/>
                </a:lnTo>
                <a:lnTo>
                  <a:pt x="108148" y="528319"/>
                </a:lnTo>
                <a:lnTo>
                  <a:pt x="108139" y="521969"/>
                </a:lnTo>
                <a:lnTo>
                  <a:pt x="102717" y="516889"/>
                </a:lnTo>
                <a:lnTo>
                  <a:pt x="100378" y="515619"/>
                </a:lnTo>
                <a:close/>
              </a:path>
              <a:path w="622300" h="622300">
                <a:moveTo>
                  <a:pt x="527079" y="515619"/>
                </a:moveTo>
                <a:lnTo>
                  <a:pt x="522081" y="515619"/>
                </a:lnTo>
                <a:lnTo>
                  <a:pt x="519629" y="516889"/>
                </a:lnTo>
                <a:lnTo>
                  <a:pt x="514142" y="521969"/>
                </a:lnTo>
                <a:lnTo>
                  <a:pt x="514142" y="528319"/>
                </a:lnTo>
                <a:lnTo>
                  <a:pt x="521506" y="534669"/>
                </a:lnTo>
                <a:lnTo>
                  <a:pt x="527474" y="534669"/>
                </a:lnTo>
                <a:lnTo>
                  <a:pt x="534838" y="528319"/>
                </a:lnTo>
                <a:lnTo>
                  <a:pt x="534838" y="521969"/>
                </a:lnTo>
                <a:lnTo>
                  <a:pt x="529426" y="516889"/>
                </a:lnTo>
                <a:lnTo>
                  <a:pt x="527079" y="515619"/>
                </a:lnTo>
                <a:close/>
              </a:path>
              <a:path w="622300" h="622300">
                <a:moveTo>
                  <a:pt x="74827" y="485139"/>
                </a:moveTo>
                <a:lnTo>
                  <a:pt x="71950" y="485139"/>
                </a:lnTo>
                <a:lnTo>
                  <a:pt x="69386" y="486409"/>
                </a:lnTo>
                <a:lnTo>
                  <a:pt x="67566" y="486409"/>
                </a:lnTo>
                <a:lnTo>
                  <a:pt x="61918" y="490219"/>
                </a:lnTo>
                <a:lnTo>
                  <a:pt x="61136" y="496569"/>
                </a:lnTo>
                <a:lnTo>
                  <a:pt x="67481" y="505459"/>
                </a:lnTo>
                <a:lnTo>
                  <a:pt x="73403" y="505459"/>
                </a:lnTo>
                <a:lnTo>
                  <a:pt x="81662" y="499109"/>
                </a:lnTo>
                <a:lnTo>
                  <a:pt x="82445" y="494029"/>
                </a:lnTo>
                <a:lnTo>
                  <a:pt x="77523" y="487679"/>
                </a:lnTo>
                <a:lnTo>
                  <a:pt x="74827" y="485139"/>
                </a:lnTo>
                <a:close/>
              </a:path>
              <a:path w="622300" h="622300">
                <a:moveTo>
                  <a:pt x="552498" y="485139"/>
                </a:moveTo>
                <a:lnTo>
                  <a:pt x="547500" y="485139"/>
                </a:lnTo>
                <a:lnTo>
                  <a:pt x="544804" y="487679"/>
                </a:lnTo>
                <a:lnTo>
                  <a:pt x="539883" y="494029"/>
                </a:lnTo>
                <a:lnTo>
                  <a:pt x="540655" y="499109"/>
                </a:lnTo>
                <a:lnTo>
                  <a:pt x="548915" y="505459"/>
                </a:lnTo>
                <a:lnTo>
                  <a:pt x="554837" y="505459"/>
                </a:lnTo>
                <a:lnTo>
                  <a:pt x="561182" y="496569"/>
                </a:lnTo>
                <a:lnTo>
                  <a:pt x="560400" y="490219"/>
                </a:lnTo>
                <a:lnTo>
                  <a:pt x="554573" y="486409"/>
                </a:lnTo>
                <a:lnTo>
                  <a:pt x="552498" y="485139"/>
                </a:lnTo>
                <a:close/>
              </a:path>
              <a:path w="622300" h="622300">
                <a:moveTo>
                  <a:pt x="53074" y="453389"/>
                </a:moveTo>
                <a:lnTo>
                  <a:pt x="46502" y="453389"/>
                </a:lnTo>
                <a:lnTo>
                  <a:pt x="40628" y="457200"/>
                </a:lnTo>
                <a:lnTo>
                  <a:pt x="39081" y="462279"/>
                </a:lnTo>
                <a:lnTo>
                  <a:pt x="44268" y="471169"/>
                </a:lnTo>
                <a:lnTo>
                  <a:pt x="50038" y="473709"/>
                </a:lnTo>
                <a:lnTo>
                  <a:pt x="59071" y="467359"/>
                </a:lnTo>
                <a:lnTo>
                  <a:pt x="60617" y="462279"/>
                </a:lnTo>
                <a:lnTo>
                  <a:pt x="56290" y="454659"/>
                </a:lnTo>
                <a:lnTo>
                  <a:pt x="53074" y="453389"/>
                </a:lnTo>
                <a:close/>
              </a:path>
              <a:path w="622300" h="622300">
                <a:moveTo>
                  <a:pt x="575580" y="453389"/>
                </a:moveTo>
                <a:lnTo>
                  <a:pt x="568782" y="453389"/>
                </a:lnTo>
                <a:lnTo>
                  <a:pt x="565877" y="454659"/>
                </a:lnTo>
                <a:lnTo>
                  <a:pt x="561672" y="462279"/>
                </a:lnTo>
                <a:lnTo>
                  <a:pt x="563209" y="467359"/>
                </a:lnTo>
                <a:lnTo>
                  <a:pt x="572223" y="473709"/>
                </a:lnTo>
                <a:lnTo>
                  <a:pt x="577993" y="471169"/>
                </a:lnTo>
                <a:lnTo>
                  <a:pt x="583208" y="462279"/>
                </a:lnTo>
                <a:lnTo>
                  <a:pt x="581652" y="457200"/>
                </a:lnTo>
                <a:lnTo>
                  <a:pt x="575580" y="453389"/>
                </a:lnTo>
                <a:close/>
              </a:path>
              <a:path w="622300" h="622300">
                <a:moveTo>
                  <a:pt x="426482" y="189229"/>
                </a:moveTo>
                <a:lnTo>
                  <a:pt x="421787" y="189229"/>
                </a:lnTo>
                <a:lnTo>
                  <a:pt x="151992" y="294639"/>
                </a:lnTo>
                <a:lnTo>
                  <a:pt x="149597" y="300989"/>
                </a:lnTo>
                <a:lnTo>
                  <a:pt x="152642" y="308609"/>
                </a:lnTo>
                <a:lnTo>
                  <a:pt x="155206" y="311150"/>
                </a:lnTo>
                <a:lnTo>
                  <a:pt x="284352" y="337819"/>
                </a:lnTo>
                <a:lnTo>
                  <a:pt x="312432" y="469900"/>
                </a:lnTo>
                <a:lnTo>
                  <a:pt x="317439" y="472439"/>
                </a:lnTo>
                <a:lnTo>
                  <a:pt x="325641" y="471169"/>
                </a:lnTo>
                <a:lnTo>
                  <a:pt x="328206" y="468629"/>
                </a:lnTo>
                <a:lnTo>
                  <a:pt x="343673" y="429259"/>
                </a:lnTo>
                <a:lnTo>
                  <a:pt x="323246" y="429259"/>
                </a:lnTo>
                <a:lnTo>
                  <a:pt x="300741" y="325119"/>
                </a:lnTo>
                <a:lnTo>
                  <a:pt x="297902" y="321309"/>
                </a:lnTo>
                <a:lnTo>
                  <a:pt x="192885" y="299719"/>
                </a:lnTo>
                <a:lnTo>
                  <a:pt x="407597" y="214629"/>
                </a:lnTo>
                <a:lnTo>
                  <a:pt x="427993" y="214629"/>
                </a:lnTo>
                <a:lnTo>
                  <a:pt x="434978" y="196850"/>
                </a:lnTo>
                <a:lnTo>
                  <a:pt x="432583" y="191769"/>
                </a:lnTo>
                <a:lnTo>
                  <a:pt x="426482" y="189229"/>
                </a:lnTo>
                <a:close/>
              </a:path>
              <a:path w="622300" h="622300">
                <a:moveTo>
                  <a:pt x="36272" y="417829"/>
                </a:moveTo>
                <a:lnTo>
                  <a:pt x="29964" y="417829"/>
                </a:lnTo>
                <a:lnTo>
                  <a:pt x="23986" y="420369"/>
                </a:lnTo>
                <a:lnTo>
                  <a:pt x="21705" y="425450"/>
                </a:lnTo>
                <a:lnTo>
                  <a:pt x="25693" y="435609"/>
                </a:lnTo>
                <a:lnTo>
                  <a:pt x="31208" y="438150"/>
                </a:lnTo>
                <a:lnTo>
                  <a:pt x="40835" y="433069"/>
                </a:lnTo>
                <a:lnTo>
                  <a:pt x="43117" y="427989"/>
                </a:lnTo>
                <a:lnTo>
                  <a:pt x="39676" y="420369"/>
                </a:lnTo>
                <a:lnTo>
                  <a:pt x="36272" y="417829"/>
                </a:lnTo>
                <a:close/>
              </a:path>
              <a:path w="622300" h="622300">
                <a:moveTo>
                  <a:pt x="592438" y="417829"/>
                </a:moveTo>
                <a:lnTo>
                  <a:pt x="586225" y="417829"/>
                </a:lnTo>
                <a:lnTo>
                  <a:pt x="582679" y="419100"/>
                </a:lnTo>
                <a:lnTo>
                  <a:pt x="579201" y="427989"/>
                </a:lnTo>
                <a:lnTo>
                  <a:pt x="581482" y="433069"/>
                </a:lnTo>
                <a:lnTo>
                  <a:pt x="591110" y="438150"/>
                </a:lnTo>
                <a:lnTo>
                  <a:pt x="596625" y="435609"/>
                </a:lnTo>
                <a:lnTo>
                  <a:pt x="600613" y="425450"/>
                </a:lnTo>
                <a:lnTo>
                  <a:pt x="598322" y="420369"/>
                </a:lnTo>
                <a:lnTo>
                  <a:pt x="592438" y="417829"/>
                </a:lnTo>
                <a:close/>
              </a:path>
              <a:path w="622300" h="622300">
                <a:moveTo>
                  <a:pt x="427993" y="214629"/>
                </a:moveTo>
                <a:lnTo>
                  <a:pt x="407597" y="214629"/>
                </a:lnTo>
                <a:lnTo>
                  <a:pt x="323246" y="429259"/>
                </a:lnTo>
                <a:lnTo>
                  <a:pt x="343673" y="429259"/>
                </a:lnTo>
                <a:lnTo>
                  <a:pt x="427993" y="214629"/>
                </a:lnTo>
                <a:close/>
              </a:path>
              <a:path w="622300" h="622300">
                <a:moveTo>
                  <a:pt x="24184" y="379729"/>
                </a:moveTo>
                <a:lnTo>
                  <a:pt x="18169" y="379729"/>
                </a:lnTo>
                <a:lnTo>
                  <a:pt x="12228" y="382269"/>
                </a:lnTo>
                <a:lnTo>
                  <a:pt x="9240" y="387350"/>
                </a:lnTo>
                <a:lnTo>
                  <a:pt x="11936" y="397509"/>
                </a:lnTo>
                <a:lnTo>
                  <a:pt x="17104" y="400050"/>
                </a:lnTo>
                <a:lnTo>
                  <a:pt x="27164" y="397509"/>
                </a:lnTo>
                <a:lnTo>
                  <a:pt x="30153" y="392429"/>
                </a:lnTo>
                <a:lnTo>
                  <a:pt x="27730" y="383539"/>
                </a:lnTo>
                <a:lnTo>
                  <a:pt x="24184" y="379729"/>
                </a:lnTo>
                <a:close/>
              </a:path>
              <a:path w="622300" h="622300">
                <a:moveTo>
                  <a:pt x="604187" y="379729"/>
                </a:moveTo>
                <a:lnTo>
                  <a:pt x="598247" y="379729"/>
                </a:lnTo>
                <a:lnTo>
                  <a:pt x="594550" y="383539"/>
                </a:lnTo>
                <a:lnTo>
                  <a:pt x="592118" y="392429"/>
                </a:lnTo>
                <a:lnTo>
                  <a:pt x="595097" y="397509"/>
                </a:lnTo>
                <a:lnTo>
                  <a:pt x="605158" y="400050"/>
                </a:lnTo>
                <a:lnTo>
                  <a:pt x="610325" y="397509"/>
                </a:lnTo>
                <a:lnTo>
                  <a:pt x="613022" y="387350"/>
                </a:lnTo>
                <a:lnTo>
                  <a:pt x="610033" y="382269"/>
                </a:lnTo>
                <a:lnTo>
                  <a:pt x="604187" y="379729"/>
                </a:lnTo>
                <a:close/>
              </a:path>
              <a:path w="622300" h="622300">
                <a:moveTo>
                  <a:pt x="16548" y="341629"/>
                </a:moveTo>
                <a:lnTo>
                  <a:pt x="5609" y="341629"/>
                </a:lnTo>
                <a:lnTo>
                  <a:pt x="1971" y="346709"/>
                </a:lnTo>
                <a:lnTo>
                  <a:pt x="3337" y="356869"/>
                </a:lnTo>
                <a:lnTo>
                  <a:pt x="8081" y="360679"/>
                </a:lnTo>
                <a:lnTo>
                  <a:pt x="18395" y="359409"/>
                </a:lnTo>
                <a:lnTo>
                  <a:pt x="22016" y="354329"/>
                </a:lnTo>
                <a:lnTo>
                  <a:pt x="20714" y="345439"/>
                </a:lnTo>
                <a:lnTo>
                  <a:pt x="16548" y="341629"/>
                </a:lnTo>
                <a:close/>
              </a:path>
              <a:path w="622300" h="622300">
                <a:moveTo>
                  <a:pt x="616690" y="341629"/>
                </a:moveTo>
                <a:lnTo>
                  <a:pt x="605309" y="341629"/>
                </a:lnTo>
                <a:lnTo>
                  <a:pt x="601518" y="345439"/>
                </a:lnTo>
                <a:lnTo>
                  <a:pt x="600236" y="354329"/>
                </a:lnTo>
                <a:lnTo>
                  <a:pt x="603867" y="359409"/>
                </a:lnTo>
                <a:lnTo>
                  <a:pt x="614201" y="360679"/>
                </a:lnTo>
                <a:lnTo>
                  <a:pt x="618943" y="356869"/>
                </a:lnTo>
                <a:lnTo>
                  <a:pt x="620309" y="346709"/>
                </a:lnTo>
                <a:lnTo>
                  <a:pt x="616690" y="341629"/>
                </a:lnTo>
                <a:close/>
              </a:path>
              <a:path w="622300" h="622300">
                <a:moveTo>
                  <a:pt x="14632" y="302259"/>
                </a:moveTo>
                <a:lnTo>
                  <a:pt x="4224" y="302259"/>
                </a:lnTo>
                <a:lnTo>
                  <a:pt x="0" y="306069"/>
                </a:lnTo>
                <a:lnTo>
                  <a:pt x="0" y="316229"/>
                </a:lnTo>
                <a:lnTo>
                  <a:pt x="4224" y="321309"/>
                </a:lnTo>
                <a:lnTo>
                  <a:pt x="14632" y="321309"/>
                </a:lnTo>
                <a:lnTo>
                  <a:pt x="18856" y="316229"/>
                </a:lnTo>
                <a:lnTo>
                  <a:pt x="18856" y="306069"/>
                </a:lnTo>
                <a:lnTo>
                  <a:pt x="14632" y="302259"/>
                </a:lnTo>
                <a:close/>
              </a:path>
              <a:path w="622300" h="622300">
                <a:moveTo>
                  <a:pt x="618075" y="302259"/>
                </a:moveTo>
                <a:lnTo>
                  <a:pt x="607667" y="302259"/>
                </a:lnTo>
                <a:lnTo>
                  <a:pt x="603443" y="306069"/>
                </a:lnTo>
                <a:lnTo>
                  <a:pt x="603443" y="316229"/>
                </a:lnTo>
                <a:lnTo>
                  <a:pt x="607667" y="321309"/>
                </a:lnTo>
                <a:lnTo>
                  <a:pt x="618075" y="321309"/>
                </a:lnTo>
                <a:lnTo>
                  <a:pt x="622300" y="316229"/>
                </a:lnTo>
                <a:lnTo>
                  <a:pt x="622300" y="306069"/>
                </a:lnTo>
                <a:lnTo>
                  <a:pt x="618075" y="302259"/>
                </a:lnTo>
                <a:close/>
              </a:path>
              <a:path w="622300" h="622300">
                <a:moveTo>
                  <a:pt x="18385" y="262889"/>
                </a:moveTo>
                <a:lnTo>
                  <a:pt x="7043" y="262889"/>
                </a:lnTo>
                <a:lnTo>
                  <a:pt x="3252" y="266700"/>
                </a:lnTo>
                <a:lnTo>
                  <a:pt x="1960" y="275589"/>
                </a:lnTo>
                <a:lnTo>
                  <a:pt x="5591" y="280669"/>
                </a:lnTo>
                <a:lnTo>
                  <a:pt x="15915" y="281939"/>
                </a:lnTo>
                <a:lnTo>
                  <a:pt x="20659" y="278129"/>
                </a:lnTo>
                <a:lnTo>
                  <a:pt x="22016" y="267969"/>
                </a:lnTo>
                <a:lnTo>
                  <a:pt x="18385" y="262889"/>
                </a:lnTo>
                <a:close/>
              </a:path>
              <a:path w="622300" h="622300">
                <a:moveTo>
                  <a:pt x="614823" y="262889"/>
                </a:moveTo>
                <a:lnTo>
                  <a:pt x="603884" y="262889"/>
                </a:lnTo>
                <a:lnTo>
                  <a:pt x="600265" y="267969"/>
                </a:lnTo>
                <a:lnTo>
                  <a:pt x="601612" y="278129"/>
                </a:lnTo>
                <a:lnTo>
                  <a:pt x="606346" y="281939"/>
                </a:lnTo>
                <a:lnTo>
                  <a:pt x="616671" y="280669"/>
                </a:lnTo>
                <a:lnTo>
                  <a:pt x="620301" y="275589"/>
                </a:lnTo>
                <a:lnTo>
                  <a:pt x="619000" y="266700"/>
                </a:lnTo>
                <a:lnTo>
                  <a:pt x="614823" y="262889"/>
                </a:lnTo>
                <a:close/>
              </a:path>
              <a:path w="622300" h="622300">
                <a:moveTo>
                  <a:pt x="21309" y="223519"/>
                </a:moveTo>
                <a:lnTo>
                  <a:pt x="15378" y="223519"/>
                </a:lnTo>
                <a:lnTo>
                  <a:pt x="11691" y="227329"/>
                </a:lnTo>
                <a:lnTo>
                  <a:pt x="9230" y="236219"/>
                </a:lnTo>
                <a:lnTo>
                  <a:pt x="12209" y="241300"/>
                </a:lnTo>
                <a:lnTo>
                  <a:pt x="22279" y="243839"/>
                </a:lnTo>
                <a:lnTo>
                  <a:pt x="27456" y="241300"/>
                </a:lnTo>
                <a:lnTo>
                  <a:pt x="30162" y="231139"/>
                </a:lnTo>
                <a:lnTo>
                  <a:pt x="27183" y="226059"/>
                </a:lnTo>
                <a:lnTo>
                  <a:pt x="21309" y="223519"/>
                </a:lnTo>
                <a:close/>
              </a:path>
              <a:path w="622300" h="622300">
                <a:moveTo>
                  <a:pt x="606912" y="223519"/>
                </a:moveTo>
                <a:lnTo>
                  <a:pt x="600755" y="223519"/>
                </a:lnTo>
                <a:lnTo>
                  <a:pt x="595116" y="226059"/>
                </a:lnTo>
                <a:lnTo>
                  <a:pt x="592137" y="231139"/>
                </a:lnTo>
                <a:lnTo>
                  <a:pt x="594824" y="241300"/>
                </a:lnTo>
                <a:lnTo>
                  <a:pt x="600001" y="243839"/>
                </a:lnTo>
                <a:lnTo>
                  <a:pt x="610052" y="241300"/>
                </a:lnTo>
                <a:lnTo>
                  <a:pt x="613040" y="236219"/>
                </a:lnTo>
                <a:lnTo>
                  <a:pt x="610599" y="227329"/>
                </a:lnTo>
                <a:lnTo>
                  <a:pt x="606912" y="223519"/>
                </a:lnTo>
                <a:close/>
              </a:path>
              <a:path w="622300" h="622300">
                <a:moveTo>
                  <a:pt x="34923" y="186689"/>
                </a:moveTo>
                <a:lnTo>
                  <a:pt x="28710" y="186689"/>
                </a:lnTo>
                <a:lnTo>
                  <a:pt x="25165" y="189229"/>
                </a:lnTo>
                <a:lnTo>
                  <a:pt x="21686" y="196850"/>
                </a:lnTo>
                <a:lnTo>
                  <a:pt x="23977" y="203200"/>
                </a:lnTo>
                <a:lnTo>
                  <a:pt x="33595" y="207009"/>
                </a:lnTo>
                <a:lnTo>
                  <a:pt x="39110" y="204469"/>
                </a:lnTo>
                <a:lnTo>
                  <a:pt x="43098" y="194309"/>
                </a:lnTo>
                <a:lnTo>
                  <a:pt x="40817" y="189229"/>
                </a:lnTo>
                <a:lnTo>
                  <a:pt x="34923" y="186689"/>
                </a:lnTo>
                <a:close/>
              </a:path>
              <a:path w="622300" h="622300">
                <a:moveTo>
                  <a:pt x="593768" y="186689"/>
                </a:moveTo>
                <a:lnTo>
                  <a:pt x="587460" y="186689"/>
                </a:lnTo>
                <a:lnTo>
                  <a:pt x="581482" y="189229"/>
                </a:lnTo>
                <a:lnTo>
                  <a:pt x="579201" y="194309"/>
                </a:lnTo>
                <a:lnTo>
                  <a:pt x="583189" y="204469"/>
                </a:lnTo>
                <a:lnTo>
                  <a:pt x="588704" y="207009"/>
                </a:lnTo>
                <a:lnTo>
                  <a:pt x="598322" y="203200"/>
                </a:lnTo>
                <a:lnTo>
                  <a:pt x="600613" y="196850"/>
                </a:lnTo>
                <a:lnTo>
                  <a:pt x="597171" y="189229"/>
                </a:lnTo>
                <a:lnTo>
                  <a:pt x="593768" y="186689"/>
                </a:lnTo>
                <a:close/>
              </a:path>
              <a:path w="622300" h="622300">
                <a:moveTo>
                  <a:pt x="52999" y="151129"/>
                </a:moveTo>
                <a:lnTo>
                  <a:pt x="46201" y="151129"/>
                </a:lnTo>
                <a:lnTo>
                  <a:pt x="43296" y="153669"/>
                </a:lnTo>
                <a:lnTo>
                  <a:pt x="39091" y="160019"/>
                </a:lnTo>
                <a:lnTo>
                  <a:pt x="40637" y="166369"/>
                </a:lnTo>
                <a:lnTo>
                  <a:pt x="49643" y="171450"/>
                </a:lnTo>
                <a:lnTo>
                  <a:pt x="55403" y="170179"/>
                </a:lnTo>
                <a:lnTo>
                  <a:pt x="60608" y="161289"/>
                </a:lnTo>
                <a:lnTo>
                  <a:pt x="59071" y="154939"/>
                </a:lnTo>
                <a:lnTo>
                  <a:pt x="52999" y="151129"/>
                </a:lnTo>
                <a:close/>
              </a:path>
              <a:path w="622300" h="622300">
                <a:moveTo>
                  <a:pt x="575646" y="151129"/>
                </a:moveTo>
                <a:lnTo>
                  <a:pt x="569084" y="151129"/>
                </a:lnTo>
                <a:lnTo>
                  <a:pt x="563209" y="154939"/>
                </a:lnTo>
                <a:lnTo>
                  <a:pt x="561672" y="161289"/>
                </a:lnTo>
                <a:lnTo>
                  <a:pt x="566868" y="170179"/>
                </a:lnTo>
                <a:lnTo>
                  <a:pt x="572639" y="171450"/>
                </a:lnTo>
                <a:lnTo>
                  <a:pt x="581652" y="166369"/>
                </a:lnTo>
                <a:lnTo>
                  <a:pt x="583199" y="160019"/>
                </a:lnTo>
                <a:lnTo>
                  <a:pt x="578862" y="152400"/>
                </a:lnTo>
                <a:lnTo>
                  <a:pt x="575646" y="151129"/>
                </a:lnTo>
                <a:close/>
              </a:path>
              <a:path w="622300" h="622300">
                <a:moveTo>
                  <a:pt x="73761" y="118109"/>
                </a:moveTo>
                <a:lnTo>
                  <a:pt x="68764" y="118109"/>
                </a:lnTo>
                <a:lnTo>
                  <a:pt x="66057" y="119379"/>
                </a:lnTo>
                <a:lnTo>
                  <a:pt x="61136" y="125729"/>
                </a:lnTo>
                <a:lnTo>
                  <a:pt x="61918" y="132079"/>
                </a:lnTo>
                <a:lnTo>
                  <a:pt x="70187" y="138429"/>
                </a:lnTo>
                <a:lnTo>
                  <a:pt x="76108" y="137159"/>
                </a:lnTo>
                <a:lnTo>
                  <a:pt x="82445" y="129539"/>
                </a:lnTo>
                <a:lnTo>
                  <a:pt x="81662" y="123189"/>
                </a:lnTo>
                <a:lnTo>
                  <a:pt x="75835" y="119379"/>
                </a:lnTo>
                <a:lnTo>
                  <a:pt x="73761" y="118109"/>
                </a:lnTo>
                <a:close/>
              </a:path>
              <a:path w="622300" h="622300">
                <a:moveTo>
                  <a:pt x="553733" y="118109"/>
                </a:moveTo>
                <a:lnTo>
                  <a:pt x="548114" y="118109"/>
                </a:lnTo>
                <a:lnTo>
                  <a:pt x="546294" y="119379"/>
                </a:lnTo>
                <a:lnTo>
                  <a:pt x="540665" y="123189"/>
                </a:lnTo>
                <a:lnTo>
                  <a:pt x="539883" y="129539"/>
                </a:lnTo>
                <a:lnTo>
                  <a:pt x="546209" y="137159"/>
                </a:lnTo>
                <a:lnTo>
                  <a:pt x="552121" y="138429"/>
                </a:lnTo>
                <a:lnTo>
                  <a:pt x="560400" y="132079"/>
                </a:lnTo>
                <a:lnTo>
                  <a:pt x="561182" y="125729"/>
                </a:lnTo>
                <a:lnTo>
                  <a:pt x="556317" y="119379"/>
                </a:lnTo>
                <a:lnTo>
                  <a:pt x="553733" y="118109"/>
                </a:lnTo>
                <a:close/>
              </a:path>
              <a:path w="622300" h="622300">
                <a:moveTo>
                  <a:pt x="100388" y="88900"/>
                </a:moveTo>
                <a:lnTo>
                  <a:pt x="95390" y="88900"/>
                </a:lnTo>
                <a:lnTo>
                  <a:pt x="92939" y="90169"/>
                </a:lnTo>
                <a:lnTo>
                  <a:pt x="87461" y="95250"/>
                </a:lnTo>
                <a:lnTo>
                  <a:pt x="87461" y="101600"/>
                </a:lnTo>
                <a:lnTo>
                  <a:pt x="94825" y="107950"/>
                </a:lnTo>
                <a:lnTo>
                  <a:pt x="100793" y="107950"/>
                </a:lnTo>
                <a:lnTo>
                  <a:pt x="108157" y="101600"/>
                </a:lnTo>
                <a:lnTo>
                  <a:pt x="108157" y="95250"/>
                </a:lnTo>
                <a:lnTo>
                  <a:pt x="102736" y="90169"/>
                </a:lnTo>
                <a:lnTo>
                  <a:pt x="100388" y="88900"/>
                </a:lnTo>
                <a:close/>
              </a:path>
              <a:path w="622300" h="622300">
                <a:moveTo>
                  <a:pt x="527088" y="88900"/>
                </a:moveTo>
                <a:lnTo>
                  <a:pt x="522090" y="88900"/>
                </a:lnTo>
                <a:lnTo>
                  <a:pt x="519629" y="90169"/>
                </a:lnTo>
                <a:lnTo>
                  <a:pt x="514142" y="95250"/>
                </a:lnTo>
                <a:lnTo>
                  <a:pt x="514142" y="101600"/>
                </a:lnTo>
                <a:lnTo>
                  <a:pt x="521506" y="107950"/>
                </a:lnTo>
                <a:lnTo>
                  <a:pt x="527474" y="107950"/>
                </a:lnTo>
                <a:lnTo>
                  <a:pt x="534838" y="101600"/>
                </a:lnTo>
                <a:lnTo>
                  <a:pt x="534838" y="95250"/>
                </a:lnTo>
                <a:lnTo>
                  <a:pt x="529426" y="90169"/>
                </a:lnTo>
                <a:lnTo>
                  <a:pt x="527088" y="88900"/>
                </a:lnTo>
                <a:close/>
              </a:path>
              <a:path w="622300" h="622300">
                <a:moveTo>
                  <a:pt x="130512" y="62229"/>
                </a:moveTo>
                <a:lnTo>
                  <a:pt x="125063" y="62229"/>
                </a:lnTo>
                <a:lnTo>
                  <a:pt x="123253" y="63500"/>
                </a:lnTo>
                <a:lnTo>
                  <a:pt x="117614" y="67309"/>
                </a:lnTo>
                <a:lnTo>
                  <a:pt x="116822" y="73659"/>
                </a:lnTo>
                <a:lnTo>
                  <a:pt x="123168" y="82550"/>
                </a:lnTo>
                <a:lnTo>
                  <a:pt x="129089" y="82550"/>
                </a:lnTo>
                <a:lnTo>
                  <a:pt x="137349" y="76200"/>
                </a:lnTo>
                <a:lnTo>
                  <a:pt x="138141" y="71119"/>
                </a:lnTo>
                <a:lnTo>
                  <a:pt x="133219" y="63500"/>
                </a:lnTo>
                <a:lnTo>
                  <a:pt x="130512" y="62229"/>
                </a:lnTo>
                <a:close/>
              </a:path>
              <a:path w="622300" h="622300">
                <a:moveTo>
                  <a:pt x="496783" y="62229"/>
                </a:moveTo>
                <a:lnTo>
                  <a:pt x="491787" y="62229"/>
                </a:lnTo>
                <a:lnTo>
                  <a:pt x="489080" y="63500"/>
                </a:lnTo>
                <a:lnTo>
                  <a:pt x="484168" y="69850"/>
                </a:lnTo>
                <a:lnTo>
                  <a:pt x="484941" y="76200"/>
                </a:lnTo>
                <a:lnTo>
                  <a:pt x="493210" y="82550"/>
                </a:lnTo>
                <a:lnTo>
                  <a:pt x="499131" y="82550"/>
                </a:lnTo>
                <a:lnTo>
                  <a:pt x="505467" y="73659"/>
                </a:lnTo>
                <a:lnTo>
                  <a:pt x="504694" y="67309"/>
                </a:lnTo>
                <a:lnTo>
                  <a:pt x="498867" y="63500"/>
                </a:lnTo>
                <a:lnTo>
                  <a:pt x="496783" y="62229"/>
                </a:lnTo>
                <a:close/>
              </a:path>
              <a:path w="622300" h="622300">
                <a:moveTo>
                  <a:pt x="163513" y="40639"/>
                </a:moveTo>
                <a:lnTo>
                  <a:pt x="156942" y="40639"/>
                </a:lnTo>
                <a:lnTo>
                  <a:pt x="151067" y="44450"/>
                </a:lnTo>
                <a:lnTo>
                  <a:pt x="149512" y="50800"/>
                </a:lnTo>
                <a:lnTo>
                  <a:pt x="154716" y="59689"/>
                </a:lnTo>
                <a:lnTo>
                  <a:pt x="160487" y="60959"/>
                </a:lnTo>
                <a:lnTo>
                  <a:pt x="169510" y="55879"/>
                </a:lnTo>
                <a:lnTo>
                  <a:pt x="171047" y="49529"/>
                </a:lnTo>
                <a:lnTo>
                  <a:pt x="166729" y="41909"/>
                </a:lnTo>
                <a:lnTo>
                  <a:pt x="163513" y="40639"/>
                </a:lnTo>
                <a:close/>
              </a:path>
              <a:path w="622300" h="622300">
                <a:moveTo>
                  <a:pt x="465160" y="40639"/>
                </a:moveTo>
                <a:lnTo>
                  <a:pt x="458351" y="40639"/>
                </a:lnTo>
                <a:lnTo>
                  <a:pt x="455438" y="43179"/>
                </a:lnTo>
                <a:lnTo>
                  <a:pt x="451233" y="49529"/>
                </a:lnTo>
                <a:lnTo>
                  <a:pt x="452789" y="55879"/>
                </a:lnTo>
                <a:lnTo>
                  <a:pt x="461803" y="60959"/>
                </a:lnTo>
                <a:lnTo>
                  <a:pt x="467564" y="59689"/>
                </a:lnTo>
                <a:lnTo>
                  <a:pt x="472777" y="50800"/>
                </a:lnTo>
                <a:lnTo>
                  <a:pt x="471241" y="44450"/>
                </a:lnTo>
                <a:lnTo>
                  <a:pt x="465160" y="40639"/>
                </a:lnTo>
                <a:close/>
              </a:path>
              <a:path w="622300" h="622300">
                <a:moveTo>
                  <a:pt x="199541" y="22859"/>
                </a:moveTo>
                <a:lnTo>
                  <a:pt x="194496" y="22859"/>
                </a:lnTo>
                <a:lnTo>
                  <a:pt x="193243" y="24129"/>
                </a:lnTo>
                <a:lnTo>
                  <a:pt x="187265" y="25400"/>
                </a:lnTo>
                <a:lnTo>
                  <a:pt x="184983" y="31750"/>
                </a:lnTo>
                <a:lnTo>
                  <a:pt x="188972" y="40639"/>
                </a:lnTo>
                <a:lnTo>
                  <a:pt x="194477" y="43179"/>
                </a:lnTo>
                <a:lnTo>
                  <a:pt x="204105" y="39369"/>
                </a:lnTo>
                <a:lnTo>
                  <a:pt x="206386" y="34289"/>
                </a:lnTo>
                <a:lnTo>
                  <a:pt x="202944" y="25400"/>
                </a:lnTo>
                <a:lnTo>
                  <a:pt x="199541" y="22859"/>
                </a:lnTo>
                <a:close/>
              </a:path>
              <a:path w="622300" h="622300">
                <a:moveTo>
                  <a:pt x="427991" y="22859"/>
                </a:moveTo>
                <a:lnTo>
                  <a:pt x="422927" y="22859"/>
                </a:lnTo>
                <a:lnTo>
                  <a:pt x="419392" y="25400"/>
                </a:lnTo>
                <a:lnTo>
                  <a:pt x="415922" y="34289"/>
                </a:lnTo>
                <a:lnTo>
                  <a:pt x="418204" y="39369"/>
                </a:lnTo>
                <a:lnTo>
                  <a:pt x="427822" y="43179"/>
                </a:lnTo>
                <a:lnTo>
                  <a:pt x="433327" y="40639"/>
                </a:lnTo>
                <a:lnTo>
                  <a:pt x="437316" y="31750"/>
                </a:lnTo>
                <a:lnTo>
                  <a:pt x="435034" y="25400"/>
                </a:lnTo>
                <a:lnTo>
                  <a:pt x="429141" y="24129"/>
                </a:lnTo>
                <a:lnTo>
                  <a:pt x="427991" y="22859"/>
                </a:lnTo>
                <a:close/>
              </a:path>
              <a:path w="622300" h="622300">
                <a:moveTo>
                  <a:pt x="237379" y="10159"/>
                </a:moveTo>
                <a:lnTo>
                  <a:pt x="231222" y="10159"/>
                </a:lnTo>
                <a:lnTo>
                  <a:pt x="225592" y="12700"/>
                </a:lnTo>
                <a:lnTo>
                  <a:pt x="222604" y="17779"/>
                </a:lnTo>
                <a:lnTo>
                  <a:pt x="225300" y="27939"/>
                </a:lnTo>
                <a:lnTo>
                  <a:pt x="230468" y="30479"/>
                </a:lnTo>
                <a:lnTo>
                  <a:pt x="240527" y="27939"/>
                </a:lnTo>
                <a:lnTo>
                  <a:pt x="243507" y="22859"/>
                </a:lnTo>
                <a:lnTo>
                  <a:pt x="241075" y="13969"/>
                </a:lnTo>
                <a:lnTo>
                  <a:pt x="237379" y="10159"/>
                </a:lnTo>
                <a:close/>
              </a:path>
              <a:path w="622300" h="622300">
                <a:moveTo>
                  <a:pt x="390861" y="10159"/>
                </a:moveTo>
                <a:lnTo>
                  <a:pt x="384920" y="10159"/>
                </a:lnTo>
                <a:lnTo>
                  <a:pt x="381233" y="13969"/>
                </a:lnTo>
                <a:lnTo>
                  <a:pt x="378792" y="22859"/>
                </a:lnTo>
                <a:lnTo>
                  <a:pt x="381772" y="27939"/>
                </a:lnTo>
                <a:lnTo>
                  <a:pt x="391831" y="30479"/>
                </a:lnTo>
                <a:lnTo>
                  <a:pt x="396999" y="27939"/>
                </a:lnTo>
                <a:lnTo>
                  <a:pt x="399695" y="17779"/>
                </a:lnTo>
                <a:lnTo>
                  <a:pt x="396707" y="12700"/>
                </a:lnTo>
                <a:lnTo>
                  <a:pt x="390861" y="10159"/>
                </a:lnTo>
                <a:close/>
              </a:path>
              <a:path w="622300" h="622300">
                <a:moveTo>
                  <a:pt x="276320" y="2539"/>
                </a:moveTo>
                <a:lnTo>
                  <a:pt x="270540" y="2539"/>
                </a:lnTo>
                <a:lnTo>
                  <a:pt x="265383" y="3809"/>
                </a:lnTo>
                <a:lnTo>
                  <a:pt x="261743" y="8889"/>
                </a:lnTo>
                <a:lnTo>
                  <a:pt x="263109" y="19050"/>
                </a:lnTo>
                <a:lnTo>
                  <a:pt x="267834" y="22859"/>
                </a:lnTo>
                <a:lnTo>
                  <a:pt x="278149" y="21589"/>
                </a:lnTo>
                <a:lnTo>
                  <a:pt x="281788" y="16509"/>
                </a:lnTo>
                <a:lnTo>
                  <a:pt x="280487" y="6350"/>
                </a:lnTo>
                <a:lnTo>
                  <a:pt x="276320" y="2539"/>
                </a:lnTo>
                <a:close/>
              </a:path>
              <a:path w="622300" h="622300">
                <a:moveTo>
                  <a:pt x="351759" y="2539"/>
                </a:moveTo>
                <a:lnTo>
                  <a:pt x="345574" y="2539"/>
                </a:lnTo>
                <a:lnTo>
                  <a:pt x="341793" y="6350"/>
                </a:lnTo>
                <a:lnTo>
                  <a:pt x="340502" y="16509"/>
                </a:lnTo>
                <a:lnTo>
                  <a:pt x="344131" y="21589"/>
                </a:lnTo>
                <a:lnTo>
                  <a:pt x="354465" y="22859"/>
                </a:lnTo>
                <a:lnTo>
                  <a:pt x="359199" y="19050"/>
                </a:lnTo>
                <a:lnTo>
                  <a:pt x="360556" y="8889"/>
                </a:lnTo>
                <a:lnTo>
                  <a:pt x="356916" y="3809"/>
                </a:lnTo>
                <a:lnTo>
                  <a:pt x="351759" y="2539"/>
                </a:lnTo>
                <a:close/>
              </a:path>
              <a:path w="622300" h="622300">
                <a:moveTo>
                  <a:pt x="316354" y="0"/>
                </a:moveTo>
                <a:lnTo>
                  <a:pt x="305945" y="0"/>
                </a:lnTo>
                <a:lnTo>
                  <a:pt x="301721" y="5079"/>
                </a:lnTo>
                <a:lnTo>
                  <a:pt x="301721" y="15239"/>
                </a:lnTo>
                <a:lnTo>
                  <a:pt x="305945" y="19050"/>
                </a:lnTo>
                <a:lnTo>
                  <a:pt x="316354" y="19050"/>
                </a:lnTo>
                <a:lnTo>
                  <a:pt x="320578" y="15239"/>
                </a:lnTo>
                <a:lnTo>
                  <a:pt x="320578" y="5079"/>
                </a:lnTo>
                <a:lnTo>
                  <a:pt x="31635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90861" y="148689"/>
            <a:ext cx="9881277" cy="1501052"/>
          </a:xfrm>
          <a:prstGeom prst="rect">
            <a:avLst/>
          </a:prstGeom>
        </p:spPr>
        <p:txBody>
          <a:bodyPr vert="horz" wrap="square" lIns="0" tIns="353695" rIns="0" bIns="0" rtlCol="0">
            <a:spAutoFit/>
          </a:bodyPr>
          <a:lstStyle/>
          <a:p>
            <a:pPr marL="98425">
              <a:lnSpc>
                <a:spcPct val="100000"/>
              </a:lnSpc>
              <a:spcBef>
                <a:spcPts val="2785"/>
              </a:spcBef>
            </a:pPr>
            <a:r>
              <a:rPr i="0" dirty="0"/>
              <a:t>Des</a:t>
            </a:r>
            <a:r>
              <a:rPr i="0" spc="-80" dirty="0"/>
              <a:t> </a:t>
            </a:r>
            <a:r>
              <a:rPr i="0" dirty="0"/>
              <a:t>salles</a:t>
            </a:r>
            <a:r>
              <a:rPr i="0" spc="-80" dirty="0"/>
              <a:t> </a:t>
            </a:r>
            <a:r>
              <a:rPr i="0" dirty="0"/>
              <a:t>de</a:t>
            </a:r>
            <a:r>
              <a:rPr i="0" spc="-80" dirty="0"/>
              <a:t> </a:t>
            </a:r>
            <a:r>
              <a:rPr i="0" dirty="0"/>
              <a:t>réunion</a:t>
            </a:r>
            <a:r>
              <a:rPr i="0" spc="-80" dirty="0"/>
              <a:t> </a:t>
            </a:r>
            <a:r>
              <a:rPr i="0" spc="-10" dirty="0"/>
              <a:t>inespérées</a:t>
            </a:r>
          </a:p>
          <a:p>
            <a:pPr marL="123825">
              <a:lnSpc>
                <a:spcPct val="100000"/>
              </a:lnSpc>
              <a:spcBef>
                <a:spcPts val="1010"/>
              </a:spcBef>
            </a:pPr>
            <a:r>
              <a:rPr sz="1800" b="0" i="0" dirty="0">
                <a:latin typeface="Trebuchet MS"/>
                <a:cs typeface="Trebuchet MS"/>
              </a:rPr>
              <a:t>Luz</a:t>
            </a:r>
            <a:r>
              <a:rPr sz="1800" b="0" i="0" spc="-85" dirty="0">
                <a:latin typeface="Trebuchet MS"/>
                <a:cs typeface="Trebuchet MS"/>
              </a:rPr>
              <a:t> </a:t>
            </a:r>
            <a:r>
              <a:rPr sz="1800" b="0" i="0" spc="60" dirty="0">
                <a:latin typeface="Trebuchet MS"/>
                <a:cs typeface="Trebuchet MS"/>
              </a:rPr>
              <a:t>Houses</a:t>
            </a:r>
            <a:endParaRPr sz="18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67495" y="1752600"/>
            <a:ext cx="1200329" cy="4483465"/>
          </a:xfrm>
          <a:prstGeom prst="rect">
            <a:avLst/>
          </a:prstGeom>
        </p:spPr>
        <p:txBody>
          <a:bodyPr vert="vert270" wrap="square" lIns="0" tIns="482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80"/>
              </a:spcBef>
            </a:pPr>
            <a:r>
              <a:rPr sz="7800" b="1" i="1" spc="-20" dirty="0">
                <a:solidFill>
                  <a:srgbClr val="FFFFFF"/>
                </a:solidFill>
                <a:latin typeface="Moranga Bold It"/>
                <a:cs typeface="Moranga Bold It"/>
              </a:rPr>
              <a:t>Coimbra</a:t>
            </a:r>
            <a:endParaRPr sz="7800" dirty="0">
              <a:latin typeface="Moranga Bold It"/>
              <a:cs typeface="Moranga Bold I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572798" y="5802500"/>
            <a:ext cx="2037080" cy="551815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250"/>
              </a:spcBef>
            </a:pPr>
            <a:r>
              <a:rPr sz="1600" b="1" spc="70" dirty="0">
                <a:solidFill>
                  <a:srgbClr val="FFFFFF"/>
                </a:solidFill>
                <a:latin typeface="Arial"/>
                <a:cs typeface="Arial"/>
              </a:rPr>
              <a:t>40°</a:t>
            </a:r>
            <a:r>
              <a:rPr sz="1600" b="1" spc="4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155" dirty="0">
                <a:solidFill>
                  <a:srgbClr val="FFFFFF"/>
                </a:solidFill>
                <a:latin typeface="Arial"/>
                <a:cs typeface="Arial"/>
              </a:rPr>
              <a:t>12'</a:t>
            </a:r>
            <a:r>
              <a:rPr sz="1600" b="1" spc="4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55" dirty="0">
                <a:solidFill>
                  <a:srgbClr val="FFFFFF"/>
                </a:solidFill>
                <a:latin typeface="Arial"/>
                <a:cs typeface="Arial"/>
              </a:rPr>
              <a:t>11.9376”</a:t>
            </a:r>
            <a:r>
              <a:rPr sz="1600" b="1" spc="4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33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endParaRPr sz="16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150"/>
              </a:spcBef>
            </a:pPr>
            <a:r>
              <a:rPr sz="1600" b="1" spc="110" dirty="0">
                <a:solidFill>
                  <a:srgbClr val="FFFFFF"/>
                </a:solidFill>
                <a:latin typeface="Arial"/>
                <a:cs typeface="Arial"/>
              </a:rPr>
              <a:t>8°</a:t>
            </a:r>
            <a:r>
              <a:rPr sz="1600" b="1" spc="4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155" dirty="0">
                <a:solidFill>
                  <a:srgbClr val="FFFFFF"/>
                </a:solidFill>
                <a:latin typeface="Arial"/>
                <a:cs typeface="Arial"/>
              </a:rPr>
              <a:t>24'</a:t>
            </a:r>
            <a:r>
              <a:rPr sz="1600" b="1" spc="4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55" dirty="0">
                <a:solidFill>
                  <a:srgbClr val="FFFFFF"/>
                </a:solidFill>
                <a:latin typeface="Arial"/>
                <a:cs typeface="Arial"/>
              </a:rPr>
              <a:t>36.9252”</a:t>
            </a:r>
            <a:r>
              <a:rPr sz="1600" b="1" spc="4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690" dirty="0">
                <a:solidFill>
                  <a:srgbClr val="FFFFFF"/>
                </a:solidFill>
                <a:latin typeface="Arial"/>
                <a:cs typeface="Arial"/>
              </a:rPr>
              <a:t>W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9867900" y="5770656"/>
            <a:ext cx="622300" cy="622300"/>
          </a:xfrm>
          <a:custGeom>
            <a:avLst/>
            <a:gdLst/>
            <a:ahLst/>
            <a:cxnLst/>
            <a:rect l="l" t="t" r="r" b="b"/>
            <a:pathLst>
              <a:path w="622300" h="622300">
                <a:moveTo>
                  <a:pt x="316354" y="603135"/>
                </a:moveTo>
                <a:lnTo>
                  <a:pt x="305945" y="603135"/>
                </a:lnTo>
                <a:lnTo>
                  <a:pt x="301721" y="607359"/>
                </a:lnTo>
                <a:lnTo>
                  <a:pt x="301721" y="617769"/>
                </a:lnTo>
                <a:lnTo>
                  <a:pt x="305945" y="621993"/>
                </a:lnTo>
                <a:lnTo>
                  <a:pt x="316354" y="621993"/>
                </a:lnTo>
                <a:lnTo>
                  <a:pt x="320578" y="617769"/>
                </a:lnTo>
                <a:lnTo>
                  <a:pt x="320578" y="607359"/>
                </a:lnTo>
                <a:lnTo>
                  <a:pt x="316354" y="603135"/>
                </a:lnTo>
                <a:close/>
              </a:path>
              <a:path w="622300" h="622300">
                <a:moveTo>
                  <a:pt x="273822" y="600778"/>
                </a:moveTo>
                <a:lnTo>
                  <a:pt x="266768" y="600778"/>
                </a:lnTo>
                <a:lnTo>
                  <a:pt x="262978" y="604239"/>
                </a:lnTo>
                <a:lnTo>
                  <a:pt x="261696" y="613950"/>
                </a:lnTo>
                <a:lnTo>
                  <a:pt x="265325" y="618693"/>
                </a:lnTo>
                <a:lnTo>
                  <a:pt x="275670" y="620051"/>
                </a:lnTo>
                <a:lnTo>
                  <a:pt x="280403" y="616421"/>
                </a:lnTo>
                <a:lnTo>
                  <a:pt x="281760" y="606096"/>
                </a:lnTo>
                <a:lnTo>
                  <a:pt x="278140" y="601353"/>
                </a:lnTo>
                <a:lnTo>
                  <a:pt x="273822" y="600778"/>
                </a:lnTo>
                <a:close/>
              </a:path>
              <a:path w="622300" h="622300">
                <a:moveTo>
                  <a:pt x="355069" y="600429"/>
                </a:moveTo>
                <a:lnTo>
                  <a:pt x="348114" y="600646"/>
                </a:lnTo>
                <a:lnTo>
                  <a:pt x="349289" y="600646"/>
                </a:lnTo>
                <a:lnTo>
                  <a:pt x="344131" y="601325"/>
                </a:lnTo>
                <a:lnTo>
                  <a:pt x="340492" y="606058"/>
                </a:lnTo>
                <a:lnTo>
                  <a:pt x="341840" y="616383"/>
                </a:lnTo>
                <a:lnTo>
                  <a:pt x="346574" y="620022"/>
                </a:lnTo>
                <a:lnTo>
                  <a:pt x="356908" y="618655"/>
                </a:lnTo>
                <a:lnTo>
                  <a:pt x="360537" y="613922"/>
                </a:lnTo>
                <a:lnTo>
                  <a:pt x="359227" y="603975"/>
                </a:lnTo>
                <a:lnTo>
                  <a:pt x="355069" y="600429"/>
                </a:lnTo>
                <a:close/>
              </a:path>
              <a:path w="622300" h="622300">
                <a:moveTo>
                  <a:pt x="393708" y="593037"/>
                </a:moveTo>
                <a:lnTo>
                  <a:pt x="387341" y="593037"/>
                </a:lnTo>
                <a:lnTo>
                  <a:pt x="381753" y="594536"/>
                </a:lnTo>
                <a:lnTo>
                  <a:pt x="378773" y="599713"/>
                </a:lnTo>
                <a:lnTo>
                  <a:pt x="381461" y="609764"/>
                </a:lnTo>
                <a:lnTo>
                  <a:pt x="386636" y="612753"/>
                </a:lnTo>
                <a:lnTo>
                  <a:pt x="396688" y="610056"/>
                </a:lnTo>
                <a:lnTo>
                  <a:pt x="399676" y="604889"/>
                </a:lnTo>
                <a:lnTo>
                  <a:pt x="397263" y="595866"/>
                </a:lnTo>
                <a:lnTo>
                  <a:pt x="393708" y="593037"/>
                </a:lnTo>
                <a:close/>
              </a:path>
              <a:path w="622300" h="622300">
                <a:moveTo>
                  <a:pt x="234673" y="592971"/>
                </a:moveTo>
                <a:lnTo>
                  <a:pt x="228636" y="592971"/>
                </a:lnTo>
                <a:lnTo>
                  <a:pt x="225046" y="595762"/>
                </a:lnTo>
                <a:lnTo>
                  <a:pt x="222604" y="604889"/>
                </a:lnTo>
                <a:lnTo>
                  <a:pt x="225592" y="610056"/>
                </a:lnTo>
                <a:lnTo>
                  <a:pt x="235644" y="612753"/>
                </a:lnTo>
                <a:lnTo>
                  <a:pt x="240821" y="609764"/>
                </a:lnTo>
                <a:lnTo>
                  <a:pt x="243507" y="599713"/>
                </a:lnTo>
                <a:lnTo>
                  <a:pt x="240527" y="594536"/>
                </a:lnTo>
                <a:lnTo>
                  <a:pt x="234673" y="592971"/>
                </a:lnTo>
                <a:close/>
              </a:path>
              <a:path w="622300" h="622300">
                <a:moveTo>
                  <a:pt x="197070" y="580195"/>
                </a:moveTo>
                <a:lnTo>
                  <a:pt x="191833" y="580195"/>
                </a:lnTo>
                <a:lnTo>
                  <a:pt x="188462" y="582392"/>
                </a:lnTo>
                <a:lnTo>
                  <a:pt x="184993" y="590803"/>
                </a:lnTo>
                <a:lnTo>
                  <a:pt x="187284" y="596309"/>
                </a:lnTo>
                <a:lnTo>
                  <a:pt x="196900" y="600288"/>
                </a:lnTo>
                <a:lnTo>
                  <a:pt x="202417" y="598006"/>
                </a:lnTo>
                <a:lnTo>
                  <a:pt x="206405" y="588379"/>
                </a:lnTo>
                <a:lnTo>
                  <a:pt x="204114" y="582864"/>
                </a:lnTo>
                <a:lnTo>
                  <a:pt x="198221" y="580431"/>
                </a:lnTo>
                <a:lnTo>
                  <a:pt x="197070" y="580195"/>
                </a:lnTo>
                <a:close/>
              </a:path>
              <a:path w="622300" h="622300">
                <a:moveTo>
                  <a:pt x="430471" y="580186"/>
                </a:moveTo>
                <a:lnTo>
                  <a:pt x="425185" y="580186"/>
                </a:lnTo>
                <a:lnTo>
                  <a:pt x="424172" y="580384"/>
                </a:lnTo>
                <a:lnTo>
                  <a:pt x="418194" y="582864"/>
                </a:lnTo>
                <a:lnTo>
                  <a:pt x="415913" y="588379"/>
                </a:lnTo>
                <a:lnTo>
                  <a:pt x="419901" y="598006"/>
                </a:lnTo>
                <a:lnTo>
                  <a:pt x="425416" y="600288"/>
                </a:lnTo>
                <a:lnTo>
                  <a:pt x="435034" y="596300"/>
                </a:lnTo>
                <a:lnTo>
                  <a:pt x="437316" y="590784"/>
                </a:lnTo>
                <a:lnTo>
                  <a:pt x="433875" y="582477"/>
                </a:lnTo>
                <a:lnTo>
                  <a:pt x="430471" y="580186"/>
                </a:lnTo>
                <a:close/>
              </a:path>
              <a:path w="622300" h="622300">
                <a:moveTo>
                  <a:pt x="163419" y="563879"/>
                </a:moveTo>
                <a:lnTo>
                  <a:pt x="156621" y="563879"/>
                </a:lnTo>
                <a:lnTo>
                  <a:pt x="153716" y="565149"/>
                </a:lnTo>
                <a:lnTo>
                  <a:pt x="149512" y="572769"/>
                </a:lnTo>
                <a:lnTo>
                  <a:pt x="151058" y="577849"/>
                </a:lnTo>
                <a:lnTo>
                  <a:pt x="160063" y="582929"/>
                </a:lnTo>
                <a:lnTo>
                  <a:pt x="165834" y="581659"/>
                </a:lnTo>
                <a:lnTo>
                  <a:pt x="171057" y="572769"/>
                </a:lnTo>
                <a:lnTo>
                  <a:pt x="169510" y="567689"/>
                </a:lnTo>
                <a:lnTo>
                  <a:pt x="163419" y="563879"/>
                </a:lnTo>
                <a:close/>
              </a:path>
              <a:path w="622300" h="622300">
                <a:moveTo>
                  <a:pt x="465226" y="563879"/>
                </a:moveTo>
                <a:lnTo>
                  <a:pt x="458643" y="563879"/>
                </a:lnTo>
                <a:lnTo>
                  <a:pt x="452780" y="567689"/>
                </a:lnTo>
                <a:lnTo>
                  <a:pt x="451233" y="572769"/>
                </a:lnTo>
                <a:lnTo>
                  <a:pt x="456438" y="581659"/>
                </a:lnTo>
                <a:lnTo>
                  <a:pt x="462198" y="582929"/>
                </a:lnTo>
                <a:lnTo>
                  <a:pt x="471222" y="577849"/>
                </a:lnTo>
                <a:lnTo>
                  <a:pt x="472777" y="572769"/>
                </a:lnTo>
                <a:lnTo>
                  <a:pt x="468440" y="565149"/>
                </a:lnTo>
                <a:lnTo>
                  <a:pt x="465226" y="563879"/>
                </a:lnTo>
                <a:close/>
              </a:path>
              <a:path w="622300" h="622300">
                <a:moveTo>
                  <a:pt x="311150" y="46989"/>
                </a:moveTo>
                <a:lnTo>
                  <a:pt x="263724" y="52069"/>
                </a:lnTo>
                <a:lnTo>
                  <a:pt x="219075" y="63500"/>
                </a:lnTo>
                <a:lnTo>
                  <a:pt x="177951" y="83819"/>
                </a:lnTo>
                <a:lnTo>
                  <a:pt x="141100" y="109219"/>
                </a:lnTo>
                <a:lnTo>
                  <a:pt x="109272" y="140969"/>
                </a:lnTo>
                <a:lnTo>
                  <a:pt x="83213" y="177800"/>
                </a:lnTo>
                <a:lnTo>
                  <a:pt x="63673" y="219709"/>
                </a:lnTo>
                <a:lnTo>
                  <a:pt x="51400" y="264159"/>
                </a:lnTo>
                <a:lnTo>
                  <a:pt x="47143" y="311149"/>
                </a:lnTo>
                <a:lnTo>
                  <a:pt x="51400" y="359409"/>
                </a:lnTo>
                <a:lnTo>
                  <a:pt x="63673" y="403859"/>
                </a:lnTo>
                <a:lnTo>
                  <a:pt x="83213" y="444499"/>
                </a:lnTo>
                <a:lnTo>
                  <a:pt x="109272" y="481329"/>
                </a:lnTo>
                <a:lnTo>
                  <a:pt x="141100" y="513079"/>
                </a:lnTo>
                <a:lnTo>
                  <a:pt x="177951" y="539749"/>
                </a:lnTo>
                <a:lnTo>
                  <a:pt x="219075" y="558799"/>
                </a:lnTo>
                <a:lnTo>
                  <a:pt x="263724" y="571499"/>
                </a:lnTo>
                <a:lnTo>
                  <a:pt x="311150" y="575309"/>
                </a:lnTo>
                <a:lnTo>
                  <a:pt x="358575" y="571499"/>
                </a:lnTo>
                <a:lnTo>
                  <a:pt x="403224" y="558799"/>
                </a:lnTo>
                <a:lnTo>
                  <a:pt x="408707" y="556259"/>
                </a:lnTo>
                <a:lnTo>
                  <a:pt x="311150" y="556259"/>
                </a:lnTo>
                <a:lnTo>
                  <a:pt x="261712" y="551179"/>
                </a:lnTo>
                <a:lnTo>
                  <a:pt x="215680" y="537209"/>
                </a:lnTo>
                <a:lnTo>
                  <a:pt x="174037" y="514349"/>
                </a:lnTo>
                <a:lnTo>
                  <a:pt x="137762" y="485139"/>
                </a:lnTo>
                <a:lnTo>
                  <a:pt x="107840" y="448309"/>
                </a:lnTo>
                <a:lnTo>
                  <a:pt x="85251" y="406399"/>
                </a:lnTo>
                <a:lnTo>
                  <a:pt x="70977" y="360679"/>
                </a:lnTo>
                <a:lnTo>
                  <a:pt x="66001" y="311149"/>
                </a:lnTo>
                <a:lnTo>
                  <a:pt x="70977" y="261619"/>
                </a:lnTo>
                <a:lnTo>
                  <a:pt x="85251" y="215900"/>
                </a:lnTo>
                <a:lnTo>
                  <a:pt x="107840" y="173989"/>
                </a:lnTo>
                <a:lnTo>
                  <a:pt x="137762" y="138429"/>
                </a:lnTo>
                <a:lnTo>
                  <a:pt x="174037" y="107950"/>
                </a:lnTo>
                <a:lnTo>
                  <a:pt x="215680" y="85089"/>
                </a:lnTo>
                <a:lnTo>
                  <a:pt x="261712" y="71119"/>
                </a:lnTo>
                <a:lnTo>
                  <a:pt x="311150" y="66039"/>
                </a:lnTo>
                <a:lnTo>
                  <a:pt x="408365" y="66039"/>
                </a:lnTo>
                <a:lnTo>
                  <a:pt x="403224" y="63500"/>
                </a:lnTo>
                <a:lnTo>
                  <a:pt x="358575" y="52069"/>
                </a:lnTo>
                <a:lnTo>
                  <a:pt x="311150" y="46989"/>
                </a:lnTo>
                <a:close/>
              </a:path>
              <a:path w="622300" h="622300">
                <a:moveTo>
                  <a:pt x="129476" y="541019"/>
                </a:moveTo>
                <a:lnTo>
                  <a:pt x="124468" y="541019"/>
                </a:lnTo>
                <a:lnTo>
                  <a:pt x="121763" y="542289"/>
                </a:lnTo>
                <a:lnTo>
                  <a:pt x="116841" y="548639"/>
                </a:lnTo>
                <a:lnTo>
                  <a:pt x="117623" y="554989"/>
                </a:lnTo>
                <a:lnTo>
                  <a:pt x="125892" y="561339"/>
                </a:lnTo>
                <a:lnTo>
                  <a:pt x="131795" y="560069"/>
                </a:lnTo>
                <a:lnTo>
                  <a:pt x="138141" y="552449"/>
                </a:lnTo>
                <a:lnTo>
                  <a:pt x="137368" y="546099"/>
                </a:lnTo>
                <a:lnTo>
                  <a:pt x="131550" y="542289"/>
                </a:lnTo>
                <a:lnTo>
                  <a:pt x="129476" y="541019"/>
                </a:lnTo>
                <a:close/>
              </a:path>
              <a:path w="622300" h="622300">
                <a:moveTo>
                  <a:pt x="497878" y="541019"/>
                </a:moveTo>
                <a:lnTo>
                  <a:pt x="492427" y="541019"/>
                </a:lnTo>
                <a:lnTo>
                  <a:pt x="490608" y="542289"/>
                </a:lnTo>
                <a:lnTo>
                  <a:pt x="484969" y="546099"/>
                </a:lnTo>
                <a:lnTo>
                  <a:pt x="484177" y="552449"/>
                </a:lnTo>
                <a:lnTo>
                  <a:pt x="490513" y="560069"/>
                </a:lnTo>
                <a:lnTo>
                  <a:pt x="496435" y="561339"/>
                </a:lnTo>
                <a:lnTo>
                  <a:pt x="504704" y="554989"/>
                </a:lnTo>
                <a:lnTo>
                  <a:pt x="505495" y="548639"/>
                </a:lnTo>
                <a:lnTo>
                  <a:pt x="500574" y="542289"/>
                </a:lnTo>
                <a:lnTo>
                  <a:pt x="497878" y="541019"/>
                </a:lnTo>
                <a:close/>
              </a:path>
              <a:path w="622300" h="622300">
                <a:moveTo>
                  <a:pt x="408365" y="66039"/>
                </a:moveTo>
                <a:lnTo>
                  <a:pt x="311150" y="66039"/>
                </a:lnTo>
                <a:lnTo>
                  <a:pt x="360587" y="71119"/>
                </a:lnTo>
                <a:lnTo>
                  <a:pt x="406619" y="85089"/>
                </a:lnTo>
                <a:lnTo>
                  <a:pt x="448262" y="107950"/>
                </a:lnTo>
                <a:lnTo>
                  <a:pt x="484537" y="138429"/>
                </a:lnTo>
                <a:lnTo>
                  <a:pt x="514459" y="173989"/>
                </a:lnTo>
                <a:lnTo>
                  <a:pt x="537048" y="215900"/>
                </a:lnTo>
                <a:lnTo>
                  <a:pt x="551322" y="261619"/>
                </a:lnTo>
                <a:lnTo>
                  <a:pt x="556298" y="311149"/>
                </a:lnTo>
                <a:lnTo>
                  <a:pt x="551322" y="360679"/>
                </a:lnTo>
                <a:lnTo>
                  <a:pt x="537048" y="406399"/>
                </a:lnTo>
                <a:lnTo>
                  <a:pt x="514459" y="448309"/>
                </a:lnTo>
                <a:lnTo>
                  <a:pt x="484537" y="485139"/>
                </a:lnTo>
                <a:lnTo>
                  <a:pt x="448262" y="514349"/>
                </a:lnTo>
                <a:lnTo>
                  <a:pt x="406619" y="537209"/>
                </a:lnTo>
                <a:lnTo>
                  <a:pt x="360587" y="551179"/>
                </a:lnTo>
                <a:lnTo>
                  <a:pt x="311150" y="556259"/>
                </a:lnTo>
                <a:lnTo>
                  <a:pt x="408707" y="556259"/>
                </a:lnTo>
                <a:lnTo>
                  <a:pt x="444348" y="539749"/>
                </a:lnTo>
                <a:lnTo>
                  <a:pt x="481199" y="513079"/>
                </a:lnTo>
                <a:lnTo>
                  <a:pt x="513027" y="481329"/>
                </a:lnTo>
                <a:lnTo>
                  <a:pt x="539086" y="444499"/>
                </a:lnTo>
                <a:lnTo>
                  <a:pt x="558626" y="403859"/>
                </a:lnTo>
                <a:lnTo>
                  <a:pt x="570899" y="359409"/>
                </a:lnTo>
                <a:lnTo>
                  <a:pt x="575156" y="311149"/>
                </a:lnTo>
                <a:lnTo>
                  <a:pt x="570899" y="264159"/>
                </a:lnTo>
                <a:lnTo>
                  <a:pt x="558626" y="219709"/>
                </a:lnTo>
                <a:lnTo>
                  <a:pt x="539086" y="177800"/>
                </a:lnTo>
                <a:lnTo>
                  <a:pt x="513027" y="140969"/>
                </a:lnTo>
                <a:lnTo>
                  <a:pt x="481199" y="109219"/>
                </a:lnTo>
                <a:lnTo>
                  <a:pt x="444348" y="83819"/>
                </a:lnTo>
                <a:lnTo>
                  <a:pt x="408365" y="66039"/>
                </a:lnTo>
                <a:close/>
              </a:path>
              <a:path w="622300" h="622300">
                <a:moveTo>
                  <a:pt x="100378" y="515619"/>
                </a:moveTo>
                <a:lnTo>
                  <a:pt x="95382" y="515619"/>
                </a:lnTo>
                <a:lnTo>
                  <a:pt x="92920" y="516889"/>
                </a:lnTo>
                <a:lnTo>
                  <a:pt x="87442" y="521969"/>
                </a:lnTo>
                <a:lnTo>
                  <a:pt x="87442" y="528319"/>
                </a:lnTo>
                <a:lnTo>
                  <a:pt x="94796" y="534669"/>
                </a:lnTo>
                <a:lnTo>
                  <a:pt x="100765" y="534669"/>
                </a:lnTo>
                <a:lnTo>
                  <a:pt x="108148" y="528319"/>
                </a:lnTo>
                <a:lnTo>
                  <a:pt x="108139" y="521969"/>
                </a:lnTo>
                <a:lnTo>
                  <a:pt x="102717" y="516889"/>
                </a:lnTo>
                <a:lnTo>
                  <a:pt x="100378" y="515619"/>
                </a:lnTo>
                <a:close/>
              </a:path>
              <a:path w="622300" h="622300">
                <a:moveTo>
                  <a:pt x="527079" y="515619"/>
                </a:moveTo>
                <a:lnTo>
                  <a:pt x="522081" y="515619"/>
                </a:lnTo>
                <a:lnTo>
                  <a:pt x="519629" y="516889"/>
                </a:lnTo>
                <a:lnTo>
                  <a:pt x="514142" y="521969"/>
                </a:lnTo>
                <a:lnTo>
                  <a:pt x="514142" y="528319"/>
                </a:lnTo>
                <a:lnTo>
                  <a:pt x="521506" y="534669"/>
                </a:lnTo>
                <a:lnTo>
                  <a:pt x="527474" y="534669"/>
                </a:lnTo>
                <a:lnTo>
                  <a:pt x="534838" y="528319"/>
                </a:lnTo>
                <a:lnTo>
                  <a:pt x="534838" y="521969"/>
                </a:lnTo>
                <a:lnTo>
                  <a:pt x="529426" y="516889"/>
                </a:lnTo>
                <a:lnTo>
                  <a:pt x="527079" y="515619"/>
                </a:lnTo>
                <a:close/>
              </a:path>
              <a:path w="622300" h="622300">
                <a:moveTo>
                  <a:pt x="74827" y="485139"/>
                </a:moveTo>
                <a:lnTo>
                  <a:pt x="71950" y="485139"/>
                </a:lnTo>
                <a:lnTo>
                  <a:pt x="69386" y="486409"/>
                </a:lnTo>
                <a:lnTo>
                  <a:pt x="67566" y="486409"/>
                </a:lnTo>
                <a:lnTo>
                  <a:pt x="61918" y="490219"/>
                </a:lnTo>
                <a:lnTo>
                  <a:pt x="61136" y="496569"/>
                </a:lnTo>
                <a:lnTo>
                  <a:pt x="67481" y="505459"/>
                </a:lnTo>
                <a:lnTo>
                  <a:pt x="73403" y="505459"/>
                </a:lnTo>
                <a:lnTo>
                  <a:pt x="81662" y="499109"/>
                </a:lnTo>
                <a:lnTo>
                  <a:pt x="82445" y="494029"/>
                </a:lnTo>
                <a:lnTo>
                  <a:pt x="77523" y="487679"/>
                </a:lnTo>
                <a:lnTo>
                  <a:pt x="74827" y="485139"/>
                </a:lnTo>
                <a:close/>
              </a:path>
              <a:path w="622300" h="622300">
                <a:moveTo>
                  <a:pt x="552498" y="485139"/>
                </a:moveTo>
                <a:lnTo>
                  <a:pt x="547500" y="485139"/>
                </a:lnTo>
                <a:lnTo>
                  <a:pt x="544804" y="487679"/>
                </a:lnTo>
                <a:lnTo>
                  <a:pt x="539883" y="494029"/>
                </a:lnTo>
                <a:lnTo>
                  <a:pt x="540655" y="499109"/>
                </a:lnTo>
                <a:lnTo>
                  <a:pt x="548915" y="505459"/>
                </a:lnTo>
                <a:lnTo>
                  <a:pt x="554837" y="505459"/>
                </a:lnTo>
                <a:lnTo>
                  <a:pt x="561182" y="496569"/>
                </a:lnTo>
                <a:lnTo>
                  <a:pt x="560400" y="490219"/>
                </a:lnTo>
                <a:lnTo>
                  <a:pt x="554573" y="486409"/>
                </a:lnTo>
                <a:lnTo>
                  <a:pt x="552498" y="485139"/>
                </a:lnTo>
                <a:close/>
              </a:path>
              <a:path w="622300" h="622300">
                <a:moveTo>
                  <a:pt x="53074" y="453389"/>
                </a:moveTo>
                <a:lnTo>
                  <a:pt x="46502" y="453389"/>
                </a:lnTo>
                <a:lnTo>
                  <a:pt x="40628" y="457199"/>
                </a:lnTo>
                <a:lnTo>
                  <a:pt x="39081" y="462279"/>
                </a:lnTo>
                <a:lnTo>
                  <a:pt x="44268" y="471169"/>
                </a:lnTo>
                <a:lnTo>
                  <a:pt x="50038" y="473709"/>
                </a:lnTo>
                <a:lnTo>
                  <a:pt x="59071" y="467359"/>
                </a:lnTo>
                <a:lnTo>
                  <a:pt x="60617" y="462279"/>
                </a:lnTo>
                <a:lnTo>
                  <a:pt x="56290" y="454659"/>
                </a:lnTo>
                <a:lnTo>
                  <a:pt x="53074" y="453389"/>
                </a:lnTo>
                <a:close/>
              </a:path>
              <a:path w="622300" h="622300">
                <a:moveTo>
                  <a:pt x="575580" y="453389"/>
                </a:moveTo>
                <a:lnTo>
                  <a:pt x="568782" y="453389"/>
                </a:lnTo>
                <a:lnTo>
                  <a:pt x="565877" y="454659"/>
                </a:lnTo>
                <a:lnTo>
                  <a:pt x="561672" y="462279"/>
                </a:lnTo>
                <a:lnTo>
                  <a:pt x="563209" y="467359"/>
                </a:lnTo>
                <a:lnTo>
                  <a:pt x="572223" y="473709"/>
                </a:lnTo>
                <a:lnTo>
                  <a:pt x="577993" y="471169"/>
                </a:lnTo>
                <a:lnTo>
                  <a:pt x="583208" y="462279"/>
                </a:lnTo>
                <a:lnTo>
                  <a:pt x="581652" y="457199"/>
                </a:lnTo>
                <a:lnTo>
                  <a:pt x="575580" y="453389"/>
                </a:lnTo>
                <a:close/>
              </a:path>
              <a:path w="622300" h="622300">
                <a:moveTo>
                  <a:pt x="426482" y="189229"/>
                </a:moveTo>
                <a:lnTo>
                  <a:pt x="421787" y="189229"/>
                </a:lnTo>
                <a:lnTo>
                  <a:pt x="151992" y="294639"/>
                </a:lnTo>
                <a:lnTo>
                  <a:pt x="149597" y="300989"/>
                </a:lnTo>
                <a:lnTo>
                  <a:pt x="152642" y="308609"/>
                </a:lnTo>
                <a:lnTo>
                  <a:pt x="155206" y="311149"/>
                </a:lnTo>
                <a:lnTo>
                  <a:pt x="284352" y="337819"/>
                </a:lnTo>
                <a:lnTo>
                  <a:pt x="312432" y="469899"/>
                </a:lnTo>
                <a:lnTo>
                  <a:pt x="317439" y="472439"/>
                </a:lnTo>
                <a:lnTo>
                  <a:pt x="325641" y="471169"/>
                </a:lnTo>
                <a:lnTo>
                  <a:pt x="328206" y="468629"/>
                </a:lnTo>
                <a:lnTo>
                  <a:pt x="343673" y="429259"/>
                </a:lnTo>
                <a:lnTo>
                  <a:pt x="323246" y="429259"/>
                </a:lnTo>
                <a:lnTo>
                  <a:pt x="300741" y="325119"/>
                </a:lnTo>
                <a:lnTo>
                  <a:pt x="297902" y="321309"/>
                </a:lnTo>
                <a:lnTo>
                  <a:pt x="192885" y="299719"/>
                </a:lnTo>
                <a:lnTo>
                  <a:pt x="407597" y="214629"/>
                </a:lnTo>
                <a:lnTo>
                  <a:pt x="427993" y="214629"/>
                </a:lnTo>
                <a:lnTo>
                  <a:pt x="434978" y="196850"/>
                </a:lnTo>
                <a:lnTo>
                  <a:pt x="432583" y="191769"/>
                </a:lnTo>
                <a:lnTo>
                  <a:pt x="426482" y="189229"/>
                </a:lnTo>
                <a:close/>
              </a:path>
              <a:path w="622300" h="622300">
                <a:moveTo>
                  <a:pt x="36272" y="417829"/>
                </a:moveTo>
                <a:lnTo>
                  <a:pt x="29964" y="417829"/>
                </a:lnTo>
                <a:lnTo>
                  <a:pt x="23986" y="420369"/>
                </a:lnTo>
                <a:lnTo>
                  <a:pt x="21705" y="425449"/>
                </a:lnTo>
                <a:lnTo>
                  <a:pt x="25693" y="435609"/>
                </a:lnTo>
                <a:lnTo>
                  <a:pt x="31208" y="438149"/>
                </a:lnTo>
                <a:lnTo>
                  <a:pt x="40835" y="433069"/>
                </a:lnTo>
                <a:lnTo>
                  <a:pt x="43117" y="427989"/>
                </a:lnTo>
                <a:lnTo>
                  <a:pt x="39676" y="420369"/>
                </a:lnTo>
                <a:lnTo>
                  <a:pt x="36272" y="417829"/>
                </a:lnTo>
                <a:close/>
              </a:path>
              <a:path w="622300" h="622300">
                <a:moveTo>
                  <a:pt x="592438" y="417829"/>
                </a:moveTo>
                <a:lnTo>
                  <a:pt x="586225" y="417829"/>
                </a:lnTo>
                <a:lnTo>
                  <a:pt x="582679" y="419099"/>
                </a:lnTo>
                <a:lnTo>
                  <a:pt x="579201" y="427989"/>
                </a:lnTo>
                <a:lnTo>
                  <a:pt x="581482" y="433069"/>
                </a:lnTo>
                <a:lnTo>
                  <a:pt x="591110" y="438149"/>
                </a:lnTo>
                <a:lnTo>
                  <a:pt x="596625" y="435609"/>
                </a:lnTo>
                <a:lnTo>
                  <a:pt x="600613" y="425449"/>
                </a:lnTo>
                <a:lnTo>
                  <a:pt x="598322" y="420369"/>
                </a:lnTo>
                <a:lnTo>
                  <a:pt x="592438" y="417829"/>
                </a:lnTo>
                <a:close/>
              </a:path>
              <a:path w="622300" h="622300">
                <a:moveTo>
                  <a:pt x="427993" y="214629"/>
                </a:moveTo>
                <a:lnTo>
                  <a:pt x="407597" y="214629"/>
                </a:lnTo>
                <a:lnTo>
                  <a:pt x="323246" y="429259"/>
                </a:lnTo>
                <a:lnTo>
                  <a:pt x="343673" y="429259"/>
                </a:lnTo>
                <a:lnTo>
                  <a:pt x="427993" y="214629"/>
                </a:lnTo>
                <a:close/>
              </a:path>
              <a:path w="622300" h="622300">
                <a:moveTo>
                  <a:pt x="24184" y="379729"/>
                </a:moveTo>
                <a:lnTo>
                  <a:pt x="18169" y="379729"/>
                </a:lnTo>
                <a:lnTo>
                  <a:pt x="12228" y="382269"/>
                </a:lnTo>
                <a:lnTo>
                  <a:pt x="9240" y="387349"/>
                </a:lnTo>
                <a:lnTo>
                  <a:pt x="11936" y="397509"/>
                </a:lnTo>
                <a:lnTo>
                  <a:pt x="17104" y="400049"/>
                </a:lnTo>
                <a:lnTo>
                  <a:pt x="27164" y="397509"/>
                </a:lnTo>
                <a:lnTo>
                  <a:pt x="30153" y="392429"/>
                </a:lnTo>
                <a:lnTo>
                  <a:pt x="27730" y="383539"/>
                </a:lnTo>
                <a:lnTo>
                  <a:pt x="24184" y="379729"/>
                </a:lnTo>
                <a:close/>
              </a:path>
              <a:path w="622300" h="622300">
                <a:moveTo>
                  <a:pt x="604187" y="379729"/>
                </a:moveTo>
                <a:lnTo>
                  <a:pt x="598247" y="379729"/>
                </a:lnTo>
                <a:lnTo>
                  <a:pt x="594550" y="383539"/>
                </a:lnTo>
                <a:lnTo>
                  <a:pt x="592118" y="392429"/>
                </a:lnTo>
                <a:lnTo>
                  <a:pt x="595097" y="397509"/>
                </a:lnTo>
                <a:lnTo>
                  <a:pt x="605158" y="400049"/>
                </a:lnTo>
                <a:lnTo>
                  <a:pt x="610325" y="397509"/>
                </a:lnTo>
                <a:lnTo>
                  <a:pt x="613022" y="387349"/>
                </a:lnTo>
                <a:lnTo>
                  <a:pt x="610033" y="382269"/>
                </a:lnTo>
                <a:lnTo>
                  <a:pt x="604187" y="379729"/>
                </a:lnTo>
                <a:close/>
              </a:path>
              <a:path w="622300" h="622300">
                <a:moveTo>
                  <a:pt x="16548" y="341629"/>
                </a:moveTo>
                <a:lnTo>
                  <a:pt x="5609" y="341629"/>
                </a:lnTo>
                <a:lnTo>
                  <a:pt x="1971" y="346709"/>
                </a:lnTo>
                <a:lnTo>
                  <a:pt x="3337" y="356869"/>
                </a:lnTo>
                <a:lnTo>
                  <a:pt x="8081" y="360679"/>
                </a:lnTo>
                <a:lnTo>
                  <a:pt x="18395" y="359409"/>
                </a:lnTo>
                <a:lnTo>
                  <a:pt x="22016" y="354329"/>
                </a:lnTo>
                <a:lnTo>
                  <a:pt x="20714" y="345439"/>
                </a:lnTo>
                <a:lnTo>
                  <a:pt x="16548" y="341629"/>
                </a:lnTo>
                <a:close/>
              </a:path>
              <a:path w="622300" h="622300">
                <a:moveTo>
                  <a:pt x="616690" y="341629"/>
                </a:moveTo>
                <a:lnTo>
                  <a:pt x="605309" y="341629"/>
                </a:lnTo>
                <a:lnTo>
                  <a:pt x="601518" y="345439"/>
                </a:lnTo>
                <a:lnTo>
                  <a:pt x="600236" y="354329"/>
                </a:lnTo>
                <a:lnTo>
                  <a:pt x="603867" y="359409"/>
                </a:lnTo>
                <a:lnTo>
                  <a:pt x="614201" y="360679"/>
                </a:lnTo>
                <a:lnTo>
                  <a:pt x="618943" y="356869"/>
                </a:lnTo>
                <a:lnTo>
                  <a:pt x="620309" y="346709"/>
                </a:lnTo>
                <a:lnTo>
                  <a:pt x="616690" y="341629"/>
                </a:lnTo>
                <a:close/>
              </a:path>
              <a:path w="622300" h="622300">
                <a:moveTo>
                  <a:pt x="14632" y="302259"/>
                </a:moveTo>
                <a:lnTo>
                  <a:pt x="4224" y="302259"/>
                </a:lnTo>
                <a:lnTo>
                  <a:pt x="0" y="306069"/>
                </a:lnTo>
                <a:lnTo>
                  <a:pt x="0" y="316229"/>
                </a:lnTo>
                <a:lnTo>
                  <a:pt x="4224" y="321309"/>
                </a:lnTo>
                <a:lnTo>
                  <a:pt x="14632" y="321309"/>
                </a:lnTo>
                <a:lnTo>
                  <a:pt x="18856" y="316229"/>
                </a:lnTo>
                <a:lnTo>
                  <a:pt x="18856" y="306069"/>
                </a:lnTo>
                <a:lnTo>
                  <a:pt x="14632" y="302259"/>
                </a:lnTo>
                <a:close/>
              </a:path>
              <a:path w="622300" h="622300">
                <a:moveTo>
                  <a:pt x="618075" y="302259"/>
                </a:moveTo>
                <a:lnTo>
                  <a:pt x="607667" y="302259"/>
                </a:lnTo>
                <a:lnTo>
                  <a:pt x="603443" y="306069"/>
                </a:lnTo>
                <a:lnTo>
                  <a:pt x="603443" y="316229"/>
                </a:lnTo>
                <a:lnTo>
                  <a:pt x="607667" y="321309"/>
                </a:lnTo>
                <a:lnTo>
                  <a:pt x="618075" y="321309"/>
                </a:lnTo>
                <a:lnTo>
                  <a:pt x="622300" y="316229"/>
                </a:lnTo>
                <a:lnTo>
                  <a:pt x="622300" y="306069"/>
                </a:lnTo>
                <a:lnTo>
                  <a:pt x="618075" y="302259"/>
                </a:lnTo>
                <a:close/>
              </a:path>
              <a:path w="622300" h="622300">
                <a:moveTo>
                  <a:pt x="18385" y="262889"/>
                </a:moveTo>
                <a:lnTo>
                  <a:pt x="7043" y="262889"/>
                </a:lnTo>
                <a:lnTo>
                  <a:pt x="3252" y="266700"/>
                </a:lnTo>
                <a:lnTo>
                  <a:pt x="1960" y="275589"/>
                </a:lnTo>
                <a:lnTo>
                  <a:pt x="5591" y="280669"/>
                </a:lnTo>
                <a:lnTo>
                  <a:pt x="15915" y="281939"/>
                </a:lnTo>
                <a:lnTo>
                  <a:pt x="20659" y="278129"/>
                </a:lnTo>
                <a:lnTo>
                  <a:pt x="22016" y="267969"/>
                </a:lnTo>
                <a:lnTo>
                  <a:pt x="18385" y="262889"/>
                </a:lnTo>
                <a:close/>
              </a:path>
              <a:path w="622300" h="622300">
                <a:moveTo>
                  <a:pt x="614823" y="262889"/>
                </a:moveTo>
                <a:lnTo>
                  <a:pt x="603884" y="262889"/>
                </a:lnTo>
                <a:lnTo>
                  <a:pt x="600265" y="267969"/>
                </a:lnTo>
                <a:lnTo>
                  <a:pt x="601612" y="278129"/>
                </a:lnTo>
                <a:lnTo>
                  <a:pt x="606346" y="281939"/>
                </a:lnTo>
                <a:lnTo>
                  <a:pt x="616671" y="280669"/>
                </a:lnTo>
                <a:lnTo>
                  <a:pt x="620301" y="275589"/>
                </a:lnTo>
                <a:lnTo>
                  <a:pt x="619000" y="266700"/>
                </a:lnTo>
                <a:lnTo>
                  <a:pt x="614823" y="262889"/>
                </a:lnTo>
                <a:close/>
              </a:path>
              <a:path w="622300" h="622300">
                <a:moveTo>
                  <a:pt x="21309" y="223519"/>
                </a:moveTo>
                <a:lnTo>
                  <a:pt x="15378" y="223519"/>
                </a:lnTo>
                <a:lnTo>
                  <a:pt x="11691" y="227329"/>
                </a:lnTo>
                <a:lnTo>
                  <a:pt x="9230" y="236219"/>
                </a:lnTo>
                <a:lnTo>
                  <a:pt x="12209" y="241300"/>
                </a:lnTo>
                <a:lnTo>
                  <a:pt x="22279" y="243839"/>
                </a:lnTo>
                <a:lnTo>
                  <a:pt x="27456" y="241300"/>
                </a:lnTo>
                <a:lnTo>
                  <a:pt x="30162" y="231139"/>
                </a:lnTo>
                <a:lnTo>
                  <a:pt x="27183" y="226059"/>
                </a:lnTo>
                <a:lnTo>
                  <a:pt x="21309" y="223519"/>
                </a:lnTo>
                <a:close/>
              </a:path>
              <a:path w="622300" h="622300">
                <a:moveTo>
                  <a:pt x="606912" y="223519"/>
                </a:moveTo>
                <a:lnTo>
                  <a:pt x="600755" y="223519"/>
                </a:lnTo>
                <a:lnTo>
                  <a:pt x="595116" y="226059"/>
                </a:lnTo>
                <a:lnTo>
                  <a:pt x="592137" y="231139"/>
                </a:lnTo>
                <a:lnTo>
                  <a:pt x="594824" y="241300"/>
                </a:lnTo>
                <a:lnTo>
                  <a:pt x="600001" y="243839"/>
                </a:lnTo>
                <a:lnTo>
                  <a:pt x="610052" y="241300"/>
                </a:lnTo>
                <a:lnTo>
                  <a:pt x="613040" y="236219"/>
                </a:lnTo>
                <a:lnTo>
                  <a:pt x="610599" y="227329"/>
                </a:lnTo>
                <a:lnTo>
                  <a:pt x="606912" y="223519"/>
                </a:lnTo>
                <a:close/>
              </a:path>
              <a:path w="622300" h="622300">
                <a:moveTo>
                  <a:pt x="34923" y="186689"/>
                </a:moveTo>
                <a:lnTo>
                  <a:pt x="28710" y="186689"/>
                </a:lnTo>
                <a:lnTo>
                  <a:pt x="25165" y="189229"/>
                </a:lnTo>
                <a:lnTo>
                  <a:pt x="21686" y="196850"/>
                </a:lnTo>
                <a:lnTo>
                  <a:pt x="23977" y="203200"/>
                </a:lnTo>
                <a:lnTo>
                  <a:pt x="33595" y="207009"/>
                </a:lnTo>
                <a:lnTo>
                  <a:pt x="39110" y="204469"/>
                </a:lnTo>
                <a:lnTo>
                  <a:pt x="43098" y="194309"/>
                </a:lnTo>
                <a:lnTo>
                  <a:pt x="40817" y="189229"/>
                </a:lnTo>
                <a:lnTo>
                  <a:pt x="34923" y="186689"/>
                </a:lnTo>
                <a:close/>
              </a:path>
              <a:path w="622300" h="622300">
                <a:moveTo>
                  <a:pt x="593768" y="186689"/>
                </a:moveTo>
                <a:lnTo>
                  <a:pt x="587460" y="186689"/>
                </a:lnTo>
                <a:lnTo>
                  <a:pt x="581482" y="189229"/>
                </a:lnTo>
                <a:lnTo>
                  <a:pt x="579201" y="194309"/>
                </a:lnTo>
                <a:lnTo>
                  <a:pt x="583189" y="204469"/>
                </a:lnTo>
                <a:lnTo>
                  <a:pt x="588704" y="207009"/>
                </a:lnTo>
                <a:lnTo>
                  <a:pt x="598322" y="203200"/>
                </a:lnTo>
                <a:lnTo>
                  <a:pt x="600613" y="196850"/>
                </a:lnTo>
                <a:lnTo>
                  <a:pt x="597171" y="189229"/>
                </a:lnTo>
                <a:lnTo>
                  <a:pt x="593768" y="186689"/>
                </a:lnTo>
                <a:close/>
              </a:path>
              <a:path w="622300" h="622300">
                <a:moveTo>
                  <a:pt x="52999" y="151129"/>
                </a:moveTo>
                <a:lnTo>
                  <a:pt x="46201" y="151129"/>
                </a:lnTo>
                <a:lnTo>
                  <a:pt x="43296" y="153669"/>
                </a:lnTo>
                <a:lnTo>
                  <a:pt x="39091" y="160019"/>
                </a:lnTo>
                <a:lnTo>
                  <a:pt x="40637" y="166369"/>
                </a:lnTo>
                <a:lnTo>
                  <a:pt x="49643" y="171450"/>
                </a:lnTo>
                <a:lnTo>
                  <a:pt x="55403" y="170179"/>
                </a:lnTo>
                <a:lnTo>
                  <a:pt x="60608" y="161289"/>
                </a:lnTo>
                <a:lnTo>
                  <a:pt x="59071" y="154939"/>
                </a:lnTo>
                <a:lnTo>
                  <a:pt x="52999" y="151129"/>
                </a:lnTo>
                <a:close/>
              </a:path>
              <a:path w="622300" h="622300">
                <a:moveTo>
                  <a:pt x="575646" y="151129"/>
                </a:moveTo>
                <a:lnTo>
                  <a:pt x="569084" y="151129"/>
                </a:lnTo>
                <a:lnTo>
                  <a:pt x="563209" y="154939"/>
                </a:lnTo>
                <a:lnTo>
                  <a:pt x="561672" y="161289"/>
                </a:lnTo>
                <a:lnTo>
                  <a:pt x="566868" y="170179"/>
                </a:lnTo>
                <a:lnTo>
                  <a:pt x="572639" y="171450"/>
                </a:lnTo>
                <a:lnTo>
                  <a:pt x="581652" y="166369"/>
                </a:lnTo>
                <a:lnTo>
                  <a:pt x="583199" y="160019"/>
                </a:lnTo>
                <a:lnTo>
                  <a:pt x="578862" y="152400"/>
                </a:lnTo>
                <a:lnTo>
                  <a:pt x="575646" y="151129"/>
                </a:lnTo>
                <a:close/>
              </a:path>
              <a:path w="622300" h="622300">
                <a:moveTo>
                  <a:pt x="73761" y="118109"/>
                </a:moveTo>
                <a:lnTo>
                  <a:pt x="68764" y="118109"/>
                </a:lnTo>
                <a:lnTo>
                  <a:pt x="66057" y="119379"/>
                </a:lnTo>
                <a:lnTo>
                  <a:pt x="61136" y="125729"/>
                </a:lnTo>
                <a:lnTo>
                  <a:pt x="61918" y="132079"/>
                </a:lnTo>
                <a:lnTo>
                  <a:pt x="70187" y="138429"/>
                </a:lnTo>
                <a:lnTo>
                  <a:pt x="76108" y="137159"/>
                </a:lnTo>
                <a:lnTo>
                  <a:pt x="82445" y="129539"/>
                </a:lnTo>
                <a:lnTo>
                  <a:pt x="81662" y="123189"/>
                </a:lnTo>
                <a:lnTo>
                  <a:pt x="75835" y="119379"/>
                </a:lnTo>
                <a:lnTo>
                  <a:pt x="73761" y="118109"/>
                </a:lnTo>
                <a:close/>
              </a:path>
              <a:path w="622300" h="622300">
                <a:moveTo>
                  <a:pt x="553733" y="118109"/>
                </a:moveTo>
                <a:lnTo>
                  <a:pt x="548114" y="118109"/>
                </a:lnTo>
                <a:lnTo>
                  <a:pt x="546294" y="119379"/>
                </a:lnTo>
                <a:lnTo>
                  <a:pt x="540665" y="123189"/>
                </a:lnTo>
                <a:lnTo>
                  <a:pt x="539883" y="129539"/>
                </a:lnTo>
                <a:lnTo>
                  <a:pt x="546209" y="137159"/>
                </a:lnTo>
                <a:lnTo>
                  <a:pt x="552121" y="138429"/>
                </a:lnTo>
                <a:lnTo>
                  <a:pt x="560400" y="132079"/>
                </a:lnTo>
                <a:lnTo>
                  <a:pt x="561182" y="125729"/>
                </a:lnTo>
                <a:lnTo>
                  <a:pt x="556317" y="119379"/>
                </a:lnTo>
                <a:lnTo>
                  <a:pt x="553733" y="118109"/>
                </a:lnTo>
                <a:close/>
              </a:path>
              <a:path w="622300" h="622300">
                <a:moveTo>
                  <a:pt x="100388" y="88900"/>
                </a:moveTo>
                <a:lnTo>
                  <a:pt x="95390" y="88900"/>
                </a:lnTo>
                <a:lnTo>
                  <a:pt x="92939" y="90169"/>
                </a:lnTo>
                <a:lnTo>
                  <a:pt x="87461" y="95250"/>
                </a:lnTo>
                <a:lnTo>
                  <a:pt x="87461" y="101600"/>
                </a:lnTo>
                <a:lnTo>
                  <a:pt x="94825" y="107950"/>
                </a:lnTo>
                <a:lnTo>
                  <a:pt x="100793" y="107950"/>
                </a:lnTo>
                <a:lnTo>
                  <a:pt x="108157" y="101600"/>
                </a:lnTo>
                <a:lnTo>
                  <a:pt x="108157" y="95250"/>
                </a:lnTo>
                <a:lnTo>
                  <a:pt x="102736" y="90169"/>
                </a:lnTo>
                <a:lnTo>
                  <a:pt x="100388" y="88900"/>
                </a:lnTo>
                <a:close/>
              </a:path>
              <a:path w="622300" h="622300">
                <a:moveTo>
                  <a:pt x="527088" y="88900"/>
                </a:moveTo>
                <a:lnTo>
                  <a:pt x="522090" y="88900"/>
                </a:lnTo>
                <a:lnTo>
                  <a:pt x="519629" y="90169"/>
                </a:lnTo>
                <a:lnTo>
                  <a:pt x="514142" y="95250"/>
                </a:lnTo>
                <a:lnTo>
                  <a:pt x="514142" y="101600"/>
                </a:lnTo>
                <a:lnTo>
                  <a:pt x="521506" y="107950"/>
                </a:lnTo>
                <a:lnTo>
                  <a:pt x="527474" y="107950"/>
                </a:lnTo>
                <a:lnTo>
                  <a:pt x="534838" y="101600"/>
                </a:lnTo>
                <a:lnTo>
                  <a:pt x="534838" y="95250"/>
                </a:lnTo>
                <a:lnTo>
                  <a:pt x="529426" y="90169"/>
                </a:lnTo>
                <a:lnTo>
                  <a:pt x="527088" y="88900"/>
                </a:lnTo>
                <a:close/>
              </a:path>
              <a:path w="622300" h="622300">
                <a:moveTo>
                  <a:pt x="130512" y="62229"/>
                </a:moveTo>
                <a:lnTo>
                  <a:pt x="125063" y="62229"/>
                </a:lnTo>
                <a:lnTo>
                  <a:pt x="123253" y="63500"/>
                </a:lnTo>
                <a:lnTo>
                  <a:pt x="117614" y="67309"/>
                </a:lnTo>
                <a:lnTo>
                  <a:pt x="116822" y="73659"/>
                </a:lnTo>
                <a:lnTo>
                  <a:pt x="123168" y="82550"/>
                </a:lnTo>
                <a:lnTo>
                  <a:pt x="129089" y="82550"/>
                </a:lnTo>
                <a:lnTo>
                  <a:pt x="137349" y="76200"/>
                </a:lnTo>
                <a:lnTo>
                  <a:pt x="138141" y="71119"/>
                </a:lnTo>
                <a:lnTo>
                  <a:pt x="133219" y="63500"/>
                </a:lnTo>
                <a:lnTo>
                  <a:pt x="130512" y="62229"/>
                </a:lnTo>
                <a:close/>
              </a:path>
              <a:path w="622300" h="622300">
                <a:moveTo>
                  <a:pt x="496783" y="62229"/>
                </a:moveTo>
                <a:lnTo>
                  <a:pt x="491787" y="62229"/>
                </a:lnTo>
                <a:lnTo>
                  <a:pt x="489080" y="63500"/>
                </a:lnTo>
                <a:lnTo>
                  <a:pt x="484168" y="69850"/>
                </a:lnTo>
                <a:lnTo>
                  <a:pt x="484941" y="76200"/>
                </a:lnTo>
                <a:lnTo>
                  <a:pt x="493210" y="82550"/>
                </a:lnTo>
                <a:lnTo>
                  <a:pt x="499131" y="82550"/>
                </a:lnTo>
                <a:lnTo>
                  <a:pt x="505467" y="73659"/>
                </a:lnTo>
                <a:lnTo>
                  <a:pt x="504694" y="67309"/>
                </a:lnTo>
                <a:lnTo>
                  <a:pt x="498867" y="63500"/>
                </a:lnTo>
                <a:lnTo>
                  <a:pt x="496783" y="62229"/>
                </a:lnTo>
                <a:close/>
              </a:path>
              <a:path w="622300" h="622300">
                <a:moveTo>
                  <a:pt x="163513" y="40639"/>
                </a:moveTo>
                <a:lnTo>
                  <a:pt x="156942" y="40639"/>
                </a:lnTo>
                <a:lnTo>
                  <a:pt x="151067" y="44450"/>
                </a:lnTo>
                <a:lnTo>
                  <a:pt x="149512" y="50800"/>
                </a:lnTo>
                <a:lnTo>
                  <a:pt x="154716" y="59689"/>
                </a:lnTo>
                <a:lnTo>
                  <a:pt x="160487" y="60959"/>
                </a:lnTo>
                <a:lnTo>
                  <a:pt x="169510" y="55879"/>
                </a:lnTo>
                <a:lnTo>
                  <a:pt x="171047" y="49529"/>
                </a:lnTo>
                <a:lnTo>
                  <a:pt x="166729" y="41909"/>
                </a:lnTo>
                <a:lnTo>
                  <a:pt x="163513" y="40639"/>
                </a:lnTo>
                <a:close/>
              </a:path>
              <a:path w="622300" h="622300">
                <a:moveTo>
                  <a:pt x="465160" y="40639"/>
                </a:moveTo>
                <a:lnTo>
                  <a:pt x="458351" y="40639"/>
                </a:lnTo>
                <a:lnTo>
                  <a:pt x="455438" y="43179"/>
                </a:lnTo>
                <a:lnTo>
                  <a:pt x="451233" y="49529"/>
                </a:lnTo>
                <a:lnTo>
                  <a:pt x="452789" y="55879"/>
                </a:lnTo>
                <a:lnTo>
                  <a:pt x="461803" y="60959"/>
                </a:lnTo>
                <a:lnTo>
                  <a:pt x="467564" y="59689"/>
                </a:lnTo>
                <a:lnTo>
                  <a:pt x="472777" y="50800"/>
                </a:lnTo>
                <a:lnTo>
                  <a:pt x="471241" y="44450"/>
                </a:lnTo>
                <a:lnTo>
                  <a:pt x="465160" y="40639"/>
                </a:lnTo>
                <a:close/>
              </a:path>
              <a:path w="622300" h="622300">
                <a:moveTo>
                  <a:pt x="199541" y="22859"/>
                </a:moveTo>
                <a:lnTo>
                  <a:pt x="194496" y="22859"/>
                </a:lnTo>
                <a:lnTo>
                  <a:pt x="193243" y="24129"/>
                </a:lnTo>
                <a:lnTo>
                  <a:pt x="187265" y="25400"/>
                </a:lnTo>
                <a:lnTo>
                  <a:pt x="184983" y="31750"/>
                </a:lnTo>
                <a:lnTo>
                  <a:pt x="188972" y="40639"/>
                </a:lnTo>
                <a:lnTo>
                  <a:pt x="194477" y="43179"/>
                </a:lnTo>
                <a:lnTo>
                  <a:pt x="204105" y="39369"/>
                </a:lnTo>
                <a:lnTo>
                  <a:pt x="206386" y="34289"/>
                </a:lnTo>
                <a:lnTo>
                  <a:pt x="202944" y="25400"/>
                </a:lnTo>
                <a:lnTo>
                  <a:pt x="199541" y="22859"/>
                </a:lnTo>
                <a:close/>
              </a:path>
              <a:path w="622300" h="622300">
                <a:moveTo>
                  <a:pt x="427991" y="22859"/>
                </a:moveTo>
                <a:lnTo>
                  <a:pt x="422927" y="22859"/>
                </a:lnTo>
                <a:lnTo>
                  <a:pt x="419392" y="25400"/>
                </a:lnTo>
                <a:lnTo>
                  <a:pt x="415922" y="34289"/>
                </a:lnTo>
                <a:lnTo>
                  <a:pt x="418204" y="39369"/>
                </a:lnTo>
                <a:lnTo>
                  <a:pt x="427822" y="43179"/>
                </a:lnTo>
                <a:lnTo>
                  <a:pt x="433327" y="40639"/>
                </a:lnTo>
                <a:lnTo>
                  <a:pt x="437316" y="31750"/>
                </a:lnTo>
                <a:lnTo>
                  <a:pt x="435034" y="25400"/>
                </a:lnTo>
                <a:lnTo>
                  <a:pt x="429141" y="24129"/>
                </a:lnTo>
                <a:lnTo>
                  <a:pt x="427991" y="22859"/>
                </a:lnTo>
                <a:close/>
              </a:path>
              <a:path w="622300" h="622300">
                <a:moveTo>
                  <a:pt x="237379" y="10159"/>
                </a:moveTo>
                <a:lnTo>
                  <a:pt x="231222" y="10159"/>
                </a:lnTo>
                <a:lnTo>
                  <a:pt x="225592" y="12700"/>
                </a:lnTo>
                <a:lnTo>
                  <a:pt x="222604" y="17779"/>
                </a:lnTo>
                <a:lnTo>
                  <a:pt x="225300" y="27939"/>
                </a:lnTo>
                <a:lnTo>
                  <a:pt x="230468" y="30479"/>
                </a:lnTo>
                <a:lnTo>
                  <a:pt x="240527" y="27939"/>
                </a:lnTo>
                <a:lnTo>
                  <a:pt x="243507" y="22859"/>
                </a:lnTo>
                <a:lnTo>
                  <a:pt x="241075" y="13969"/>
                </a:lnTo>
                <a:lnTo>
                  <a:pt x="237379" y="10159"/>
                </a:lnTo>
                <a:close/>
              </a:path>
              <a:path w="622300" h="622300">
                <a:moveTo>
                  <a:pt x="390861" y="10159"/>
                </a:moveTo>
                <a:lnTo>
                  <a:pt x="384920" y="10159"/>
                </a:lnTo>
                <a:lnTo>
                  <a:pt x="381233" y="13969"/>
                </a:lnTo>
                <a:lnTo>
                  <a:pt x="378792" y="22859"/>
                </a:lnTo>
                <a:lnTo>
                  <a:pt x="381772" y="27939"/>
                </a:lnTo>
                <a:lnTo>
                  <a:pt x="391831" y="30479"/>
                </a:lnTo>
                <a:lnTo>
                  <a:pt x="396999" y="27939"/>
                </a:lnTo>
                <a:lnTo>
                  <a:pt x="399695" y="17779"/>
                </a:lnTo>
                <a:lnTo>
                  <a:pt x="396707" y="12700"/>
                </a:lnTo>
                <a:lnTo>
                  <a:pt x="390861" y="10159"/>
                </a:lnTo>
                <a:close/>
              </a:path>
              <a:path w="622300" h="622300">
                <a:moveTo>
                  <a:pt x="276320" y="2539"/>
                </a:moveTo>
                <a:lnTo>
                  <a:pt x="270540" y="2539"/>
                </a:lnTo>
                <a:lnTo>
                  <a:pt x="265383" y="3809"/>
                </a:lnTo>
                <a:lnTo>
                  <a:pt x="261743" y="8889"/>
                </a:lnTo>
                <a:lnTo>
                  <a:pt x="263109" y="19050"/>
                </a:lnTo>
                <a:lnTo>
                  <a:pt x="267834" y="22859"/>
                </a:lnTo>
                <a:lnTo>
                  <a:pt x="278149" y="21589"/>
                </a:lnTo>
                <a:lnTo>
                  <a:pt x="281788" y="16509"/>
                </a:lnTo>
                <a:lnTo>
                  <a:pt x="280487" y="6350"/>
                </a:lnTo>
                <a:lnTo>
                  <a:pt x="276320" y="2539"/>
                </a:lnTo>
                <a:close/>
              </a:path>
              <a:path w="622300" h="622300">
                <a:moveTo>
                  <a:pt x="351759" y="2539"/>
                </a:moveTo>
                <a:lnTo>
                  <a:pt x="345574" y="2539"/>
                </a:lnTo>
                <a:lnTo>
                  <a:pt x="341793" y="6350"/>
                </a:lnTo>
                <a:lnTo>
                  <a:pt x="340502" y="16509"/>
                </a:lnTo>
                <a:lnTo>
                  <a:pt x="344131" y="21589"/>
                </a:lnTo>
                <a:lnTo>
                  <a:pt x="354465" y="22859"/>
                </a:lnTo>
                <a:lnTo>
                  <a:pt x="359199" y="19050"/>
                </a:lnTo>
                <a:lnTo>
                  <a:pt x="360556" y="8889"/>
                </a:lnTo>
                <a:lnTo>
                  <a:pt x="356916" y="3809"/>
                </a:lnTo>
                <a:lnTo>
                  <a:pt x="351759" y="2539"/>
                </a:lnTo>
                <a:close/>
              </a:path>
              <a:path w="622300" h="622300">
                <a:moveTo>
                  <a:pt x="316354" y="0"/>
                </a:moveTo>
                <a:lnTo>
                  <a:pt x="305945" y="0"/>
                </a:lnTo>
                <a:lnTo>
                  <a:pt x="301721" y="5079"/>
                </a:lnTo>
                <a:lnTo>
                  <a:pt x="301721" y="15239"/>
                </a:lnTo>
                <a:lnTo>
                  <a:pt x="305945" y="19050"/>
                </a:lnTo>
                <a:lnTo>
                  <a:pt x="316354" y="19050"/>
                </a:lnTo>
                <a:lnTo>
                  <a:pt x="320578" y="15239"/>
                </a:lnTo>
                <a:lnTo>
                  <a:pt x="320578" y="5079"/>
                </a:lnTo>
                <a:lnTo>
                  <a:pt x="3163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0748222" y="5802500"/>
            <a:ext cx="1031240" cy="551815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50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02H00</a:t>
            </a:r>
            <a:r>
              <a:rPr sz="1600" b="1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25" dirty="0">
                <a:solidFill>
                  <a:srgbClr val="FFFFFF"/>
                </a:solidFill>
                <a:latin typeface="Arial"/>
                <a:cs typeface="Arial"/>
              </a:rPr>
              <a:t>LIS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0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01H20</a:t>
            </a:r>
            <a:r>
              <a:rPr sz="1600" b="1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335" dirty="0">
                <a:solidFill>
                  <a:srgbClr val="FFFFFF"/>
                </a:solidFill>
                <a:latin typeface="Arial"/>
                <a:cs typeface="Arial"/>
              </a:rPr>
              <a:t>OPO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90861" y="148689"/>
            <a:ext cx="9881277" cy="1096198"/>
          </a:xfrm>
          <a:prstGeom prst="rect">
            <a:avLst/>
          </a:prstGeom>
        </p:spPr>
        <p:txBody>
          <a:bodyPr vert="horz" wrap="square" lIns="0" tIns="354076" rIns="0" bIns="0" rtlCol="0">
            <a:spAutoFit/>
          </a:bodyPr>
          <a:lstStyle/>
          <a:p>
            <a:pPr marL="98425">
              <a:lnSpc>
                <a:spcPct val="100000"/>
              </a:lnSpc>
              <a:spcBef>
                <a:spcPts val="100"/>
              </a:spcBef>
            </a:pPr>
            <a:r>
              <a:rPr i="0" dirty="0">
                <a:solidFill>
                  <a:srgbClr val="000000"/>
                </a:solidFill>
              </a:rPr>
              <a:t>Une</a:t>
            </a:r>
            <a:r>
              <a:rPr i="0" spc="-130" dirty="0">
                <a:solidFill>
                  <a:srgbClr val="000000"/>
                </a:solidFill>
              </a:rPr>
              <a:t> </a:t>
            </a:r>
            <a:r>
              <a:rPr i="0" dirty="0">
                <a:solidFill>
                  <a:srgbClr val="000000"/>
                </a:solidFill>
              </a:rPr>
              <a:t>histoire</a:t>
            </a:r>
            <a:r>
              <a:rPr i="0" spc="-125" dirty="0">
                <a:solidFill>
                  <a:srgbClr val="000000"/>
                </a:solidFill>
              </a:rPr>
              <a:t> </a:t>
            </a:r>
            <a:r>
              <a:rPr i="0" spc="-25" dirty="0">
                <a:solidFill>
                  <a:srgbClr val="000000"/>
                </a:solidFill>
              </a:rPr>
              <a:t>d'amour</a:t>
            </a:r>
            <a:r>
              <a:rPr i="0" spc="-204" dirty="0">
                <a:solidFill>
                  <a:srgbClr val="000000"/>
                </a:solidFill>
              </a:rPr>
              <a:t> </a:t>
            </a:r>
            <a:r>
              <a:rPr i="0" spc="-10" dirty="0">
                <a:solidFill>
                  <a:srgbClr val="000000"/>
                </a:solidFill>
              </a:rPr>
              <a:t>intemporelle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76628" y="5514186"/>
            <a:ext cx="860044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i="0" dirty="0"/>
              <a:t>Goûter</a:t>
            </a:r>
            <a:r>
              <a:rPr i="0" spc="-229" dirty="0"/>
              <a:t> </a:t>
            </a:r>
            <a:r>
              <a:rPr i="0" spc="-10" dirty="0"/>
              <a:t>l'authentique</a:t>
            </a:r>
            <a:r>
              <a:rPr i="0" spc="-145" dirty="0"/>
              <a:t> </a:t>
            </a:r>
            <a:r>
              <a:rPr i="0" spc="-10" dirty="0"/>
              <a:t>Coimbra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76628" y="5514186"/>
            <a:ext cx="578421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i="0" dirty="0"/>
              <a:t>Les</a:t>
            </a:r>
            <a:r>
              <a:rPr i="0" spc="-114" dirty="0"/>
              <a:t> </a:t>
            </a:r>
            <a:r>
              <a:rPr i="0" dirty="0"/>
              <a:t>amoureux</a:t>
            </a:r>
            <a:r>
              <a:rPr i="0" spc="-114" dirty="0"/>
              <a:t> </a:t>
            </a:r>
            <a:r>
              <a:rPr i="0" dirty="0"/>
              <a:t>du</a:t>
            </a:r>
            <a:r>
              <a:rPr i="0" spc="-114" dirty="0"/>
              <a:t> </a:t>
            </a:r>
            <a:r>
              <a:rPr i="0" spc="-25" dirty="0"/>
              <a:t>riz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67495" y="2667000"/>
            <a:ext cx="1200329" cy="3569141"/>
          </a:xfrm>
          <a:prstGeom prst="rect">
            <a:avLst/>
          </a:prstGeom>
        </p:spPr>
        <p:txBody>
          <a:bodyPr vert="vert270" wrap="square" lIns="0" tIns="482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80"/>
              </a:spcBef>
            </a:pPr>
            <a:r>
              <a:rPr sz="7800" b="1" i="1" spc="-10" dirty="0">
                <a:solidFill>
                  <a:srgbClr val="FFFFFF"/>
                </a:solidFill>
                <a:latin typeface="Moranga Bold It"/>
                <a:cs typeface="Moranga Bold It"/>
              </a:rPr>
              <a:t>Viseu</a:t>
            </a:r>
            <a:endParaRPr sz="7800" dirty="0">
              <a:latin typeface="Moranga Bold It"/>
              <a:cs typeface="Moranga Bold I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572798" y="5802500"/>
            <a:ext cx="2037080" cy="551815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250"/>
              </a:spcBef>
            </a:pPr>
            <a:r>
              <a:rPr sz="1600" b="1" spc="70" dirty="0">
                <a:solidFill>
                  <a:srgbClr val="FFFFFF"/>
                </a:solidFill>
                <a:latin typeface="Arial"/>
                <a:cs typeface="Arial"/>
              </a:rPr>
              <a:t>40°</a:t>
            </a:r>
            <a:r>
              <a:rPr sz="1600" b="1" spc="4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155" dirty="0">
                <a:solidFill>
                  <a:srgbClr val="FFFFFF"/>
                </a:solidFill>
                <a:latin typeface="Arial"/>
                <a:cs typeface="Arial"/>
              </a:rPr>
              <a:t>39'</a:t>
            </a:r>
            <a:r>
              <a:rPr sz="1600" b="1" spc="4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55" dirty="0">
                <a:solidFill>
                  <a:srgbClr val="FFFFFF"/>
                </a:solidFill>
                <a:latin typeface="Arial"/>
                <a:cs typeface="Arial"/>
              </a:rPr>
              <a:t>27.1836”</a:t>
            </a:r>
            <a:r>
              <a:rPr sz="1600" b="1" spc="4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33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endParaRPr sz="16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150"/>
              </a:spcBef>
            </a:pPr>
            <a:r>
              <a:rPr sz="1600" b="1" spc="110" dirty="0">
                <a:solidFill>
                  <a:srgbClr val="FFFFFF"/>
                </a:solidFill>
                <a:latin typeface="Arial"/>
                <a:cs typeface="Arial"/>
              </a:rPr>
              <a:t>7°</a:t>
            </a:r>
            <a:r>
              <a:rPr sz="1600" b="1" spc="4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155" dirty="0">
                <a:solidFill>
                  <a:srgbClr val="FFFFFF"/>
                </a:solidFill>
                <a:latin typeface="Arial"/>
                <a:cs typeface="Arial"/>
              </a:rPr>
              <a:t>54'</a:t>
            </a:r>
            <a:r>
              <a:rPr sz="1600" b="1" spc="4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65" dirty="0">
                <a:solidFill>
                  <a:srgbClr val="FFFFFF"/>
                </a:solidFill>
                <a:latin typeface="Arial"/>
                <a:cs typeface="Arial"/>
              </a:rPr>
              <a:t>51.408”</a:t>
            </a:r>
            <a:r>
              <a:rPr sz="1600" b="1" spc="4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690" dirty="0">
                <a:solidFill>
                  <a:srgbClr val="FFFFFF"/>
                </a:solidFill>
                <a:latin typeface="Arial"/>
                <a:cs typeface="Arial"/>
              </a:rPr>
              <a:t>W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9867900" y="5770656"/>
            <a:ext cx="622300" cy="622300"/>
          </a:xfrm>
          <a:custGeom>
            <a:avLst/>
            <a:gdLst/>
            <a:ahLst/>
            <a:cxnLst/>
            <a:rect l="l" t="t" r="r" b="b"/>
            <a:pathLst>
              <a:path w="622300" h="622300">
                <a:moveTo>
                  <a:pt x="316354" y="603135"/>
                </a:moveTo>
                <a:lnTo>
                  <a:pt x="305945" y="603135"/>
                </a:lnTo>
                <a:lnTo>
                  <a:pt x="301721" y="607359"/>
                </a:lnTo>
                <a:lnTo>
                  <a:pt x="301721" y="617769"/>
                </a:lnTo>
                <a:lnTo>
                  <a:pt x="305945" y="621993"/>
                </a:lnTo>
                <a:lnTo>
                  <a:pt x="316354" y="621993"/>
                </a:lnTo>
                <a:lnTo>
                  <a:pt x="320578" y="617769"/>
                </a:lnTo>
                <a:lnTo>
                  <a:pt x="320578" y="607359"/>
                </a:lnTo>
                <a:lnTo>
                  <a:pt x="316354" y="603135"/>
                </a:lnTo>
                <a:close/>
              </a:path>
              <a:path w="622300" h="622300">
                <a:moveTo>
                  <a:pt x="273822" y="600778"/>
                </a:moveTo>
                <a:lnTo>
                  <a:pt x="266768" y="600778"/>
                </a:lnTo>
                <a:lnTo>
                  <a:pt x="262978" y="604239"/>
                </a:lnTo>
                <a:lnTo>
                  <a:pt x="261696" y="613950"/>
                </a:lnTo>
                <a:lnTo>
                  <a:pt x="265325" y="618693"/>
                </a:lnTo>
                <a:lnTo>
                  <a:pt x="275670" y="620051"/>
                </a:lnTo>
                <a:lnTo>
                  <a:pt x="280403" y="616421"/>
                </a:lnTo>
                <a:lnTo>
                  <a:pt x="281760" y="606096"/>
                </a:lnTo>
                <a:lnTo>
                  <a:pt x="278140" y="601353"/>
                </a:lnTo>
                <a:lnTo>
                  <a:pt x="273822" y="600778"/>
                </a:lnTo>
                <a:close/>
              </a:path>
              <a:path w="622300" h="622300">
                <a:moveTo>
                  <a:pt x="355069" y="600429"/>
                </a:moveTo>
                <a:lnTo>
                  <a:pt x="348114" y="600646"/>
                </a:lnTo>
                <a:lnTo>
                  <a:pt x="349289" y="600646"/>
                </a:lnTo>
                <a:lnTo>
                  <a:pt x="344131" y="601325"/>
                </a:lnTo>
                <a:lnTo>
                  <a:pt x="340492" y="606058"/>
                </a:lnTo>
                <a:lnTo>
                  <a:pt x="341840" y="616383"/>
                </a:lnTo>
                <a:lnTo>
                  <a:pt x="346574" y="620022"/>
                </a:lnTo>
                <a:lnTo>
                  <a:pt x="356908" y="618655"/>
                </a:lnTo>
                <a:lnTo>
                  <a:pt x="360537" y="613922"/>
                </a:lnTo>
                <a:lnTo>
                  <a:pt x="359227" y="603975"/>
                </a:lnTo>
                <a:lnTo>
                  <a:pt x="355069" y="600429"/>
                </a:lnTo>
                <a:close/>
              </a:path>
              <a:path w="622300" h="622300">
                <a:moveTo>
                  <a:pt x="393708" y="593037"/>
                </a:moveTo>
                <a:lnTo>
                  <a:pt x="387341" y="593037"/>
                </a:lnTo>
                <a:lnTo>
                  <a:pt x="381753" y="594536"/>
                </a:lnTo>
                <a:lnTo>
                  <a:pt x="378773" y="599713"/>
                </a:lnTo>
                <a:lnTo>
                  <a:pt x="381461" y="609764"/>
                </a:lnTo>
                <a:lnTo>
                  <a:pt x="386636" y="612753"/>
                </a:lnTo>
                <a:lnTo>
                  <a:pt x="396688" y="610056"/>
                </a:lnTo>
                <a:lnTo>
                  <a:pt x="399676" y="604889"/>
                </a:lnTo>
                <a:lnTo>
                  <a:pt x="397263" y="595866"/>
                </a:lnTo>
                <a:lnTo>
                  <a:pt x="393708" y="593037"/>
                </a:lnTo>
                <a:close/>
              </a:path>
              <a:path w="622300" h="622300">
                <a:moveTo>
                  <a:pt x="234673" y="592971"/>
                </a:moveTo>
                <a:lnTo>
                  <a:pt x="228636" y="592971"/>
                </a:lnTo>
                <a:lnTo>
                  <a:pt x="225046" y="595762"/>
                </a:lnTo>
                <a:lnTo>
                  <a:pt x="222604" y="604889"/>
                </a:lnTo>
                <a:lnTo>
                  <a:pt x="225592" y="610056"/>
                </a:lnTo>
                <a:lnTo>
                  <a:pt x="235644" y="612753"/>
                </a:lnTo>
                <a:lnTo>
                  <a:pt x="240821" y="609764"/>
                </a:lnTo>
                <a:lnTo>
                  <a:pt x="243507" y="599713"/>
                </a:lnTo>
                <a:lnTo>
                  <a:pt x="240527" y="594536"/>
                </a:lnTo>
                <a:lnTo>
                  <a:pt x="234673" y="592971"/>
                </a:lnTo>
                <a:close/>
              </a:path>
              <a:path w="622300" h="622300">
                <a:moveTo>
                  <a:pt x="197070" y="580195"/>
                </a:moveTo>
                <a:lnTo>
                  <a:pt x="191833" y="580195"/>
                </a:lnTo>
                <a:lnTo>
                  <a:pt x="188462" y="582392"/>
                </a:lnTo>
                <a:lnTo>
                  <a:pt x="184993" y="590803"/>
                </a:lnTo>
                <a:lnTo>
                  <a:pt x="187284" y="596309"/>
                </a:lnTo>
                <a:lnTo>
                  <a:pt x="196900" y="600288"/>
                </a:lnTo>
                <a:lnTo>
                  <a:pt x="202417" y="598006"/>
                </a:lnTo>
                <a:lnTo>
                  <a:pt x="206405" y="588379"/>
                </a:lnTo>
                <a:lnTo>
                  <a:pt x="204114" y="582864"/>
                </a:lnTo>
                <a:lnTo>
                  <a:pt x="198221" y="580431"/>
                </a:lnTo>
                <a:lnTo>
                  <a:pt x="197070" y="580195"/>
                </a:lnTo>
                <a:close/>
              </a:path>
              <a:path w="622300" h="622300">
                <a:moveTo>
                  <a:pt x="430471" y="580186"/>
                </a:moveTo>
                <a:lnTo>
                  <a:pt x="425185" y="580186"/>
                </a:lnTo>
                <a:lnTo>
                  <a:pt x="424172" y="580384"/>
                </a:lnTo>
                <a:lnTo>
                  <a:pt x="418194" y="582864"/>
                </a:lnTo>
                <a:lnTo>
                  <a:pt x="415913" y="588379"/>
                </a:lnTo>
                <a:lnTo>
                  <a:pt x="419901" y="598006"/>
                </a:lnTo>
                <a:lnTo>
                  <a:pt x="425416" y="600288"/>
                </a:lnTo>
                <a:lnTo>
                  <a:pt x="435034" y="596300"/>
                </a:lnTo>
                <a:lnTo>
                  <a:pt x="437316" y="590784"/>
                </a:lnTo>
                <a:lnTo>
                  <a:pt x="433875" y="582477"/>
                </a:lnTo>
                <a:lnTo>
                  <a:pt x="430471" y="580186"/>
                </a:lnTo>
                <a:close/>
              </a:path>
              <a:path w="622300" h="622300">
                <a:moveTo>
                  <a:pt x="163419" y="563879"/>
                </a:moveTo>
                <a:lnTo>
                  <a:pt x="156621" y="563879"/>
                </a:lnTo>
                <a:lnTo>
                  <a:pt x="153716" y="565149"/>
                </a:lnTo>
                <a:lnTo>
                  <a:pt x="149512" y="572769"/>
                </a:lnTo>
                <a:lnTo>
                  <a:pt x="151058" y="577849"/>
                </a:lnTo>
                <a:lnTo>
                  <a:pt x="160063" y="582929"/>
                </a:lnTo>
                <a:lnTo>
                  <a:pt x="165834" y="581659"/>
                </a:lnTo>
                <a:lnTo>
                  <a:pt x="171057" y="572769"/>
                </a:lnTo>
                <a:lnTo>
                  <a:pt x="169510" y="567689"/>
                </a:lnTo>
                <a:lnTo>
                  <a:pt x="163419" y="563879"/>
                </a:lnTo>
                <a:close/>
              </a:path>
              <a:path w="622300" h="622300">
                <a:moveTo>
                  <a:pt x="465226" y="563879"/>
                </a:moveTo>
                <a:lnTo>
                  <a:pt x="458643" y="563879"/>
                </a:lnTo>
                <a:lnTo>
                  <a:pt x="452780" y="567689"/>
                </a:lnTo>
                <a:lnTo>
                  <a:pt x="451233" y="572769"/>
                </a:lnTo>
                <a:lnTo>
                  <a:pt x="456438" y="581659"/>
                </a:lnTo>
                <a:lnTo>
                  <a:pt x="462198" y="582929"/>
                </a:lnTo>
                <a:lnTo>
                  <a:pt x="471222" y="577849"/>
                </a:lnTo>
                <a:lnTo>
                  <a:pt x="472777" y="572769"/>
                </a:lnTo>
                <a:lnTo>
                  <a:pt x="468440" y="565149"/>
                </a:lnTo>
                <a:lnTo>
                  <a:pt x="465226" y="563879"/>
                </a:lnTo>
                <a:close/>
              </a:path>
              <a:path w="622300" h="622300">
                <a:moveTo>
                  <a:pt x="311150" y="46989"/>
                </a:moveTo>
                <a:lnTo>
                  <a:pt x="263724" y="52069"/>
                </a:lnTo>
                <a:lnTo>
                  <a:pt x="219075" y="63500"/>
                </a:lnTo>
                <a:lnTo>
                  <a:pt x="177951" y="83819"/>
                </a:lnTo>
                <a:lnTo>
                  <a:pt x="141100" y="109219"/>
                </a:lnTo>
                <a:lnTo>
                  <a:pt x="109272" y="140969"/>
                </a:lnTo>
                <a:lnTo>
                  <a:pt x="83213" y="177800"/>
                </a:lnTo>
                <a:lnTo>
                  <a:pt x="63673" y="219709"/>
                </a:lnTo>
                <a:lnTo>
                  <a:pt x="51400" y="264159"/>
                </a:lnTo>
                <a:lnTo>
                  <a:pt x="47143" y="311149"/>
                </a:lnTo>
                <a:lnTo>
                  <a:pt x="51400" y="359409"/>
                </a:lnTo>
                <a:lnTo>
                  <a:pt x="63673" y="403859"/>
                </a:lnTo>
                <a:lnTo>
                  <a:pt x="83213" y="444499"/>
                </a:lnTo>
                <a:lnTo>
                  <a:pt x="109272" y="481329"/>
                </a:lnTo>
                <a:lnTo>
                  <a:pt x="141100" y="513079"/>
                </a:lnTo>
                <a:lnTo>
                  <a:pt x="177951" y="539749"/>
                </a:lnTo>
                <a:lnTo>
                  <a:pt x="219075" y="558799"/>
                </a:lnTo>
                <a:lnTo>
                  <a:pt x="263724" y="571499"/>
                </a:lnTo>
                <a:lnTo>
                  <a:pt x="311150" y="575309"/>
                </a:lnTo>
                <a:lnTo>
                  <a:pt x="358575" y="571499"/>
                </a:lnTo>
                <a:lnTo>
                  <a:pt x="403224" y="558799"/>
                </a:lnTo>
                <a:lnTo>
                  <a:pt x="408707" y="556259"/>
                </a:lnTo>
                <a:lnTo>
                  <a:pt x="311150" y="556259"/>
                </a:lnTo>
                <a:lnTo>
                  <a:pt x="261712" y="551179"/>
                </a:lnTo>
                <a:lnTo>
                  <a:pt x="215680" y="537209"/>
                </a:lnTo>
                <a:lnTo>
                  <a:pt x="174037" y="514349"/>
                </a:lnTo>
                <a:lnTo>
                  <a:pt x="137762" y="485139"/>
                </a:lnTo>
                <a:lnTo>
                  <a:pt x="107840" y="448309"/>
                </a:lnTo>
                <a:lnTo>
                  <a:pt x="85251" y="406399"/>
                </a:lnTo>
                <a:lnTo>
                  <a:pt x="70977" y="360679"/>
                </a:lnTo>
                <a:lnTo>
                  <a:pt x="66001" y="311149"/>
                </a:lnTo>
                <a:lnTo>
                  <a:pt x="70977" y="261619"/>
                </a:lnTo>
                <a:lnTo>
                  <a:pt x="85251" y="215900"/>
                </a:lnTo>
                <a:lnTo>
                  <a:pt x="107840" y="173989"/>
                </a:lnTo>
                <a:lnTo>
                  <a:pt x="137762" y="138429"/>
                </a:lnTo>
                <a:lnTo>
                  <a:pt x="174037" y="107950"/>
                </a:lnTo>
                <a:lnTo>
                  <a:pt x="215680" y="85089"/>
                </a:lnTo>
                <a:lnTo>
                  <a:pt x="261712" y="71119"/>
                </a:lnTo>
                <a:lnTo>
                  <a:pt x="311150" y="66039"/>
                </a:lnTo>
                <a:lnTo>
                  <a:pt x="408365" y="66039"/>
                </a:lnTo>
                <a:lnTo>
                  <a:pt x="403224" y="63500"/>
                </a:lnTo>
                <a:lnTo>
                  <a:pt x="358575" y="52069"/>
                </a:lnTo>
                <a:lnTo>
                  <a:pt x="311150" y="46989"/>
                </a:lnTo>
                <a:close/>
              </a:path>
              <a:path w="622300" h="622300">
                <a:moveTo>
                  <a:pt x="129476" y="541019"/>
                </a:moveTo>
                <a:lnTo>
                  <a:pt x="124468" y="541019"/>
                </a:lnTo>
                <a:lnTo>
                  <a:pt x="121763" y="542289"/>
                </a:lnTo>
                <a:lnTo>
                  <a:pt x="116841" y="548639"/>
                </a:lnTo>
                <a:lnTo>
                  <a:pt x="117623" y="554989"/>
                </a:lnTo>
                <a:lnTo>
                  <a:pt x="125892" y="561339"/>
                </a:lnTo>
                <a:lnTo>
                  <a:pt x="131795" y="560069"/>
                </a:lnTo>
                <a:lnTo>
                  <a:pt x="138141" y="552449"/>
                </a:lnTo>
                <a:lnTo>
                  <a:pt x="137368" y="546099"/>
                </a:lnTo>
                <a:lnTo>
                  <a:pt x="131550" y="542289"/>
                </a:lnTo>
                <a:lnTo>
                  <a:pt x="129476" y="541019"/>
                </a:lnTo>
                <a:close/>
              </a:path>
              <a:path w="622300" h="622300">
                <a:moveTo>
                  <a:pt x="497878" y="541019"/>
                </a:moveTo>
                <a:lnTo>
                  <a:pt x="492427" y="541019"/>
                </a:lnTo>
                <a:lnTo>
                  <a:pt x="490608" y="542289"/>
                </a:lnTo>
                <a:lnTo>
                  <a:pt x="484969" y="546099"/>
                </a:lnTo>
                <a:lnTo>
                  <a:pt x="484177" y="552449"/>
                </a:lnTo>
                <a:lnTo>
                  <a:pt x="490513" y="560069"/>
                </a:lnTo>
                <a:lnTo>
                  <a:pt x="496435" y="561339"/>
                </a:lnTo>
                <a:lnTo>
                  <a:pt x="504704" y="554989"/>
                </a:lnTo>
                <a:lnTo>
                  <a:pt x="505495" y="548639"/>
                </a:lnTo>
                <a:lnTo>
                  <a:pt x="500574" y="542289"/>
                </a:lnTo>
                <a:lnTo>
                  <a:pt x="497878" y="541019"/>
                </a:lnTo>
                <a:close/>
              </a:path>
              <a:path w="622300" h="622300">
                <a:moveTo>
                  <a:pt x="408365" y="66039"/>
                </a:moveTo>
                <a:lnTo>
                  <a:pt x="311150" y="66039"/>
                </a:lnTo>
                <a:lnTo>
                  <a:pt x="360587" y="71119"/>
                </a:lnTo>
                <a:lnTo>
                  <a:pt x="406619" y="85089"/>
                </a:lnTo>
                <a:lnTo>
                  <a:pt x="448262" y="107950"/>
                </a:lnTo>
                <a:lnTo>
                  <a:pt x="484537" y="138429"/>
                </a:lnTo>
                <a:lnTo>
                  <a:pt x="514459" y="173989"/>
                </a:lnTo>
                <a:lnTo>
                  <a:pt x="537048" y="215900"/>
                </a:lnTo>
                <a:lnTo>
                  <a:pt x="551322" y="261619"/>
                </a:lnTo>
                <a:lnTo>
                  <a:pt x="556298" y="311149"/>
                </a:lnTo>
                <a:lnTo>
                  <a:pt x="551322" y="360679"/>
                </a:lnTo>
                <a:lnTo>
                  <a:pt x="537048" y="406399"/>
                </a:lnTo>
                <a:lnTo>
                  <a:pt x="514459" y="448309"/>
                </a:lnTo>
                <a:lnTo>
                  <a:pt x="484537" y="485139"/>
                </a:lnTo>
                <a:lnTo>
                  <a:pt x="448262" y="514349"/>
                </a:lnTo>
                <a:lnTo>
                  <a:pt x="406619" y="537209"/>
                </a:lnTo>
                <a:lnTo>
                  <a:pt x="360587" y="551179"/>
                </a:lnTo>
                <a:lnTo>
                  <a:pt x="311150" y="556259"/>
                </a:lnTo>
                <a:lnTo>
                  <a:pt x="408707" y="556259"/>
                </a:lnTo>
                <a:lnTo>
                  <a:pt x="444348" y="539749"/>
                </a:lnTo>
                <a:lnTo>
                  <a:pt x="481199" y="513079"/>
                </a:lnTo>
                <a:lnTo>
                  <a:pt x="513027" y="481329"/>
                </a:lnTo>
                <a:lnTo>
                  <a:pt x="539086" y="444499"/>
                </a:lnTo>
                <a:lnTo>
                  <a:pt x="558626" y="403859"/>
                </a:lnTo>
                <a:lnTo>
                  <a:pt x="570899" y="359409"/>
                </a:lnTo>
                <a:lnTo>
                  <a:pt x="575156" y="311149"/>
                </a:lnTo>
                <a:lnTo>
                  <a:pt x="570899" y="264159"/>
                </a:lnTo>
                <a:lnTo>
                  <a:pt x="558626" y="219709"/>
                </a:lnTo>
                <a:lnTo>
                  <a:pt x="539086" y="177800"/>
                </a:lnTo>
                <a:lnTo>
                  <a:pt x="513027" y="140969"/>
                </a:lnTo>
                <a:lnTo>
                  <a:pt x="481199" y="109219"/>
                </a:lnTo>
                <a:lnTo>
                  <a:pt x="444348" y="83819"/>
                </a:lnTo>
                <a:lnTo>
                  <a:pt x="408365" y="66039"/>
                </a:lnTo>
                <a:close/>
              </a:path>
              <a:path w="622300" h="622300">
                <a:moveTo>
                  <a:pt x="100378" y="515619"/>
                </a:moveTo>
                <a:lnTo>
                  <a:pt x="95382" y="515619"/>
                </a:lnTo>
                <a:lnTo>
                  <a:pt x="92920" y="516889"/>
                </a:lnTo>
                <a:lnTo>
                  <a:pt x="87442" y="521969"/>
                </a:lnTo>
                <a:lnTo>
                  <a:pt x="87442" y="528319"/>
                </a:lnTo>
                <a:lnTo>
                  <a:pt x="94796" y="534669"/>
                </a:lnTo>
                <a:lnTo>
                  <a:pt x="100765" y="534669"/>
                </a:lnTo>
                <a:lnTo>
                  <a:pt x="108148" y="528319"/>
                </a:lnTo>
                <a:lnTo>
                  <a:pt x="108139" y="521969"/>
                </a:lnTo>
                <a:lnTo>
                  <a:pt x="102717" y="516889"/>
                </a:lnTo>
                <a:lnTo>
                  <a:pt x="100378" y="515619"/>
                </a:lnTo>
                <a:close/>
              </a:path>
              <a:path w="622300" h="622300">
                <a:moveTo>
                  <a:pt x="527079" y="515619"/>
                </a:moveTo>
                <a:lnTo>
                  <a:pt x="522081" y="515619"/>
                </a:lnTo>
                <a:lnTo>
                  <a:pt x="519629" y="516889"/>
                </a:lnTo>
                <a:lnTo>
                  <a:pt x="514142" y="521969"/>
                </a:lnTo>
                <a:lnTo>
                  <a:pt x="514142" y="528319"/>
                </a:lnTo>
                <a:lnTo>
                  <a:pt x="521506" y="534669"/>
                </a:lnTo>
                <a:lnTo>
                  <a:pt x="527474" y="534669"/>
                </a:lnTo>
                <a:lnTo>
                  <a:pt x="534838" y="528319"/>
                </a:lnTo>
                <a:lnTo>
                  <a:pt x="534838" y="521969"/>
                </a:lnTo>
                <a:lnTo>
                  <a:pt x="529426" y="516889"/>
                </a:lnTo>
                <a:lnTo>
                  <a:pt x="527079" y="515619"/>
                </a:lnTo>
                <a:close/>
              </a:path>
              <a:path w="622300" h="622300">
                <a:moveTo>
                  <a:pt x="74827" y="485139"/>
                </a:moveTo>
                <a:lnTo>
                  <a:pt x="71950" y="485139"/>
                </a:lnTo>
                <a:lnTo>
                  <a:pt x="69386" y="486409"/>
                </a:lnTo>
                <a:lnTo>
                  <a:pt x="67566" y="486409"/>
                </a:lnTo>
                <a:lnTo>
                  <a:pt x="61918" y="490219"/>
                </a:lnTo>
                <a:lnTo>
                  <a:pt x="61136" y="496569"/>
                </a:lnTo>
                <a:lnTo>
                  <a:pt x="67481" y="505459"/>
                </a:lnTo>
                <a:lnTo>
                  <a:pt x="73403" y="505459"/>
                </a:lnTo>
                <a:lnTo>
                  <a:pt x="81662" y="499109"/>
                </a:lnTo>
                <a:lnTo>
                  <a:pt x="82445" y="494029"/>
                </a:lnTo>
                <a:lnTo>
                  <a:pt x="77523" y="487679"/>
                </a:lnTo>
                <a:lnTo>
                  <a:pt x="74827" y="485139"/>
                </a:lnTo>
                <a:close/>
              </a:path>
              <a:path w="622300" h="622300">
                <a:moveTo>
                  <a:pt x="552498" y="485139"/>
                </a:moveTo>
                <a:lnTo>
                  <a:pt x="547500" y="485139"/>
                </a:lnTo>
                <a:lnTo>
                  <a:pt x="544804" y="487679"/>
                </a:lnTo>
                <a:lnTo>
                  <a:pt x="539883" y="494029"/>
                </a:lnTo>
                <a:lnTo>
                  <a:pt x="540655" y="499109"/>
                </a:lnTo>
                <a:lnTo>
                  <a:pt x="548915" y="505459"/>
                </a:lnTo>
                <a:lnTo>
                  <a:pt x="554837" y="505459"/>
                </a:lnTo>
                <a:lnTo>
                  <a:pt x="561182" y="496569"/>
                </a:lnTo>
                <a:lnTo>
                  <a:pt x="560400" y="490219"/>
                </a:lnTo>
                <a:lnTo>
                  <a:pt x="554573" y="486409"/>
                </a:lnTo>
                <a:lnTo>
                  <a:pt x="552498" y="485139"/>
                </a:lnTo>
                <a:close/>
              </a:path>
              <a:path w="622300" h="622300">
                <a:moveTo>
                  <a:pt x="53074" y="453389"/>
                </a:moveTo>
                <a:lnTo>
                  <a:pt x="46502" y="453389"/>
                </a:lnTo>
                <a:lnTo>
                  <a:pt x="40628" y="457199"/>
                </a:lnTo>
                <a:lnTo>
                  <a:pt x="39081" y="462279"/>
                </a:lnTo>
                <a:lnTo>
                  <a:pt x="44268" y="471169"/>
                </a:lnTo>
                <a:lnTo>
                  <a:pt x="50038" y="473709"/>
                </a:lnTo>
                <a:lnTo>
                  <a:pt x="59071" y="467359"/>
                </a:lnTo>
                <a:lnTo>
                  <a:pt x="60617" y="462279"/>
                </a:lnTo>
                <a:lnTo>
                  <a:pt x="56290" y="454659"/>
                </a:lnTo>
                <a:lnTo>
                  <a:pt x="53074" y="453389"/>
                </a:lnTo>
                <a:close/>
              </a:path>
              <a:path w="622300" h="622300">
                <a:moveTo>
                  <a:pt x="575580" y="453389"/>
                </a:moveTo>
                <a:lnTo>
                  <a:pt x="568782" y="453389"/>
                </a:lnTo>
                <a:lnTo>
                  <a:pt x="565877" y="454659"/>
                </a:lnTo>
                <a:lnTo>
                  <a:pt x="561672" y="462279"/>
                </a:lnTo>
                <a:lnTo>
                  <a:pt x="563209" y="467359"/>
                </a:lnTo>
                <a:lnTo>
                  <a:pt x="572223" y="473709"/>
                </a:lnTo>
                <a:lnTo>
                  <a:pt x="577993" y="471169"/>
                </a:lnTo>
                <a:lnTo>
                  <a:pt x="583208" y="462279"/>
                </a:lnTo>
                <a:lnTo>
                  <a:pt x="581652" y="457199"/>
                </a:lnTo>
                <a:lnTo>
                  <a:pt x="575580" y="453389"/>
                </a:lnTo>
                <a:close/>
              </a:path>
              <a:path w="622300" h="622300">
                <a:moveTo>
                  <a:pt x="426482" y="189229"/>
                </a:moveTo>
                <a:lnTo>
                  <a:pt x="421787" y="189229"/>
                </a:lnTo>
                <a:lnTo>
                  <a:pt x="151992" y="294639"/>
                </a:lnTo>
                <a:lnTo>
                  <a:pt x="149597" y="300989"/>
                </a:lnTo>
                <a:lnTo>
                  <a:pt x="152642" y="308609"/>
                </a:lnTo>
                <a:lnTo>
                  <a:pt x="155206" y="311149"/>
                </a:lnTo>
                <a:lnTo>
                  <a:pt x="284352" y="337819"/>
                </a:lnTo>
                <a:lnTo>
                  <a:pt x="312432" y="469899"/>
                </a:lnTo>
                <a:lnTo>
                  <a:pt x="317439" y="472439"/>
                </a:lnTo>
                <a:lnTo>
                  <a:pt x="325641" y="471169"/>
                </a:lnTo>
                <a:lnTo>
                  <a:pt x="328206" y="468629"/>
                </a:lnTo>
                <a:lnTo>
                  <a:pt x="343673" y="429259"/>
                </a:lnTo>
                <a:lnTo>
                  <a:pt x="323246" y="429259"/>
                </a:lnTo>
                <a:lnTo>
                  <a:pt x="300741" y="325119"/>
                </a:lnTo>
                <a:lnTo>
                  <a:pt x="297902" y="321309"/>
                </a:lnTo>
                <a:lnTo>
                  <a:pt x="192885" y="299719"/>
                </a:lnTo>
                <a:lnTo>
                  <a:pt x="407597" y="214629"/>
                </a:lnTo>
                <a:lnTo>
                  <a:pt x="427993" y="214629"/>
                </a:lnTo>
                <a:lnTo>
                  <a:pt x="434978" y="196850"/>
                </a:lnTo>
                <a:lnTo>
                  <a:pt x="432583" y="191769"/>
                </a:lnTo>
                <a:lnTo>
                  <a:pt x="426482" y="189229"/>
                </a:lnTo>
                <a:close/>
              </a:path>
              <a:path w="622300" h="622300">
                <a:moveTo>
                  <a:pt x="36272" y="417829"/>
                </a:moveTo>
                <a:lnTo>
                  <a:pt x="29964" y="417829"/>
                </a:lnTo>
                <a:lnTo>
                  <a:pt x="23986" y="420369"/>
                </a:lnTo>
                <a:lnTo>
                  <a:pt x="21705" y="425449"/>
                </a:lnTo>
                <a:lnTo>
                  <a:pt x="25693" y="435609"/>
                </a:lnTo>
                <a:lnTo>
                  <a:pt x="31208" y="438149"/>
                </a:lnTo>
                <a:lnTo>
                  <a:pt x="40835" y="433069"/>
                </a:lnTo>
                <a:lnTo>
                  <a:pt x="43117" y="427989"/>
                </a:lnTo>
                <a:lnTo>
                  <a:pt x="39676" y="420369"/>
                </a:lnTo>
                <a:lnTo>
                  <a:pt x="36272" y="417829"/>
                </a:lnTo>
                <a:close/>
              </a:path>
              <a:path w="622300" h="622300">
                <a:moveTo>
                  <a:pt x="592438" y="417829"/>
                </a:moveTo>
                <a:lnTo>
                  <a:pt x="586225" y="417829"/>
                </a:lnTo>
                <a:lnTo>
                  <a:pt x="582679" y="419099"/>
                </a:lnTo>
                <a:lnTo>
                  <a:pt x="579201" y="427989"/>
                </a:lnTo>
                <a:lnTo>
                  <a:pt x="581482" y="433069"/>
                </a:lnTo>
                <a:lnTo>
                  <a:pt x="591110" y="438149"/>
                </a:lnTo>
                <a:lnTo>
                  <a:pt x="596625" y="435609"/>
                </a:lnTo>
                <a:lnTo>
                  <a:pt x="600613" y="425449"/>
                </a:lnTo>
                <a:lnTo>
                  <a:pt x="598322" y="420369"/>
                </a:lnTo>
                <a:lnTo>
                  <a:pt x="592438" y="417829"/>
                </a:lnTo>
                <a:close/>
              </a:path>
              <a:path w="622300" h="622300">
                <a:moveTo>
                  <a:pt x="427993" y="214629"/>
                </a:moveTo>
                <a:lnTo>
                  <a:pt x="407597" y="214629"/>
                </a:lnTo>
                <a:lnTo>
                  <a:pt x="323246" y="429259"/>
                </a:lnTo>
                <a:lnTo>
                  <a:pt x="343673" y="429259"/>
                </a:lnTo>
                <a:lnTo>
                  <a:pt x="427993" y="214629"/>
                </a:lnTo>
                <a:close/>
              </a:path>
              <a:path w="622300" h="622300">
                <a:moveTo>
                  <a:pt x="24184" y="379729"/>
                </a:moveTo>
                <a:lnTo>
                  <a:pt x="18169" y="379729"/>
                </a:lnTo>
                <a:lnTo>
                  <a:pt x="12228" y="382269"/>
                </a:lnTo>
                <a:lnTo>
                  <a:pt x="9240" y="387349"/>
                </a:lnTo>
                <a:lnTo>
                  <a:pt x="11936" y="397509"/>
                </a:lnTo>
                <a:lnTo>
                  <a:pt x="17104" y="400049"/>
                </a:lnTo>
                <a:lnTo>
                  <a:pt x="27164" y="397509"/>
                </a:lnTo>
                <a:lnTo>
                  <a:pt x="30153" y="392429"/>
                </a:lnTo>
                <a:lnTo>
                  <a:pt x="27730" y="383539"/>
                </a:lnTo>
                <a:lnTo>
                  <a:pt x="24184" y="379729"/>
                </a:lnTo>
                <a:close/>
              </a:path>
              <a:path w="622300" h="622300">
                <a:moveTo>
                  <a:pt x="604187" y="379729"/>
                </a:moveTo>
                <a:lnTo>
                  <a:pt x="598247" y="379729"/>
                </a:lnTo>
                <a:lnTo>
                  <a:pt x="594550" y="383539"/>
                </a:lnTo>
                <a:lnTo>
                  <a:pt x="592118" y="392429"/>
                </a:lnTo>
                <a:lnTo>
                  <a:pt x="595097" y="397509"/>
                </a:lnTo>
                <a:lnTo>
                  <a:pt x="605158" y="400049"/>
                </a:lnTo>
                <a:lnTo>
                  <a:pt x="610325" y="397509"/>
                </a:lnTo>
                <a:lnTo>
                  <a:pt x="613022" y="387349"/>
                </a:lnTo>
                <a:lnTo>
                  <a:pt x="610033" y="382269"/>
                </a:lnTo>
                <a:lnTo>
                  <a:pt x="604187" y="379729"/>
                </a:lnTo>
                <a:close/>
              </a:path>
              <a:path w="622300" h="622300">
                <a:moveTo>
                  <a:pt x="16548" y="341629"/>
                </a:moveTo>
                <a:lnTo>
                  <a:pt x="5609" y="341629"/>
                </a:lnTo>
                <a:lnTo>
                  <a:pt x="1971" y="346709"/>
                </a:lnTo>
                <a:lnTo>
                  <a:pt x="3337" y="356869"/>
                </a:lnTo>
                <a:lnTo>
                  <a:pt x="8081" y="360679"/>
                </a:lnTo>
                <a:lnTo>
                  <a:pt x="18395" y="359409"/>
                </a:lnTo>
                <a:lnTo>
                  <a:pt x="22016" y="354329"/>
                </a:lnTo>
                <a:lnTo>
                  <a:pt x="20714" y="345439"/>
                </a:lnTo>
                <a:lnTo>
                  <a:pt x="16548" y="341629"/>
                </a:lnTo>
                <a:close/>
              </a:path>
              <a:path w="622300" h="622300">
                <a:moveTo>
                  <a:pt x="616690" y="341629"/>
                </a:moveTo>
                <a:lnTo>
                  <a:pt x="605309" y="341629"/>
                </a:lnTo>
                <a:lnTo>
                  <a:pt x="601518" y="345439"/>
                </a:lnTo>
                <a:lnTo>
                  <a:pt x="600236" y="354329"/>
                </a:lnTo>
                <a:lnTo>
                  <a:pt x="603867" y="359409"/>
                </a:lnTo>
                <a:lnTo>
                  <a:pt x="614201" y="360679"/>
                </a:lnTo>
                <a:lnTo>
                  <a:pt x="618943" y="356869"/>
                </a:lnTo>
                <a:lnTo>
                  <a:pt x="620309" y="346709"/>
                </a:lnTo>
                <a:lnTo>
                  <a:pt x="616690" y="341629"/>
                </a:lnTo>
                <a:close/>
              </a:path>
              <a:path w="622300" h="622300">
                <a:moveTo>
                  <a:pt x="14632" y="302259"/>
                </a:moveTo>
                <a:lnTo>
                  <a:pt x="4224" y="302259"/>
                </a:lnTo>
                <a:lnTo>
                  <a:pt x="0" y="306069"/>
                </a:lnTo>
                <a:lnTo>
                  <a:pt x="0" y="316229"/>
                </a:lnTo>
                <a:lnTo>
                  <a:pt x="4224" y="321309"/>
                </a:lnTo>
                <a:lnTo>
                  <a:pt x="14632" y="321309"/>
                </a:lnTo>
                <a:lnTo>
                  <a:pt x="18856" y="316229"/>
                </a:lnTo>
                <a:lnTo>
                  <a:pt x="18856" y="306069"/>
                </a:lnTo>
                <a:lnTo>
                  <a:pt x="14632" y="302259"/>
                </a:lnTo>
                <a:close/>
              </a:path>
              <a:path w="622300" h="622300">
                <a:moveTo>
                  <a:pt x="618075" y="302259"/>
                </a:moveTo>
                <a:lnTo>
                  <a:pt x="607667" y="302259"/>
                </a:lnTo>
                <a:lnTo>
                  <a:pt x="603443" y="306069"/>
                </a:lnTo>
                <a:lnTo>
                  <a:pt x="603443" y="316229"/>
                </a:lnTo>
                <a:lnTo>
                  <a:pt x="607667" y="321309"/>
                </a:lnTo>
                <a:lnTo>
                  <a:pt x="618075" y="321309"/>
                </a:lnTo>
                <a:lnTo>
                  <a:pt x="622300" y="316229"/>
                </a:lnTo>
                <a:lnTo>
                  <a:pt x="622300" y="306069"/>
                </a:lnTo>
                <a:lnTo>
                  <a:pt x="618075" y="302259"/>
                </a:lnTo>
                <a:close/>
              </a:path>
              <a:path w="622300" h="622300">
                <a:moveTo>
                  <a:pt x="18385" y="262889"/>
                </a:moveTo>
                <a:lnTo>
                  <a:pt x="7043" y="262889"/>
                </a:lnTo>
                <a:lnTo>
                  <a:pt x="3252" y="266700"/>
                </a:lnTo>
                <a:lnTo>
                  <a:pt x="1960" y="275589"/>
                </a:lnTo>
                <a:lnTo>
                  <a:pt x="5591" y="280669"/>
                </a:lnTo>
                <a:lnTo>
                  <a:pt x="15915" y="281939"/>
                </a:lnTo>
                <a:lnTo>
                  <a:pt x="20659" y="278129"/>
                </a:lnTo>
                <a:lnTo>
                  <a:pt x="22016" y="267969"/>
                </a:lnTo>
                <a:lnTo>
                  <a:pt x="18385" y="262889"/>
                </a:lnTo>
                <a:close/>
              </a:path>
              <a:path w="622300" h="622300">
                <a:moveTo>
                  <a:pt x="614823" y="262889"/>
                </a:moveTo>
                <a:lnTo>
                  <a:pt x="603884" y="262889"/>
                </a:lnTo>
                <a:lnTo>
                  <a:pt x="600265" y="267969"/>
                </a:lnTo>
                <a:lnTo>
                  <a:pt x="601612" y="278129"/>
                </a:lnTo>
                <a:lnTo>
                  <a:pt x="606346" y="281939"/>
                </a:lnTo>
                <a:lnTo>
                  <a:pt x="616671" y="280669"/>
                </a:lnTo>
                <a:lnTo>
                  <a:pt x="620301" y="275589"/>
                </a:lnTo>
                <a:lnTo>
                  <a:pt x="619000" y="266700"/>
                </a:lnTo>
                <a:lnTo>
                  <a:pt x="614823" y="262889"/>
                </a:lnTo>
                <a:close/>
              </a:path>
              <a:path w="622300" h="622300">
                <a:moveTo>
                  <a:pt x="21309" y="223519"/>
                </a:moveTo>
                <a:lnTo>
                  <a:pt x="15378" y="223519"/>
                </a:lnTo>
                <a:lnTo>
                  <a:pt x="11691" y="227329"/>
                </a:lnTo>
                <a:lnTo>
                  <a:pt x="9230" y="236219"/>
                </a:lnTo>
                <a:lnTo>
                  <a:pt x="12209" y="241300"/>
                </a:lnTo>
                <a:lnTo>
                  <a:pt x="22279" y="243839"/>
                </a:lnTo>
                <a:lnTo>
                  <a:pt x="27456" y="241300"/>
                </a:lnTo>
                <a:lnTo>
                  <a:pt x="30162" y="231139"/>
                </a:lnTo>
                <a:lnTo>
                  <a:pt x="27183" y="226059"/>
                </a:lnTo>
                <a:lnTo>
                  <a:pt x="21309" y="223519"/>
                </a:lnTo>
                <a:close/>
              </a:path>
              <a:path w="622300" h="622300">
                <a:moveTo>
                  <a:pt x="606912" y="223519"/>
                </a:moveTo>
                <a:lnTo>
                  <a:pt x="600755" y="223519"/>
                </a:lnTo>
                <a:lnTo>
                  <a:pt x="595116" y="226059"/>
                </a:lnTo>
                <a:lnTo>
                  <a:pt x="592137" y="231139"/>
                </a:lnTo>
                <a:lnTo>
                  <a:pt x="594824" y="241300"/>
                </a:lnTo>
                <a:lnTo>
                  <a:pt x="600001" y="243839"/>
                </a:lnTo>
                <a:lnTo>
                  <a:pt x="610052" y="241300"/>
                </a:lnTo>
                <a:lnTo>
                  <a:pt x="613040" y="236219"/>
                </a:lnTo>
                <a:lnTo>
                  <a:pt x="610599" y="227329"/>
                </a:lnTo>
                <a:lnTo>
                  <a:pt x="606912" y="223519"/>
                </a:lnTo>
                <a:close/>
              </a:path>
              <a:path w="622300" h="622300">
                <a:moveTo>
                  <a:pt x="34923" y="186689"/>
                </a:moveTo>
                <a:lnTo>
                  <a:pt x="28710" y="186689"/>
                </a:lnTo>
                <a:lnTo>
                  <a:pt x="25165" y="189229"/>
                </a:lnTo>
                <a:lnTo>
                  <a:pt x="21686" y="196850"/>
                </a:lnTo>
                <a:lnTo>
                  <a:pt x="23977" y="203200"/>
                </a:lnTo>
                <a:lnTo>
                  <a:pt x="33595" y="207009"/>
                </a:lnTo>
                <a:lnTo>
                  <a:pt x="39110" y="204469"/>
                </a:lnTo>
                <a:lnTo>
                  <a:pt x="43098" y="194309"/>
                </a:lnTo>
                <a:lnTo>
                  <a:pt x="40817" y="189229"/>
                </a:lnTo>
                <a:lnTo>
                  <a:pt x="34923" y="186689"/>
                </a:lnTo>
                <a:close/>
              </a:path>
              <a:path w="622300" h="622300">
                <a:moveTo>
                  <a:pt x="593768" y="186689"/>
                </a:moveTo>
                <a:lnTo>
                  <a:pt x="587460" y="186689"/>
                </a:lnTo>
                <a:lnTo>
                  <a:pt x="581482" y="189229"/>
                </a:lnTo>
                <a:lnTo>
                  <a:pt x="579201" y="194309"/>
                </a:lnTo>
                <a:lnTo>
                  <a:pt x="583189" y="204469"/>
                </a:lnTo>
                <a:lnTo>
                  <a:pt x="588704" y="207009"/>
                </a:lnTo>
                <a:lnTo>
                  <a:pt x="598322" y="203200"/>
                </a:lnTo>
                <a:lnTo>
                  <a:pt x="600613" y="196850"/>
                </a:lnTo>
                <a:lnTo>
                  <a:pt x="597171" y="189229"/>
                </a:lnTo>
                <a:lnTo>
                  <a:pt x="593768" y="186689"/>
                </a:lnTo>
                <a:close/>
              </a:path>
              <a:path w="622300" h="622300">
                <a:moveTo>
                  <a:pt x="52999" y="151129"/>
                </a:moveTo>
                <a:lnTo>
                  <a:pt x="46201" y="151129"/>
                </a:lnTo>
                <a:lnTo>
                  <a:pt x="43296" y="153669"/>
                </a:lnTo>
                <a:lnTo>
                  <a:pt x="39091" y="160019"/>
                </a:lnTo>
                <a:lnTo>
                  <a:pt x="40637" y="166369"/>
                </a:lnTo>
                <a:lnTo>
                  <a:pt x="49643" y="171450"/>
                </a:lnTo>
                <a:lnTo>
                  <a:pt x="55403" y="170179"/>
                </a:lnTo>
                <a:lnTo>
                  <a:pt x="60608" y="161289"/>
                </a:lnTo>
                <a:lnTo>
                  <a:pt x="59071" y="154939"/>
                </a:lnTo>
                <a:lnTo>
                  <a:pt x="52999" y="151129"/>
                </a:lnTo>
                <a:close/>
              </a:path>
              <a:path w="622300" h="622300">
                <a:moveTo>
                  <a:pt x="575646" y="151129"/>
                </a:moveTo>
                <a:lnTo>
                  <a:pt x="569084" y="151129"/>
                </a:lnTo>
                <a:lnTo>
                  <a:pt x="563209" y="154939"/>
                </a:lnTo>
                <a:lnTo>
                  <a:pt x="561672" y="161289"/>
                </a:lnTo>
                <a:lnTo>
                  <a:pt x="566868" y="170179"/>
                </a:lnTo>
                <a:lnTo>
                  <a:pt x="572639" y="171450"/>
                </a:lnTo>
                <a:lnTo>
                  <a:pt x="581652" y="166369"/>
                </a:lnTo>
                <a:lnTo>
                  <a:pt x="583199" y="160019"/>
                </a:lnTo>
                <a:lnTo>
                  <a:pt x="578862" y="152400"/>
                </a:lnTo>
                <a:lnTo>
                  <a:pt x="575646" y="151129"/>
                </a:lnTo>
                <a:close/>
              </a:path>
              <a:path w="622300" h="622300">
                <a:moveTo>
                  <a:pt x="73761" y="118109"/>
                </a:moveTo>
                <a:lnTo>
                  <a:pt x="68764" y="118109"/>
                </a:lnTo>
                <a:lnTo>
                  <a:pt x="66057" y="119379"/>
                </a:lnTo>
                <a:lnTo>
                  <a:pt x="61136" y="125729"/>
                </a:lnTo>
                <a:lnTo>
                  <a:pt x="61918" y="132079"/>
                </a:lnTo>
                <a:lnTo>
                  <a:pt x="70187" y="138429"/>
                </a:lnTo>
                <a:lnTo>
                  <a:pt x="76108" y="137159"/>
                </a:lnTo>
                <a:lnTo>
                  <a:pt x="82445" y="129539"/>
                </a:lnTo>
                <a:lnTo>
                  <a:pt x="81662" y="123189"/>
                </a:lnTo>
                <a:lnTo>
                  <a:pt x="75835" y="119379"/>
                </a:lnTo>
                <a:lnTo>
                  <a:pt x="73761" y="118109"/>
                </a:lnTo>
                <a:close/>
              </a:path>
              <a:path w="622300" h="622300">
                <a:moveTo>
                  <a:pt x="553733" y="118109"/>
                </a:moveTo>
                <a:lnTo>
                  <a:pt x="548114" y="118109"/>
                </a:lnTo>
                <a:lnTo>
                  <a:pt x="546294" y="119379"/>
                </a:lnTo>
                <a:lnTo>
                  <a:pt x="540665" y="123189"/>
                </a:lnTo>
                <a:lnTo>
                  <a:pt x="539883" y="129539"/>
                </a:lnTo>
                <a:lnTo>
                  <a:pt x="546209" y="137159"/>
                </a:lnTo>
                <a:lnTo>
                  <a:pt x="552121" y="138429"/>
                </a:lnTo>
                <a:lnTo>
                  <a:pt x="560400" y="132079"/>
                </a:lnTo>
                <a:lnTo>
                  <a:pt x="561182" y="125729"/>
                </a:lnTo>
                <a:lnTo>
                  <a:pt x="556317" y="119379"/>
                </a:lnTo>
                <a:lnTo>
                  <a:pt x="553733" y="118109"/>
                </a:lnTo>
                <a:close/>
              </a:path>
              <a:path w="622300" h="622300">
                <a:moveTo>
                  <a:pt x="100388" y="88900"/>
                </a:moveTo>
                <a:lnTo>
                  <a:pt x="95390" y="88900"/>
                </a:lnTo>
                <a:lnTo>
                  <a:pt x="92939" y="90169"/>
                </a:lnTo>
                <a:lnTo>
                  <a:pt x="87461" y="95250"/>
                </a:lnTo>
                <a:lnTo>
                  <a:pt x="87461" y="101600"/>
                </a:lnTo>
                <a:lnTo>
                  <a:pt x="94825" y="107950"/>
                </a:lnTo>
                <a:lnTo>
                  <a:pt x="100793" y="107950"/>
                </a:lnTo>
                <a:lnTo>
                  <a:pt x="108157" y="101600"/>
                </a:lnTo>
                <a:lnTo>
                  <a:pt x="108157" y="95250"/>
                </a:lnTo>
                <a:lnTo>
                  <a:pt x="102736" y="90169"/>
                </a:lnTo>
                <a:lnTo>
                  <a:pt x="100388" y="88900"/>
                </a:lnTo>
                <a:close/>
              </a:path>
              <a:path w="622300" h="622300">
                <a:moveTo>
                  <a:pt x="527088" y="88900"/>
                </a:moveTo>
                <a:lnTo>
                  <a:pt x="522090" y="88900"/>
                </a:lnTo>
                <a:lnTo>
                  <a:pt x="519629" y="90169"/>
                </a:lnTo>
                <a:lnTo>
                  <a:pt x="514142" y="95250"/>
                </a:lnTo>
                <a:lnTo>
                  <a:pt x="514142" y="101600"/>
                </a:lnTo>
                <a:lnTo>
                  <a:pt x="521506" y="107950"/>
                </a:lnTo>
                <a:lnTo>
                  <a:pt x="527474" y="107950"/>
                </a:lnTo>
                <a:lnTo>
                  <a:pt x="534838" y="101600"/>
                </a:lnTo>
                <a:lnTo>
                  <a:pt x="534838" y="95250"/>
                </a:lnTo>
                <a:lnTo>
                  <a:pt x="529426" y="90169"/>
                </a:lnTo>
                <a:lnTo>
                  <a:pt x="527088" y="88900"/>
                </a:lnTo>
                <a:close/>
              </a:path>
              <a:path w="622300" h="622300">
                <a:moveTo>
                  <a:pt x="130512" y="62229"/>
                </a:moveTo>
                <a:lnTo>
                  <a:pt x="125063" y="62229"/>
                </a:lnTo>
                <a:lnTo>
                  <a:pt x="123253" y="63500"/>
                </a:lnTo>
                <a:lnTo>
                  <a:pt x="117614" y="67309"/>
                </a:lnTo>
                <a:lnTo>
                  <a:pt x="116822" y="73659"/>
                </a:lnTo>
                <a:lnTo>
                  <a:pt x="123168" y="82550"/>
                </a:lnTo>
                <a:lnTo>
                  <a:pt x="129089" y="82550"/>
                </a:lnTo>
                <a:lnTo>
                  <a:pt x="137349" y="76200"/>
                </a:lnTo>
                <a:lnTo>
                  <a:pt x="138141" y="71119"/>
                </a:lnTo>
                <a:lnTo>
                  <a:pt x="133219" y="63500"/>
                </a:lnTo>
                <a:lnTo>
                  <a:pt x="130512" y="62229"/>
                </a:lnTo>
                <a:close/>
              </a:path>
              <a:path w="622300" h="622300">
                <a:moveTo>
                  <a:pt x="496783" y="62229"/>
                </a:moveTo>
                <a:lnTo>
                  <a:pt x="491787" y="62229"/>
                </a:lnTo>
                <a:lnTo>
                  <a:pt x="489080" y="63500"/>
                </a:lnTo>
                <a:lnTo>
                  <a:pt x="484168" y="69850"/>
                </a:lnTo>
                <a:lnTo>
                  <a:pt x="484941" y="76200"/>
                </a:lnTo>
                <a:lnTo>
                  <a:pt x="493210" y="82550"/>
                </a:lnTo>
                <a:lnTo>
                  <a:pt x="499131" y="82550"/>
                </a:lnTo>
                <a:lnTo>
                  <a:pt x="505467" y="73659"/>
                </a:lnTo>
                <a:lnTo>
                  <a:pt x="504694" y="67309"/>
                </a:lnTo>
                <a:lnTo>
                  <a:pt x="498867" y="63500"/>
                </a:lnTo>
                <a:lnTo>
                  <a:pt x="496783" y="62229"/>
                </a:lnTo>
                <a:close/>
              </a:path>
              <a:path w="622300" h="622300">
                <a:moveTo>
                  <a:pt x="163513" y="40639"/>
                </a:moveTo>
                <a:lnTo>
                  <a:pt x="156942" y="40639"/>
                </a:lnTo>
                <a:lnTo>
                  <a:pt x="151067" y="44450"/>
                </a:lnTo>
                <a:lnTo>
                  <a:pt x="149512" y="50800"/>
                </a:lnTo>
                <a:lnTo>
                  <a:pt x="154716" y="59689"/>
                </a:lnTo>
                <a:lnTo>
                  <a:pt x="160487" y="60959"/>
                </a:lnTo>
                <a:lnTo>
                  <a:pt x="169510" y="55879"/>
                </a:lnTo>
                <a:lnTo>
                  <a:pt x="171047" y="49529"/>
                </a:lnTo>
                <a:lnTo>
                  <a:pt x="166729" y="41909"/>
                </a:lnTo>
                <a:lnTo>
                  <a:pt x="163513" y="40639"/>
                </a:lnTo>
                <a:close/>
              </a:path>
              <a:path w="622300" h="622300">
                <a:moveTo>
                  <a:pt x="465160" y="40639"/>
                </a:moveTo>
                <a:lnTo>
                  <a:pt x="458351" y="40639"/>
                </a:lnTo>
                <a:lnTo>
                  <a:pt x="455438" y="43179"/>
                </a:lnTo>
                <a:lnTo>
                  <a:pt x="451233" y="49529"/>
                </a:lnTo>
                <a:lnTo>
                  <a:pt x="452789" y="55879"/>
                </a:lnTo>
                <a:lnTo>
                  <a:pt x="461803" y="60959"/>
                </a:lnTo>
                <a:lnTo>
                  <a:pt x="467564" y="59689"/>
                </a:lnTo>
                <a:lnTo>
                  <a:pt x="472777" y="50800"/>
                </a:lnTo>
                <a:lnTo>
                  <a:pt x="471241" y="44450"/>
                </a:lnTo>
                <a:lnTo>
                  <a:pt x="465160" y="40639"/>
                </a:lnTo>
                <a:close/>
              </a:path>
              <a:path w="622300" h="622300">
                <a:moveTo>
                  <a:pt x="199541" y="22859"/>
                </a:moveTo>
                <a:lnTo>
                  <a:pt x="194496" y="22859"/>
                </a:lnTo>
                <a:lnTo>
                  <a:pt x="193243" y="24129"/>
                </a:lnTo>
                <a:lnTo>
                  <a:pt x="187265" y="25400"/>
                </a:lnTo>
                <a:lnTo>
                  <a:pt x="184983" y="31750"/>
                </a:lnTo>
                <a:lnTo>
                  <a:pt x="188972" y="40639"/>
                </a:lnTo>
                <a:lnTo>
                  <a:pt x="194477" y="43179"/>
                </a:lnTo>
                <a:lnTo>
                  <a:pt x="204105" y="39369"/>
                </a:lnTo>
                <a:lnTo>
                  <a:pt x="206386" y="34289"/>
                </a:lnTo>
                <a:lnTo>
                  <a:pt x="202944" y="25400"/>
                </a:lnTo>
                <a:lnTo>
                  <a:pt x="199541" y="22859"/>
                </a:lnTo>
                <a:close/>
              </a:path>
              <a:path w="622300" h="622300">
                <a:moveTo>
                  <a:pt x="427991" y="22859"/>
                </a:moveTo>
                <a:lnTo>
                  <a:pt x="422927" y="22859"/>
                </a:lnTo>
                <a:lnTo>
                  <a:pt x="419392" y="25400"/>
                </a:lnTo>
                <a:lnTo>
                  <a:pt x="415922" y="34289"/>
                </a:lnTo>
                <a:lnTo>
                  <a:pt x="418204" y="39369"/>
                </a:lnTo>
                <a:lnTo>
                  <a:pt x="427822" y="43179"/>
                </a:lnTo>
                <a:lnTo>
                  <a:pt x="433327" y="40639"/>
                </a:lnTo>
                <a:lnTo>
                  <a:pt x="437316" y="31750"/>
                </a:lnTo>
                <a:lnTo>
                  <a:pt x="435034" y="25400"/>
                </a:lnTo>
                <a:lnTo>
                  <a:pt x="429141" y="24129"/>
                </a:lnTo>
                <a:lnTo>
                  <a:pt x="427991" y="22859"/>
                </a:lnTo>
                <a:close/>
              </a:path>
              <a:path w="622300" h="622300">
                <a:moveTo>
                  <a:pt x="237379" y="10159"/>
                </a:moveTo>
                <a:lnTo>
                  <a:pt x="231222" y="10159"/>
                </a:lnTo>
                <a:lnTo>
                  <a:pt x="225592" y="12700"/>
                </a:lnTo>
                <a:lnTo>
                  <a:pt x="222604" y="17779"/>
                </a:lnTo>
                <a:lnTo>
                  <a:pt x="225300" y="27939"/>
                </a:lnTo>
                <a:lnTo>
                  <a:pt x="230468" y="30479"/>
                </a:lnTo>
                <a:lnTo>
                  <a:pt x="240527" y="27939"/>
                </a:lnTo>
                <a:lnTo>
                  <a:pt x="243507" y="22859"/>
                </a:lnTo>
                <a:lnTo>
                  <a:pt x="241075" y="13969"/>
                </a:lnTo>
                <a:lnTo>
                  <a:pt x="237379" y="10159"/>
                </a:lnTo>
                <a:close/>
              </a:path>
              <a:path w="622300" h="622300">
                <a:moveTo>
                  <a:pt x="390861" y="10159"/>
                </a:moveTo>
                <a:lnTo>
                  <a:pt x="384920" y="10159"/>
                </a:lnTo>
                <a:lnTo>
                  <a:pt x="381233" y="13969"/>
                </a:lnTo>
                <a:lnTo>
                  <a:pt x="378792" y="22859"/>
                </a:lnTo>
                <a:lnTo>
                  <a:pt x="381772" y="27939"/>
                </a:lnTo>
                <a:lnTo>
                  <a:pt x="391831" y="30479"/>
                </a:lnTo>
                <a:lnTo>
                  <a:pt x="396999" y="27939"/>
                </a:lnTo>
                <a:lnTo>
                  <a:pt x="399695" y="17779"/>
                </a:lnTo>
                <a:lnTo>
                  <a:pt x="396707" y="12700"/>
                </a:lnTo>
                <a:lnTo>
                  <a:pt x="390861" y="10159"/>
                </a:lnTo>
                <a:close/>
              </a:path>
              <a:path w="622300" h="622300">
                <a:moveTo>
                  <a:pt x="276320" y="2539"/>
                </a:moveTo>
                <a:lnTo>
                  <a:pt x="270540" y="2539"/>
                </a:lnTo>
                <a:lnTo>
                  <a:pt x="265383" y="3809"/>
                </a:lnTo>
                <a:lnTo>
                  <a:pt x="261743" y="8889"/>
                </a:lnTo>
                <a:lnTo>
                  <a:pt x="263109" y="19050"/>
                </a:lnTo>
                <a:lnTo>
                  <a:pt x="267834" y="22859"/>
                </a:lnTo>
                <a:lnTo>
                  <a:pt x="278149" y="21589"/>
                </a:lnTo>
                <a:lnTo>
                  <a:pt x="281788" y="16509"/>
                </a:lnTo>
                <a:lnTo>
                  <a:pt x="280487" y="6350"/>
                </a:lnTo>
                <a:lnTo>
                  <a:pt x="276320" y="2539"/>
                </a:lnTo>
                <a:close/>
              </a:path>
              <a:path w="622300" h="622300">
                <a:moveTo>
                  <a:pt x="351759" y="2539"/>
                </a:moveTo>
                <a:lnTo>
                  <a:pt x="345574" y="2539"/>
                </a:lnTo>
                <a:lnTo>
                  <a:pt x="341793" y="6350"/>
                </a:lnTo>
                <a:lnTo>
                  <a:pt x="340502" y="16509"/>
                </a:lnTo>
                <a:lnTo>
                  <a:pt x="344131" y="21589"/>
                </a:lnTo>
                <a:lnTo>
                  <a:pt x="354465" y="22859"/>
                </a:lnTo>
                <a:lnTo>
                  <a:pt x="359199" y="19050"/>
                </a:lnTo>
                <a:lnTo>
                  <a:pt x="360556" y="8889"/>
                </a:lnTo>
                <a:lnTo>
                  <a:pt x="356916" y="3809"/>
                </a:lnTo>
                <a:lnTo>
                  <a:pt x="351759" y="2539"/>
                </a:lnTo>
                <a:close/>
              </a:path>
              <a:path w="622300" h="622300">
                <a:moveTo>
                  <a:pt x="316354" y="0"/>
                </a:moveTo>
                <a:lnTo>
                  <a:pt x="305945" y="0"/>
                </a:lnTo>
                <a:lnTo>
                  <a:pt x="301721" y="5079"/>
                </a:lnTo>
                <a:lnTo>
                  <a:pt x="301721" y="15239"/>
                </a:lnTo>
                <a:lnTo>
                  <a:pt x="305945" y="19050"/>
                </a:lnTo>
                <a:lnTo>
                  <a:pt x="316354" y="19050"/>
                </a:lnTo>
                <a:lnTo>
                  <a:pt x="320578" y="15239"/>
                </a:lnTo>
                <a:lnTo>
                  <a:pt x="320578" y="5079"/>
                </a:lnTo>
                <a:lnTo>
                  <a:pt x="3163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0748222" y="5802500"/>
            <a:ext cx="1031240" cy="551815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50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03H00</a:t>
            </a:r>
            <a:r>
              <a:rPr sz="1600" b="1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25" dirty="0">
                <a:solidFill>
                  <a:srgbClr val="FFFFFF"/>
                </a:solidFill>
                <a:latin typeface="Arial"/>
                <a:cs typeface="Arial"/>
              </a:rPr>
              <a:t>LIS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0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01H20</a:t>
            </a:r>
            <a:r>
              <a:rPr sz="1600" b="1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335" dirty="0">
                <a:solidFill>
                  <a:srgbClr val="FFFFFF"/>
                </a:solidFill>
                <a:latin typeface="Arial"/>
                <a:cs typeface="Arial"/>
              </a:rPr>
              <a:t>OPO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subTitle" idx="4"/>
          </p:nvPr>
        </p:nvSpPr>
        <p:spPr>
          <a:prstGeom prst="rect">
            <a:avLst/>
          </a:prstGeom>
        </p:spPr>
        <p:txBody>
          <a:bodyPr vert="horz" wrap="square" lIns="0" tIns="3536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785"/>
              </a:spcBef>
            </a:pPr>
            <a:r>
              <a:rPr sz="4800" b="1" dirty="0">
                <a:solidFill>
                  <a:srgbClr val="FFFFFF"/>
                </a:solidFill>
                <a:latin typeface="Moranga Bold It"/>
                <a:cs typeface="Moranga Bold It"/>
              </a:rPr>
              <a:t>Le</a:t>
            </a:r>
            <a:r>
              <a:rPr sz="4800" b="1" spc="-70" dirty="0">
                <a:solidFill>
                  <a:srgbClr val="FFFFFF"/>
                </a:solidFill>
                <a:latin typeface="Moranga Bold It"/>
                <a:cs typeface="Moranga Bold It"/>
              </a:rPr>
              <a:t> </a:t>
            </a:r>
            <a:r>
              <a:rPr sz="4800" b="1" dirty="0">
                <a:solidFill>
                  <a:srgbClr val="FFFFFF"/>
                </a:solidFill>
                <a:latin typeface="Moranga Bold It"/>
                <a:cs typeface="Moranga Bold It"/>
              </a:rPr>
              <a:t>luxe</a:t>
            </a:r>
            <a:r>
              <a:rPr sz="4800" b="1" spc="-65" dirty="0">
                <a:solidFill>
                  <a:srgbClr val="FFFFFF"/>
                </a:solidFill>
                <a:latin typeface="Moranga Bold It"/>
                <a:cs typeface="Moranga Bold It"/>
              </a:rPr>
              <a:t> </a:t>
            </a:r>
            <a:r>
              <a:rPr sz="4800" b="1" spc="-10" dirty="0">
                <a:solidFill>
                  <a:srgbClr val="FFFFFF"/>
                </a:solidFill>
                <a:latin typeface="Moranga Bold It"/>
                <a:cs typeface="Moranga Bold It"/>
              </a:rPr>
              <a:t>suprême</a:t>
            </a:r>
            <a:endParaRPr sz="4800" dirty="0">
              <a:latin typeface="Moranga Bold It"/>
              <a:cs typeface="Moranga Bold It"/>
            </a:endParaRPr>
          </a:p>
          <a:p>
            <a:pPr marL="38100">
              <a:lnSpc>
                <a:spcPct val="100000"/>
              </a:lnSpc>
              <a:spcBef>
                <a:spcPts val="1010"/>
              </a:spcBef>
            </a:pPr>
            <a:r>
              <a:rPr sz="1800" spc="-40" dirty="0">
                <a:solidFill>
                  <a:srgbClr val="FFFFFF"/>
                </a:solidFill>
                <a:latin typeface="Trebuchet MS"/>
                <a:cs typeface="Trebuchet MS"/>
              </a:rPr>
              <a:t>Valverde</a:t>
            </a:r>
            <a:r>
              <a:rPr sz="1800" spc="-6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Santar</a:t>
            </a:r>
            <a:r>
              <a:rPr sz="1800" spc="-1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Hotel</a:t>
            </a:r>
            <a:r>
              <a:rPr sz="1800" spc="-6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spc="-110" dirty="0">
                <a:solidFill>
                  <a:srgbClr val="FFFFFF"/>
                </a:solidFill>
                <a:latin typeface="Trebuchet MS"/>
                <a:cs typeface="Trebuchet MS"/>
              </a:rPr>
              <a:t>&amp;</a:t>
            </a:r>
            <a:r>
              <a:rPr sz="1800" spc="-14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spc="40" dirty="0">
                <a:solidFill>
                  <a:srgbClr val="FFFFFF"/>
                </a:solidFill>
                <a:latin typeface="Trebuchet MS"/>
                <a:cs typeface="Trebuchet MS"/>
              </a:rPr>
              <a:t>Spa</a:t>
            </a:r>
            <a:endParaRPr sz="18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subTitle" idx="4"/>
          </p:nvPr>
        </p:nvSpPr>
        <p:spPr>
          <a:prstGeom prst="rect">
            <a:avLst/>
          </a:prstGeom>
        </p:spPr>
        <p:txBody>
          <a:bodyPr vert="horz" wrap="square" lIns="0" tIns="3536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785"/>
              </a:spcBef>
            </a:pPr>
            <a:r>
              <a:rPr sz="4800" b="1" spc="-220" dirty="0">
                <a:solidFill>
                  <a:srgbClr val="FFFFFF"/>
                </a:solidFill>
                <a:latin typeface="Moranga Bold It"/>
                <a:cs typeface="Moranga Bold It"/>
              </a:rPr>
              <a:t>L'</a:t>
            </a:r>
            <a:r>
              <a:rPr sz="4800" b="1" spc="-125" dirty="0">
                <a:solidFill>
                  <a:srgbClr val="FFFFFF"/>
                </a:solidFill>
                <a:latin typeface="Moranga Bold It"/>
                <a:cs typeface="Moranga Bold It"/>
              </a:rPr>
              <a:t> </a:t>
            </a:r>
            <a:r>
              <a:rPr sz="4800" b="1" dirty="0">
                <a:solidFill>
                  <a:srgbClr val="FFFFFF"/>
                </a:solidFill>
                <a:latin typeface="Moranga Bold It"/>
                <a:cs typeface="Moranga Bold It"/>
              </a:rPr>
              <a:t>Eden</a:t>
            </a:r>
            <a:r>
              <a:rPr sz="4800" b="1" spc="-80" dirty="0">
                <a:solidFill>
                  <a:srgbClr val="FFFFFF"/>
                </a:solidFill>
                <a:latin typeface="Moranga Bold It"/>
                <a:cs typeface="Moranga Bold It"/>
              </a:rPr>
              <a:t> </a:t>
            </a:r>
            <a:r>
              <a:rPr sz="4800" b="1" spc="-10" dirty="0">
                <a:solidFill>
                  <a:srgbClr val="FFFFFF"/>
                </a:solidFill>
                <a:latin typeface="Moranga Bold It"/>
                <a:cs typeface="Moranga Bold It"/>
              </a:rPr>
              <a:t>perdu</a:t>
            </a:r>
            <a:endParaRPr sz="4800" dirty="0">
              <a:latin typeface="Moranga Bold It"/>
              <a:cs typeface="Moranga Bold It"/>
            </a:endParaRPr>
          </a:p>
          <a:p>
            <a:pPr marL="38100">
              <a:lnSpc>
                <a:spcPct val="100000"/>
              </a:lnSpc>
              <a:spcBef>
                <a:spcPts val="1010"/>
              </a:spcBef>
            </a:pP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Jardins</a:t>
            </a:r>
            <a:r>
              <a:rPr sz="18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de</a:t>
            </a:r>
            <a:r>
              <a:rPr sz="18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Trebuchet MS"/>
                <a:cs typeface="Trebuchet MS"/>
              </a:rPr>
              <a:t>Santar</a:t>
            </a:r>
            <a:endParaRPr sz="18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subTitle" idx="4"/>
          </p:nvPr>
        </p:nvSpPr>
        <p:spPr>
          <a:prstGeom prst="rect">
            <a:avLst/>
          </a:prstGeom>
        </p:spPr>
        <p:txBody>
          <a:bodyPr vert="horz" wrap="square" lIns="0" tIns="3536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785"/>
              </a:spcBef>
            </a:pPr>
            <a:r>
              <a:rPr sz="4800" b="1" dirty="0">
                <a:solidFill>
                  <a:srgbClr val="FFFFFF"/>
                </a:solidFill>
                <a:latin typeface="Moranga Bold It"/>
                <a:cs typeface="Moranga Bold It"/>
              </a:rPr>
              <a:t>Le</a:t>
            </a:r>
            <a:r>
              <a:rPr sz="4800" b="1" spc="-85" dirty="0">
                <a:solidFill>
                  <a:srgbClr val="FFFFFF"/>
                </a:solidFill>
                <a:latin typeface="Moranga Bold It"/>
                <a:cs typeface="Moranga Bold It"/>
              </a:rPr>
              <a:t> </a:t>
            </a:r>
            <a:r>
              <a:rPr sz="4800" b="1" dirty="0">
                <a:solidFill>
                  <a:srgbClr val="FFFFFF"/>
                </a:solidFill>
                <a:latin typeface="Moranga Bold It"/>
                <a:cs typeface="Moranga Bold It"/>
              </a:rPr>
              <a:t>cœur</a:t>
            </a:r>
            <a:r>
              <a:rPr sz="4800" b="1" spc="-165" dirty="0">
                <a:solidFill>
                  <a:srgbClr val="FFFFFF"/>
                </a:solidFill>
                <a:latin typeface="Moranga Bold It"/>
                <a:cs typeface="Moranga Bold It"/>
              </a:rPr>
              <a:t> </a:t>
            </a:r>
            <a:r>
              <a:rPr sz="4800" b="1" dirty="0">
                <a:solidFill>
                  <a:srgbClr val="FFFFFF"/>
                </a:solidFill>
                <a:latin typeface="Moranga Bold It"/>
                <a:cs typeface="Moranga Bold It"/>
              </a:rPr>
              <a:t>de</a:t>
            </a:r>
            <a:r>
              <a:rPr sz="4800" b="1" spc="-85" dirty="0">
                <a:solidFill>
                  <a:srgbClr val="FFFFFF"/>
                </a:solidFill>
                <a:latin typeface="Moranga Bold It"/>
                <a:cs typeface="Moranga Bold It"/>
              </a:rPr>
              <a:t> </a:t>
            </a:r>
            <a:r>
              <a:rPr sz="4800" b="1" dirty="0">
                <a:solidFill>
                  <a:srgbClr val="FFFFFF"/>
                </a:solidFill>
                <a:latin typeface="Moranga Bold It"/>
                <a:cs typeface="Moranga Bold It"/>
              </a:rPr>
              <a:t>la</a:t>
            </a:r>
            <a:r>
              <a:rPr sz="4800" b="1" spc="-80" dirty="0">
                <a:solidFill>
                  <a:srgbClr val="FFFFFF"/>
                </a:solidFill>
                <a:latin typeface="Moranga Bold It"/>
                <a:cs typeface="Moranga Bold It"/>
              </a:rPr>
              <a:t> </a:t>
            </a:r>
            <a:r>
              <a:rPr sz="4800" b="1" dirty="0">
                <a:solidFill>
                  <a:srgbClr val="FFFFFF"/>
                </a:solidFill>
                <a:latin typeface="Moranga Bold It"/>
                <a:cs typeface="Moranga Bold It"/>
              </a:rPr>
              <a:t>région</a:t>
            </a:r>
            <a:r>
              <a:rPr sz="4800" b="1" spc="-175" dirty="0">
                <a:solidFill>
                  <a:srgbClr val="FFFFFF"/>
                </a:solidFill>
                <a:latin typeface="Moranga Bold It"/>
                <a:cs typeface="Moranga Bold It"/>
              </a:rPr>
              <a:t> </a:t>
            </a:r>
            <a:r>
              <a:rPr sz="4800" b="1" dirty="0">
                <a:solidFill>
                  <a:srgbClr val="FFFFFF"/>
                </a:solidFill>
                <a:latin typeface="Moranga Bold It"/>
                <a:cs typeface="Moranga Bold It"/>
              </a:rPr>
              <a:t>viticole</a:t>
            </a:r>
            <a:r>
              <a:rPr sz="4800" b="1" spc="-90" dirty="0">
                <a:solidFill>
                  <a:srgbClr val="FFFFFF"/>
                </a:solidFill>
                <a:latin typeface="Moranga Bold It"/>
                <a:cs typeface="Moranga Bold It"/>
              </a:rPr>
              <a:t> </a:t>
            </a:r>
            <a:r>
              <a:rPr sz="4800" b="1" dirty="0">
                <a:solidFill>
                  <a:srgbClr val="FFFFFF"/>
                </a:solidFill>
                <a:latin typeface="Moranga Bold It"/>
                <a:cs typeface="Moranga Bold It"/>
              </a:rPr>
              <a:t>du</a:t>
            </a:r>
            <a:r>
              <a:rPr sz="4800" b="1" spc="-95" dirty="0">
                <a:solidFill>
                  <a:srgbClr val="FFFFFF"/>
                </a:solidFill>
                <a:latin typeface="Moranga Bold It"/>
                <a:cs typeface="Moranga Bold It"/>
              </a:rPr>
              <a:t> </a:t>
            </a:r>
            <a:r>
              <a:rPr sz="4800" b="1" spc="-25" dirty="0">
                <a:solidFill>
                  <a:srgbClr val="FFFFFF"/>
                </a:solidFill>
                <a:latin typeface="Moranga Bold It"/>
                <a:cs typeface="Moranga Bold It"/>
              </a:rPr>
              <a:t>Dão</a:t>
            </a:r>
            <a:endParaRPr sz="4800" dirty="0">
              <a:latin typeface="Moranga Bold It"/>
              <a:cs typeface="Moranga Bold It"/>
            </a:endParaRPr>
          </a:p>
          <a:p>
            <a:pPr marL="38100">
              <a:lnSpc>
                <a:spcPct val="100000"/>
              </a:lnSpc>
              <a:spcBef>
                <a:spcPts val="1010"/>
              </a:spcBef>
            </a:pPr>
            <a:r>
              <a:rPr sz="1800" spc="-20" dirty="0">
                <a:solidFill>
                  <a:srgbClr val="FFFFFF"/>
                </a:solidFill>
                <a:latin typeface="Trebuchet MS"/>
                <a:cs typeface="Trebuchet MS"/>
              </a:rPr>
              <a:t>Cave</a:t>
            </a:r>
            <a:r>
              <a:rPr sz="1800" spc="-14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Trebuchet MS"/>
                <a:cs typeface="Trebuchet MS"/>
              </a:rPr>
              <a:t>viticole</a:t>
            </a:r>
            <a:r>
              <a:rPr sz="1800" spc="-10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Quinta</a:t>
            </a:r>
            <a:r>
              <a:rPr sz="1800" spc="-1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da</a:t>
            </a:r>
            <a:r>
              <a:rPr sz="1800" spc="-16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Trebuchet MS"/>
                <a:cs typeface="Trebuchet MS"/>
              </a:rPr>
              <a:t>Taboadella</a:t>
            </a:r>
            <a:endParaRPr sz="18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" y="1282"/>
            <a:ext cx="12191979" cy="6856717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67495" y="2590800"/>
            <a:ext cx="1200329" cy="3645011"/>
          </a:xfrm>
          <a:prstGeom prst="rect">
            <a:avLst/>
          </a:prstGeom>
        </p:spPr>
        <p:txBody>
          <a:bodyPr vert="vert270" wrap="square" lIns="0" tIns="482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80"/>
              </a:spcBef>
            </a:pPr>
            <a:r>
              <a:rPr sz="7800" b="1" i="1" spc="-70" dirty="0">
                <a:solidFill>
                  <a:srgbClr val="FFFFFF"/>
                </a:solidFill>
                <a:latin typeface="Moranga Bold It"/>
                <a:cs typeface="Moranga Bold It"/>
              </a:rPr>
              <a:t>Aveiro</a:t>
            </a:r>
            <a:endParaRPr sz="7800" dirty="0">
              <a:latin typeface="Moranga Bold It"/>
              <a:cs typeface="Moranga Bold I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684558" y="5802500"/>
            <a:ext cx="1925320" cy="551815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250"/>
              </a:spcBef>
            </a:pPr>
            <a:r>
              <a:rPr sz="1600" b="1" spc="70" dirty="0">
                <a:solidFill>
                  <a:srgbClr val="FFFFFF"/>
                </a:solidFill>
                <a:latin typeface="Arial"/>
                <a:cs typeface="Arial"/>
              </a:rPr>
              <a:t>40°</a:t>
            </a:r>
            <a:r>
              <a:rPr sz="1600" b="1" spc="4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155" dirty="0">
                <a:solidFill>
                  <a:srgbClr val="FFFFFF"/>
                </a:solidFill>
                <a:latin typeface="Arial"/>
                <a:cs typeface="Arial"/>
              </a:rPr>
              <a:t>38'</a:t>
            </a:r>
            <a:r>
              <a:rPr sz="1600" b="1" spc="4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65" dirty="0">
                <a:solidFill>
                  <a:srgbClr val="FFFFFF"/>
                </a:solidFill>
                <a:latin typeface="Arial"/>
                <a:cs typeface="Arial"/>
              </a:rPr>
              <a:t>28.284”</a:t>
            </a:r>
            <a:r>
              <a:rPr sz="1600" b="1" spc="4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33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endParaRPr sz="16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150"/>
              </a:spcBef>
            </a:pPr>
            <a:r>
              <a:rPr sz="1600" b="1" spc="110" dirty="0">
                <a:solidFill>
                  <a:srgbClr val="FFFFFF"/>
                </a:solidFill>
                <a:latin typeface="Arial"/>
                <a:cs typeface="Arial"/>
              </a:rPr>
              <a:t>8°</a:t>
            </a:r>
            <a:r>
              <a:rPr sz="1600" b="1" spc="4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155" dirty="0">
                <a:solidFill>
                  <a:srgbClr val="FFFFFF"/>
                </a:solidFill>
                <a:latin typeface="Arial"/>
                <a:cs typeface="Arial"/>
              </a:rPr>
              <a:t>39'</a:t>
            </a:r>
            <a:r>
              <a:rPr sz="1600" b="1" spc="4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65" dirty="0">
                <a:solidFill>
                  <a:srgbClr val="FFFFFF"/>
                </a:solidFill>
                <a:latin typeface="Arial"/>
                <a:cs typeface="Arial"/>
              </a:rPr>
              <a:t>13.032”</a:t>
            </a:r>
            <a:r>
              <a:rPr sz="1600" b="1" spc="4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690" dirty="0">
                <a:solidFill>
                  <a:srgbClr val="FFFFFF"/>
                </a:solidFill>
                <a:latin typeface="Arial"/>
                <a:cs typeface="Arial"/>
              </a:rPr>
              <a:t>W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9867900" y="5770656"/>
            <a:ext cx="622300" cy="622300"/>
          </a:xfrm>
          <a:custGeom>
            <a:avLst/>
            <a:gdLst/>
            <a:ahLst/>
            <a:cxnLst/>
            <a:rect l="l" t="t" r="r" b="b"/>
            <a:pathLst>
              <a:path w="622300" h="622300">
                <a:moveTo>
                  <a:pt x="316354" y="603135"/>
                </a:moveTo>
                <a:lnTo>
                  <a:pt x="305945" y="603135"/>
                </a:lnTo>
                <a:lnTo>
                  <a:pt x="301721" y="607359"/>
                </a:lnTo>
                <a:lnTo>
                  <a:pt x="301721" y="617769"/>
                </a:lnTo>
                <a:lnTo>
                  <a:pt x="305945" y="621993"/>
                </a:lnTo>
                <a:lnTo>
                  <a:pt x="316354" y="621993"/>
                </a:lnTo>
                <a:lnTo>
                  <a:pt x="320578" y="617769"/>
                </a:lnTo>
                <a:lnTo>
                  <a:pt x="320578" y="607359"/>
                </a:lnTo>
                <a:lnTo>
                  <a:pt x="316354" y="603135"/>
                </a:lnTo>
                <a:close/>
              </a:path>
              <a:path w="622300" h="622300">
                <a:moveTo>
                  <a:pt x="273822" y="600778"/>
                </a:moveTo>
                <a:lnTo>
                  <a:pt x="266768" y="600778"/>
                </a:lnTo>
                <a:lnTo>
                  <a:pt x="262978" y="604239"/>
                </a:lnTo>
                <a:lnTo>
                  <a:pt x="261696" y="613950"/>
                </a:lnTo>
                <a:lnTo>
                  <a:pt x="265325" y="618693"/>
                </a:lnTo>
                <a:lnTo>
                  <a:pt x="275670" y="620051"/>
                </a:lnTo>
                <a:lnTo>
                  <a:pt x="280403" y="616421"/>
                </a:lnTo>
                <a:lnTo>
                  <a:pt x="281760" y="606096"/>
                </a:lnTo>
                <a:lnTo>
                  <a:pt x="278140" y="601353"/>
                </a:lnTo>
                <a:lnTo>
                  <a:pt x="273822" y="600778"/>
                </a:lnTo>
                <a:close/>
              </a:path>
              <a:path w="622300" h="622300">
                <a:moveTo>
                  <a:pt x="355069" y="600429"/>
                </a:moveTo>
                <a:lnTo>
                  <a:pt x="348114" y="600646"/>
                </a:lnTo>
                <a:lnTo>
                  <a:pt x="349289" y="600646"/>
                </a:lnTo>
                <a:lnTo>
                  <a:pt x="344131" y="601325"/>
                </a:lnTo>
                <a:lnTo>
                  <a:pt x="340492" y="606058"/>
                </a:lnTo>
                <a:lnTo>
                  <a:pt x="341840" y="616383"/>
                </a:lnTo>
                <a:lnTo>
                  <a:pt x="346574" y="620022"/>
                </a:lnTo>
                <a:lnTo>
                  <a:pt x="356908" y="618655"/>
                </a:lnTo>
                <a:lnTo>
                  <a:pt x="360537" y="613922"/>
                </a:lnTo>
                <a:lnTo>
                  <a:pt x="359227" y="603975"/>
                </a:lnTo>
                <a:lnTo>
                  <a:pt x="355069" y="600429"/>
                </a:lnTo>
                <a:close/>
              </a:path>
              <a:path w="622300" h="622300">
                <a:moveTo>
                  <a:pt x="393708" y="593037"/>
                </a:moveTo>
                <a:lnTo>
                  <a:pt x="387341" y="593037"/>
                </a:lnTo>
                <a:lnTo>
                  <a:pt x="381753" y="594536"/>
                </a:lnTo>
                <a:lnTo>
                  <a:pt x="378773" y="599713"/>
                </a:lnTo>
                <a:lnTo>
                  <a:pt x="381461" y="609764"/>
                </a:lnTo>
                <a:lnTo>
                  <a:pt x="386636" y="612753"/>
                </a:lnTo>
                <a:lnTo>
                  <a:pt x="396688" y="610056"/>
                </a:lnTo>
                <a:lnTo>
                  <a:pt x="399676" y="604889"/>
                </a:lnTo>
                <a:lnTo>
                  <a:pt x="397263" y="595866"/>
                </a:lnTo>
                <a:lnTo>
                  <a:pt x="393708" y="593037"/>
                </a:lnTo>
                <a:close/>
              </a:path>
              <a:path w="622300" h="622300">
                <a:moveTo>
                  <a:pt x="234673" y="592971"/>
                </a:moveTo>
                <a:lnTo>
                  <a:pt x="228636" y="592971"/>
                </a:lnTo>
                <a:lnTo>
                  <a:pt x="225046" y="595762"/>
                </a:lnTo>
                <a:lnTo>
                  <a:pt x="222604" y="604889"/>
                </a:lnTo>
                <a:lnTo>
                  <a:pt x="225592" y="610056"/>
                </a:lnTo>
                <a:lnTo>
                  <a:pt x="235644" y="612753"/>
                </a:lnTo>
                <a:lnTo>
                  <a:pt x="240821" y="609764"/>
                </a:lnTo>
                <a:lnTo>
                  <a:pt x="243507" y="599713"/>
                </a:lnTo>
                <a:lnTo>
                  <a:pt x="240527" y="594536"/>
                </a:lnTo>
                <a:lnTo>
                  <a:pt x="234673" y="592971"/>
                </a:lnTo>
                <a:close/>
              </a:path>
              <a:path w="622300" h="622300">
                <a:moveTo>
                  <a:pt x="197070" y="580195"/>
                </a:moveTo>
                <a:lnTo>
                  <a:pt x="191833" y="580195"/>
                </a:lnTo>
                <a:lnTo>
                  <a:pt x="188462" y="582392"/>
                </a:lnTo>
                <a:lnTo>
                  <a:pt x="184993" y="590803"/>
                </a:lnTo>
                <a:lnTo>
                  <a:pt x="187284" y="596309"/>
                </a:lnTo>
                <a:lnTo>
                  <a:pt x="196900" y="600288"/>
                </a:lnTo>
                <a:lnTo>
                  <a:pt x="202417" y="598006"/>
                </a:lnTo>
                <a:lnTo>
                  <a:pt x="206405" y="588379"/>
                </a:lnTo>
                <a:lnTo>
                  <a:pt x="204114" y="582864"/>
                </a:lnTo>
                <a:lnTo>
                  <a:pt x="198221" y="580431"/>
                </a:lnTo>
                <a:lnTo>
                  <a:pt x="197070" y="580195"/>
                </a:lnTo>
                <a:close/>
              </a:path>
              <a:path w="622300" h="622300">
                <a:moveTo>
                  <a:pt x="430471" y="580186"/>
                </a:moveTo>
                <a:lnTo>
                  <a:pt x="425185" y="580186"/>
                </a:lnTo>
                <a:lnTo>
                  <a:pt x="424172" y="580384"/>
                </a:lnTo>
                <a:lnTo>
                  <a:pt x="418194" y="582864"/>
                </a:lnTo>
                <a:lnTo>
                  <a:pt x="415913" y="588379"/>
                </a:lnTo>
                <a:lnTo>
                  <a:pt x="419901" y="598006"/>
                </a:lnTo>
                <a:lnTo>
                  <a:pt x="425416" y="600288"/>
                </a:lnTo>
                <a:lnTo>
                  <a:pt x="435034" y="596300"/>
                </a:lnTo>
                <a:lnTo>
                  <a:pt x="437316" y="590784"/>
                </a:lnTo>
                <a:lnTo>
                  <a:pt x="433875" y="582477"/>
                </a:lnTo>
                <a:lnTo>
                  <a:pt x="430471" y="580186"/>
                </a:lnTo>
                <a:close/>
              </a:path>
              <a:path w="622300" h="622300">
                <a:moveTo>
                  <a:pt x="163419" y="563879"/>
                </a:moveTo>
                <a:lnTo>
                  <a:pt x="156621" y="563879"/>
                </a:lnTo>
                <a:lnTo>
                  <a:pt x="153716" y="565149"/>
                </a:lnTo>
                <a:lnTo>
                  <a:pt x="149512" y="572769"/>
                </a:lnTo>
                <a:lnTo>
                  <a:pt x="151058" y="577849"/>
                </a:lnTo>
                <a:lnTo>
                  <a:pt x="160063" y="582929"/>
                </a:lnTo>
                <a:lnTo>
                  <a:pt x="165834" y="581659"/>
                </a:lnTo>
                <a:lnTo>
                  <a:pt x="171057" y="572769"/>
                </a:lnTo>
                <a:lnTo>
                  <a:pt x="169510" y="567689"/>
                </a:lnTo>
                <a:lnTo>
                  <a:pt x="163419" y="563879"/>
                </a:lnTo>
                <a:close/>
              </a:path>
              <a:path w="622300" h="622300">
                <a:moveTo>
                  <a:pt x="465226" y="563879"/>
                </a:moveTo>
                <a:lnTo>
                  <a:pt x="458643" y="563879"/>
                </a:lnTo>
                <a:lnTo>
                  <a:pt x="452780" y="567689"/>
                </a:lnTo>
                <a:lnTo>
                  <a:pt x="451233" y="572769"/>
                </a:lnTo>
                <a:lnTo>
                  <a:pt x="456438" y="581659"/>
                </a:lnTo>
                <a:lnTo>
                  <a:pt x="462198" y="582929"/>
                </a:lnTo>
                <a:lnTo>
                  <a:pt x="471222" y="577849"/>
                </a:lnTo>
                <a:lnTo>
                  <a:pt x="472777" y="572769"/>
                </a:lnTo>
                <a:lnTo>
                  <a:pt x="468440" y="565149"/>
                </a:lnTo>
                <a:lnTo>
                  <a:pt x="465226" y="563879"/>
                </a:lnTo>
                <a:close/>
              </a:path>
              <a:path w="622300" h="622300">
                <a:moveTo>
                  <a:pt x="311150" y="46989"/>
                </a:moveTo>
                <a:lnTo>
                  <a:pt x="263724" y="52069"/>
                </a:lnTo>
                <a:lnTo>
                  <a:pt x="219075" y="63500"/>
                </a:lnTo>
                <a:lnTo>
                  <a:pt x="177951" y="83819"/>
                </a:lnTo>
                <a:lnTo>
                  <a:pt x="141100" y="109219"/>
                </a:lnTo>
                <a:lnTo>
                  <a:pt x="109272" y="140969"/>
                </a:lnTo>
                <a:lnTo>
                  <a:pt x="83213" y="177800"/>
                </a:lnTo>
                <a:lnTo>
                  <a:pt x="63673" y="219709"/>
                </a:lnTo>
                <a:lnTo>
                  <a:pt x="51400" y="264159"/>
                </a:lnTo>
                <a:lnTo>
                  <a:pt x="47143" y="311149"/>
                </a:lnTo>
                <a:lnTo>
                  <a:pt x="51400" y="359409"/>
                </a:lnTo>
                <a:lnTo>
                  <a:pt x="63673" y="403859"/>
                </a:lnTo>
                <a:lnTo>
                  <a:pt x="83213" y="444499"/>
                </a:lnTo>
                <a:lnTo>
                  <a:pt x="109272" y="481329"/>
                </a:lnTo>
                <a:lnTo>
                  <a:pt x="141100" y="513079"/>
                </a:lnTo>
                <a:lnTo>
                  <a:pt x="177951" y="539749"/>
                </a:lnTo>
                <a:lnTo>
                  <a:pt x="219075" y="558799"/>
                </a:lnTo>
                <a:lnTo>
                  <a:pt x="263724" y="571499"/>
                </a:lnTo>
                <a:lnTo>
                  <a:pt x="311150" y="575309"/>
                </a:lnTo>
                <a:lnTo>
                  <a:pt x="358575" y="571499"/>
                </a:lnTo>
                <a:lnTo>
                  <a:pt x="403224" y="558799"/>
                </a:lnTo>
                <a:lnTo>
                  <a:pt x="408707" y="556259"/>
                </a:lnTo>
                <a:lnTo>
                  <a:pt x="311150" y="556259"/>
                </a:lnTo>
                <a:lnTo>
                  <a:pt x="261712" y="551179"/>
                </a:lnTo>
                <a:lnTo>
                  <a:pt x="215680" y="537209"/>
                </a:lnTo>
                <a:lnTo>
                  <a:pt x="174037" y="514349"/>
                </a:lnTo>
                <a:lnTo>
                  <a:pt x="137762" y="485139"/>
                </a:lnTo>
                <a:lnTo>
                  <a:pt x="107840" y="448309"/>
                </a:lnTo>
                <a:lnTo>
                  <a:pt x="85251" y="406399"/>
                </a:lnTo>
                <a:lnTo>
                  <a:pt x="70977" y="360679"/>
                </a:lnTo>
                <a:lnTo>
                  <a:pt x="66001" y="311149"/>
                </a:lnTo>
                <a:lnTo>
                  <a:pt x="70977" y="261619"/>
                </a:lnTo>
                <a:lnTo>
                  <a:pt x="85251" y="215900"/>
                </a:lnTo>
                <a:lnTo>
                  <a:pt x="107840" y="173989"/>
                </a:lnTo>
                <a:lnTo>
                  <a:pt x="137762" y="138429"/>
                </a:lnTo>
                <a:lnTo>
                  <a:pt x="174037" y="107950"/>
                </a:lnTo>
                <a:lnTo>
                  <a:pt x="215680" y="85089"/>
                </a:lnTo>
                <a:lnTo>
                  <a:pt x="261712" y="71119"/>
                </a:lnTo>
                <a:lnTo>
                  <a:pt x="311150" y="66039"/>
                </a:lnTo>
                <a:lnTo>
                  <a:pt x="408365" y="66039"/>
                </a:lnTo>
                <a:lnTo>
                  <a:pt x="403224" y="63500"/>
                </a:lnTo>
                <a:lnTo>
                  <a:pt x="358575" y="52069"/>
                </a:lnTo>
                <a:lnTo>
                  <a:pt x="311150" y="46989"/>
                </a:lnTo>
                <a:close/>
              </a:path>
              <a:path w="622300" h="622300">
                <a:moveTo>
                  <a:pt x="129476" y="541019"/>
                </a:moveTo>
                <a:lnTo>
                  <a:pt x="124468" y="541019"/>
                </a:lnTo>
                <a:lnTo>
                  <a:pt x="121763" y="542289"/>
                </a:lnTo>
                <a:lnTo>
                  <a:pt x="116841" y="548639"/>
                </a:lnTo>
                <a:lnTo>
                  <a:pt x="117623" y="554989"/>
                </a:lnTo>
                <a:lnTo>
                  <a:pt x="125892" y="561339"/>
                </a:lnTo>
                <a:lnTo>
                  <a:pt x="131795" y="560069"/>
                </a:lnTo>
                <a:lnTo>
                  <a:pt x="138141" y="552449"/>
                </a:lnTo>
                <a:lnTo>
                  <a:pt x="137368" y="546099"/>
                </a:lnTo>
                <a:lnTo>
                  <a:pt x="131550" y="542289"/>
                </a:lnTo>
                <a:lnTo>
                  <a:pt x="129476" y="541019"/>
                </a:lnTo>
                <a:close/>
              </a:path>
              <a:path w="622300" h="622300">
                <a:moveTo>
                  <a:pt x="497878" y="541019"/>
                </a:moveTo>
                <a:lnTo>
                  <a:pt x="492427" y="541019"/>
                </a:lnTo>
                <a:lnTo>
                  <a:pt x="490608" y="542289"/>
                </a:lnTo>
                <a:lnTo>
                  <a:pt x="484969" y="546099"/>
                </a:lnTo>
                <a:lnTo>
                  <a:pt x="484177" y="552449"/>
                </a:lnTo>
                <a:lnTo>
                  <a:pt x="490513" y="560069"/>
                </a:lnTo>
                <a:lnTo>
                  <a:pt x="496435" y="561339"/>
                </a:lnTo>
                <a:lnTo>
                  <a:pt x="504704" y="554989"/>
                </a:lnTo>
                <a:lnTo>
                  <a:pt x="505495" y="548639"/>
                </a:lnTo>
                <a:lnTo>
                  <a:pt x="500574" y="542289"/>
                </a:lnTo>
                <a:lnTo>
                  <a:pt x="497878" y="541019"/>
                </a:lnTo>
                <a:close/>
              </a:path>
              <a:path w="622300" h="622300">
                <a:moveTo>
                  <a:pt x="408365" y="66039"/>
                </a:moveTo>
                <a:lnTo>
                  <a:pt x="311150" y="66039"/>
                </a:lnTo>
                <a:lnTo>
                  <a:pt x="360587" y="71119"/>
                </a:lnTo>
                <a:lnTo>
                  <a:pt x="406619" y="85089"/>
                </a:lnTo>
                <a:lnTo>
                  <a:pt x="448262" y="107950"/>
                </a:lnTo>
                <a:lnTo>
                  <a:pt x="484537" y="138429"/>
                </a:lnTo>
                <a:lnTo>
                  <a:pt x="514459" y="173989"/>
                </a:lnTo>
                <a:lnTo>
                  <a:pt x="537048" y="215900"/>
                </a:lnTo>
                <a:lnTo>
                  <a:pt x="551322" y="261619"/>
                </a:lnTo>
                <a:lnTo>
                  <a:pt x="556298" y="311149"/>
                </a:lnTo>
                <a:lnTo>
                  <a:pt x="551322" y="360679"/>
                </a:lnTo>
                <a:lnTo>
                  <a:pt x="537048" y="406399"/>
                </a:lnTo>
                <a:lnTo>
                  <a:pt x="514459" y="448309"/>
                </a:lnTo>
                <a:lnTo>
                  <a:pt x="484537" y="485139"/>
                </a:lnTo>
                <a:lnTo>
                  <a:pt x="448262" y="514349"/>
                </a:lnTo>
                <a:lnTo>
                  <a:pt x="406619" y="537209"/>
                </a:lnTo>
                <a:lnTo>
                  <a:pt x="360587" y="551179"/>
                </a:lnTo>
                <a:lnTo>
                  <a:pt x="311150" y="556259"/>
                </a:lnTo>
                <a:lnTo>
                  <a:pt x="408707" y="556259"/>
                </a:lnTo>
                <a:lnTo>
                  <a:pt x="444348" y="539749"/>
                </a:lnTo>
                <a:lnTo>
                  <a:pt x="481199" y="513079"/>
                </a:lnTo>
                <a:lnTo>
                  <a:pt x="513027" y="481329"/>
                </a:lnTo>
                <a:lnTo>
                  <a:pt x="539086" y="444499"/>
                </a:lnTo>
                <a:lnTo>
                  <a:pt x="558626" y="403859"/>
                </a:lnTo>
                <a:lnTo>
                  <a:pt x="570899" y="359409"/>
                </a:lnTo>
                <a:lnTo>
                  <a:pt x="575156" y="311149"/>
                </a:lnTo>
                <a:lnTo>
                  <a:pt x="570899" y="264159"/>
                </a:lnTo>
                <a:lnTo>
                  <a:pt x="558626" y="219709"/>
                </a:lnTo>
                <a:lnTo>
                  <a:pt x="539086" y="177800"/>
                </a:lnTo>
                <a:lnTo>
                  <a:pt x="513027" y="140969"/>
                </a:lnTo>
                <a:lnTo>
                  <a:pt x="481199" y="109219"/>
                </a:lnTo>
                <a:lnTo>
                  <a:pt x="444348" y="83819"/>
                </a:lnTo>
                <a:lnTo>
                  <a:pt x="408365" y="66039"/>
                </a:lnTo>
                <a:close/>
              </a:path>
              <a:path w="622300" h="622300">
                <a:moveTo>
                  <a:pt x="100378" y="515619"/>
                </a:moveTo>
                <a:lnTo>
                  <a:pt x="95382" y="515619"/>
                </a:lnTo>
                <a:lnTo>
                  <a:pt x="92920" y="516889"/>
                </a:lnTo>
                <a:lnTo>
                  <a:pt x="87442" y="521969"/>
                </a:lnTo>
                <a:lnTo>
                  <a:pt x="87442" y="528319"/>
                </a:lnTo>
                <a:lnTo>
                  <a:pt x="94796" y="534669"/>
                </a:lnTo>
                <a:lnTo>
                  <a:pt x="100765" y="534669"/>
                </a:lnTo>
                <a:lnTo>
                  <a:pt x="108148" y="528319"/>
                </a:lnTo>
                <a:lnTo>
                  <a:pt x="108139" y="521969"/>
                </a:lnTo>
                <a:lnTo>
                  <a:pt x="102717" y="516889"/>
                </a:lnTo>
                <a:lnTo>
                  <a:pt x="100378" y="515619"/>
                </a:lnTo>
                <a:close/>
              </a:path>
              <a:path w="622300" h="622300">
                <a:moveTo>
                  <a:pt x="527079" y="515619"/>
                </a:moveTo>
                <a:lnTo>
                  <a:pt x="522081" y="515619"/>
                </a:lnTo>
                <a:lnTo>
                  <a:pt x="519629" y="516889"/>
                </a:lnTo>
                <a:lnTo>
                  <a:pt x="514142" y="521969"/>
                </a:lnTo>
                <a:lnTo>
                  <a:pt x="514142" y="528319"/>
                </a:lnTo>
                <a:lnTo>
                  <a:pt x="521506" y="534669"/>
                </a:lnTo>
                <a:lnTo>
                  <a:pt x="527474" y="534669"/>
                </a:lnTo>
                <a:lnTo>
                  <a:pt x="534838" y="528319"/>
                </a:lnTo>
                <a:lnTo>
                  <a:pt x="534838" y="521969"/>
                </a:lnTo>
                <a:lnTo>
                  <a:pt x="529426" y="516889"/>
                </a:lnTo>
                <a:lnTo>
                  <a:pt x="527079" y="515619"/>
                </a:lnTo>
                <a:close/>
              </a:path>
              <a:path w="622300" h="622300">
                <a:moveTo>
                  <a:pt x="74827" y="485139"/>
                </a:moveTo>
                <a:lnTo>
                  <a:pt x="71950" y="485139"/>
                </a:lnTo>
                <a:lnTo>
                  <a:pt x="69386" y="486409"/>
                </a:lnTo>
                <a:lnTo>
                  <a:pt x="67566" y="486409"/>
                </a:lnTo>
                <a:lnTo>
                  <a:pt x="61918" y="490219"/>
                </a:lnTo>
                <a:lnTo>
                  <a:pt x="61136" y="496569"/>
                </a:lnTo>
                <a:lnTo>
                  <a:pt x="67481" y="505459"/>
                </a:lnTo>
                <a:lnTo>
                  <a:pt x="73403" y="505459"/>
                </a:lnTo>
                <a:lnTo>
                  <a:pt x="81662" y="499109"/>
                </a:lnTo>
                <a:lnTo>
                  <a:pt x="82445" y="494029"/>
                </a:lnTo>
                <a:lnTo>
                  <a:pt x="77523" y="487679"/>
                </a:lnTo>
                <a:lnTo>
                  <a:pt x="74827" y="485139"/>
                </a:lnTo>
                <a:close/>
              </a:path>
              <a:path w="622300" h="622300">
                <a:moveTo>
                  <a:pt x="552498" y="485139"/>
                </a:moveTo>
                <a:lnTo>
                  <a:pt x="547500" y="485139"/>
                </a:lnTo>
                <a:lnTo>
                  <a:pt x="544804" y="487679"/>
                </a:lnTo>
                <a:lnTo>
                  <a:pt x="539883" y="494029"/>
                </a:lnTo>
                <a:lnTo>
                  <a:pt x="540655" y="499109"/>
                </a:lnTo>
                <a:lnTo>
                  <a:pt x="548915" y="505459"/>
                </a:lnTo>
                <a:lnTo>
                  <a:pt x="554837" y="505459"/>
                </a:lnTo>
                <a:lnTo>
                  <a:pt x="561182" y="496569"/>
                </a:lnTo>
                <a:lnTo>
                  <a:pt x="560400" y="490219"/>
                </a:lnTo>
                <a:lnTo>
                  <a:pt x="554573" y="486409"/>
                </a:lnTo>
                <a:lnTo>
                  <a:pt x="552498" y="485139"/>
                </a:lnTo>
                <a:close/>
              </a:path>
              <a:path w="622300" h="622300">
                <a:moveTo>
                  <a:pt x="53074" y="453389"/>
                </a:moveTo>
                <a:lnTo>
                  <a:pt x="46502" y="453389"/>
                </a:lnTo>
                <a:lnTo>
                  <a:pt x="40628" y="457199"/>
                </a:lnTo>
                <a:lnTo>
                  <a:pt x="39081" y="462279"/>
                </a:lnTo>
                <a:lnTo>
                  <a:pt x="44268" y="471169"/>
                </a:lnTo>
                <a:lnTo>
                  <a:pt x="50038" y="473709"/>
                </a:lnTo>
                <a:lnTo>
                  <a:pt x="59071" y="467359"/>
                </a:lnTo>
                <a:lnTo>
                  <a:pt x="60617" y="462279"/>
                </a:lnTo>
                <a:lnTo>
                  <a:pt x="56290" y="454659"/>
                </a:lnTo>
                <a:lnTo>
                  <a:pt x="53074" y="453389"/>
                </a:lnTo>
                <a:close/>
              </a:path>
              <a:path w="622300" h="622300">
                <a:moveTo>
                  <a:pt x="575580" y="453389"/>
                </a:moveTo>
                <a:lnTo>
                  <a:pt x="568782" y="453389"/>
                </a:lnTo>
                <a:lnTo>
                  <a:pt x="565877" y="454659"/>
                </a:lnTo>
                <a:lnTo>
                  <a:pt x="561672" y="462279"/>
                </a:lnTo>
                <a:lnTo>
                  <a:pt x="563209" y="467359"/>
                </a:lnTo>
                <a:lnTo>
                  <a:pt x="572223" y="473709"/>
                </a:lnTo>
                <a:lnTo>
                  <a:pt x="577993" y="471169"/>
                </a:lnTo>
                <a:lnTo>
                  <a:pt x="583208" y="462279"/>
                </a:lnTo>
                <a:lnTo>
                  <a:pt x="581652" y="457199"/>
                </a:lnTo>
                <a:lnTo>
                  <a:pt x="575580" y="453389"/>
                </a:lnTo>
                <a:close/>
              </a:path>
              <a:path w="622300" h="622300">
                <a:moveTo>
                  <a:pt x="426482" y="189229"/>
                </a:moveTo>
                <a:lnTo>
                  <a:pt x="421787" y="189229"/>
                </a:lnTo>
                <a:lnTo>
                  <a:pt x="151992" y="294639"/>
                </a:lnTo>
                <a:lnTo>
                  <a:pt x="149597" y="300989"/>
                </a:lnTo>
                <a:lnTo>
                  <a:pt x="152642" y="308609"/>
                </a:lnTo>
                <a:lnTo>
                  <a:pt x="155206" y="311149"/>
                </a:lnTo>
                <a:lnTo>
                  <a:pt x="284352" y="337819"/>
                </a:lnTo>
                <a:lnTo>
                  <a:pt x="312432" y="469899"/>
                </a:lnTo>
                <a:lnTo>
                  <a:pt x="317439" y="472439"/>
                </a:lnTo>
                <a:lnTo>
                  <a:pt x="325641" y="471169"/>
                </a:lnTo>
                <a:lnTo>
                  <a:pt x="328206" y="468629"/>
                </a:lnTo>
                <a:lnTo>
                  <a:pt x="343673" y="429259"/>
                </a:lnTo>
                <a:lnTo>
                  <a:pt x="323246" y="429259"/>
                </a:lnTo>
                <a:lnTo>
                  <a:pt x="300741" y="325119"/>
                </a:lnTo>
                <a:lnTo>
                  <a:pt x="297902" y="321309"/>
                </a:lnTo>
                <a:lnTo>
                  <a:pt x="192885" y="299719"/>
                </a:lnTo>
                <a:lnTo>
                  <a:pt x="407597" y="214629"/>
                </a:lnTo>
                <a:lnTo>
                  <a:pt x="427993" y="214629"/>
                </a:lnTo>
                <a:lnTo>
                  <a:pt x="434978" y="196850"/>
                </a:lnTo>
                <a:lnTo>
                  <a:pt x="432583" y="191769"/>
                </a:lnTo>
                <a:lnTo>
                  <a:pt x="426482" y="189229"/>
                </a:lnTo>
                <a:close/>
              </a:path>
              <a:path w="622300" h="622300">
                <a:moveTo>
                  <a:pt x="36272" y="417829"/>
                </a:moveTo>
                <a:lnTo>
                  <a:pt x="29964" y="417829"/>
                </a:lnTo>
                <a:lnTo>
                  <a:pt x="23986" y="420369"/>
                </a:lnTo>
                <a:lnTo>
                  <a:pt x="21705" y="425449"/>
                </a:lnTo>
                <a:lnTo>
                  <a:pt x="25693" y="435609"/>
                </a:lnTo>
                <a:lnTo>
                  <a:pt x="31208" y="438149"/>
                </a:lnTo>
                <a:lnTo>
                  <a:pt x="40835" y="433069"/>
                </a:lnTo>
                <a:lnTo>
                  <a:pt x="43117" y="427989"/>
                </a:lnTo>
                <a:lnTo>
                  <a:pt x="39676" y="420369"/>
                </a:lnTo>
                <a:lnTo>
                  <a:pt x="36272" y="417829"/>
                </a:lnTo>
                <a:close/>
              </a:path>
              <a:path w="622300" h="622300">
                <a:moveTo>
                  <a:pt x="592438" y="417829"/>
                </a:moveTo>
                <a:lnTo>
                  <a:pt x="586225" y="417829"/>
                </a:lnTo>
                <a:lnTo>
                  <a:pt x="582679" y="419099"/>
                </a:lnTo>
                <a:lnTo>
                  <a:pt x="579201" y="427989"/>
                </a:lnTo>
                <a:lnTo>
                  <a:pt x="581482" y="433069"/>
                </a:lnTo>
                <a:lnTo>
                  <a:pt x="591110" y="438149"/>
                </a:lnTo>
                <a:lnTo>
                  <a:pt x="596625" y="435609"/>
                </a:lnTo>
                <a:lnTo>
                  <a:pt x="600613" y="425449"/>
                </a:lnTo>
                <a:lnTo>
                  <a:pt x="598322" y="420369"/>
                </a:lnTo>
                <a:lnTo>
                  <a:pt x="592438" y="417829"/>
                </a:lnTo>
                <a:close/>
              </a:path>
              <a:path w="622300" h="622300">
                <a:moveTo>
                  <a:pt x="427993" y="214629"/>
                </a:moveTo>
                <a:lnTo>
                  <a:pt x="407597" y="214629"/>
                </a:lnTo>
                <a:lnTo>
                  <a:pt x="323246" y="429259"/>
                </a:lnTo>
                <a:lnTo>
                  <a:pt x="343673" y="429259"/>
                </a:lnTo>
                <a:lnTo>
                  <a:pt x="427993" y="214629"/>
                </a:lnTo>
                <a:close/>
              </a:path>
              <a:path w="622300" h="622300">
                <a:moveTo>
                  <a:pt x="24184" y="379729"/>
                </a:moveTo>
                <a:lnTo>
                  <a:pt x="18169" y="379729"/>
                </a:lnTo>
                <a:lnTo>
                  <a:pt x="12228" y="382269"/>
                </a:lnTo>
                <a:lnTo>
                  <a:pt x="9240" y="387349"/>
                </a:lnTo>
                <a:lnTo>
                  <a:pt x="11936" y="397509"/>
                </a:lnTo>
                <a:lnTo>
                  <a:pt x="17104" y="400049"/>
                </a:lnTo>
                <a:lnTo>
                  <a:pt x="27164" y="397509"/>
                </a:lnTo>
                <a:lnTo>
                  <a:pt x="30153" y="392429"/>
                </a:lnTo>
                <a:lnTo>
                  <a:pt x="27730" y="383539"/>
                </a:lnTo>
                <a:lnTo>
                  <a:pt x="24184" y="379729"/>
                </a:lnTo>
                <a:close/>
              </a:path>
              <a:path w="622300" h="622300">
                <a:moveTo>
                  <a:pt x="604187" y="379729"/>
                </a:moveTo>
                <a:lnTo>
                  <a:pt x="598247" y="379729"/>
                </a:lnTo>
                <a:lnTo>
                  <a:pt x="594550" y="383539"/>
                </a:lnTo>
                <a:lnTo>
                  <a:pt x="592118" y="392429"/>
                </a:lnTo>
                <a:lnTo>
                  <a:pt x="595097" y="397509"/>
                </a:lnTo>
                <a:lnTo>
                  <a:pt x="605158" y="400049"/>
                </a:lnTo>
                <a:lnTo>
                  <a:pt x="610325" y="397509"/>
                </a:lnTo>
                <a:lnTo>
                  <a:pt x="613022" y="387349"/>
                </a:lnTo>
                <a:lnTo>
                  <a:pt x="610033" y="382269"/>
                </a:lnTo>
                <a:lnTo>
                  <a:pt x="604187" y="379729"/>
                </a:lnTo>
                <a:close/>
              </a:path>
              <a:path w="622300" h="622300">
                <a:moveTo>
                  <a:pt x="16548" y="341629"/>
                </a:moveTo>
                <a:lnTo>
                  <a:pt x="5609" y="341629"/>
                </a:lnTo>
                <a:lnTo>
                  <a:pt x="1971" y="346709"/>
                </a:lnTo>
                <a:lnTo>
                  <a:pt x="3337" y="356869"/>
                </a:lnTo>
                <a:lnTo>
                  <a:pt x="8081" y="360679"/>
                </a:lnTo>
                <a:lnTo>
                  <a:pt x="18395" y="359409"/>
                </a:lnTo>
                <a:lnTo>
                  <a:pt x="22016" y="354329"/>
                </a:lnTo>
                <a:lnTo>
                  <a:pt x="20714" y="345439"/>
                </a:lnTo>
                <a:lnTo>
                  <a:pt x="16548" y="341629"/>
                </a:lnTo>
                <a:close/>
              </a:path>
              <a:path w="622300" h="622300">
                <a:moveTo>
                  <a:pt x="616690" y="341629"/>
                </a:moveTo>
                <a:lnTo>
                  <a:pt x="605309" y="341629"/>
                </a:lnTo>
                <a:lnTo>
                  <a:pt x="601518" y="345439"/>
                </a:lnTo>
                <a:lnTo>
                  <a:pt x="600236" y="354329"/>
                </a:lnTo>
                <a:lnTo>
                  <a:pt x="603867" y="359409"/>
                </a:lnTo>
                <a:lnTo>
                  <a:pt x="614201" y="360679"/>
                </a:lnTo>
                <a:lnTo>
                  <a:pt x="618943" y="356869"/>
                </a:lnTo>
                <a:lnTo>
                  <a:pt x="620309" y="346709"/>
                </a:lnTo>
                <a:lnTo>
                  <a:pt x="616690" y="341629"/>
                </a:lnTo>
                <a:close/>
              </a:path>
              <a:path w="622300" h="622300">
                <a:moveTo>
                  <a:pt x="14632" y="302259"/>
                </a:moveTo>
                <a:lnTo>
                  <a:pt x="4224" y="302259"/>
                </a:lnTo>
                <a:lnTo>
                  <a:pt x="0" y="306069"/>
                </a:lnTo>
                <a:lnTo>
                  <a:pt x="0" y="316229"/>
                </a:lnTo>
                <a:lnTo>
                  <a:pt x="4224" y="321309"/>
                </a:lnTo>
                <a:lnTo>
                  <a:pt x="14632" y="321309"/>
                </a:lnTo>
                <a:lnTo>
                  <a:pt x="18856" y="316229"/>
                </a:lnTo>
                <a:lnTo>
                  <a:pt x="18856" y="306069"/>
                </a:lnTo>
                <a:lnTo>
                  <a:pt x="14632" y="302259"/>
                </a:lnTo>
                <a:close/>
              </a:path>
              <a:path w="622300" h="622300">
                <a:moveTo>
                  <a:pt x="618075" y="302259"/>
                </a:moveTo>
                <a:lnTo>
                  <a:pt x="607667" y="302259"/>
                </a:lnTo>
                <a:lnTo>
                  <a:pt x="603443" y="306069"/>
                </a:lnTo>
                <a:lnTo>
                  <a:pt x="603443" y="316229"/>
                </a:lnTo>
                <a:lnTo>
                  <a:pt x="607667" y="321309"/>
                </a:lnTo>
                <a:lnTo>
                  <a:pt x="618075" y="321309"/>
                </a:lnTo>
                <a:lnTo>
                  <a:pt x="622300" y="316229"/>
                </a:lnTo>
                <a:lnTo>
                  <a:pt x="622300" y="306069"/>
                </a:lnTo>
                <a:lnTo>
                  <a:pt x="618075" y="302259"/>
                </a:lnTo>
                <a:close/>
              </a:path>
              <a:path w="622300" h="622300">
                <a:moveTo>
                  <a:pt x="18385" y="262889"/>
                </a:moveTo>
                <a:lnTo>
                  <a:pt x="7043" y="262889"/>
                </a:lnTo>
                <a:lnTo>
                  <a:pt x="3252" y="266700"/>
                </a:lnTo>
                <a:lnTo>
                  <a:pt x="1960" y="275589"/>
                </a:lnTo>
                <a:lnTo>
                  <a:pt x="5591" y="280669"/>
                </a:lnTo>
                <a:lnTo>
                  <a:pt x="15915" y="281939"/>
                </a:lnTo>
                <a:lnTo>
                  <a:pt x="20659" y="278129"/>
                </a:lnTo>
                <a:lnTo>
                  <a:pt x="22016" y="267969"/>
                </a:lnTo>
                <a:lnTo>
                  <a:pt x="18385" y="262889"/>
                </a:lnTo>
                <a:close/>
              </a:path>
              <a:path w="622300" h="622300">
                <a:moveTo>
                  <a:pt x="614823" y="262889"/>
                </a:moveTo>
                <a:lnTo>
                  <a:pt x="603884" y="262889"/>
                </a:lnTo>
                <a:lnTo>
                  <a:pt x="600265" y="267969"/>
                </a:lnTo>
                <a:lnTo>
                  <a:pt x="601612" y="278129"/>
                </a:lnTo>
                <a:lnTo>
                  <a:pt x="606346" y="281939"/>
                </a:lnTo>
                <a:lnTo>
                  <a:pt x="616671" y="280669"/>
                </a:lnTo>
                <a:lnTo>
                  <a:pt x="620301" y="275589"/>
                </a:lnTo>
                <a:lnTo>
                  <a:pt x="619000" y="266700"/>
                </a:lnTo>
                <a:lnTo>
                  <a:pt x="614823" y="262889"/>
                </a:lnTo>
                <a:close/>
              </a:path>
              <a:path w="622300" h="622300">
                <a:moveTo>
                  <a:pt x="21309" y="223519"/>
                </a:moveTo>
                <a:lnTo>
                  <a:pt x="15378" y="223519"/>
                </a:lnTo>
                <a:lnTo>
                  <a:pt x="11691" y="227329"/>
                </a:lnTo>
                <a:lnTo>
                  <a:pt x="9230" y="236219"/>
                </a:lnTo>
                <a:lnTo>
                  <a:pt x="12209" y="241300"/>
                </a:lnTo>
                <a:lnTo>
                  <a:pt x="22279" y="243839"/>
                </a:lnTo>
                <a:lnTo>
                  <a:pt x="27456" y="241300"/>
                </a:lnTo>
                <a:lnTo>
                  <a:pt x="30162" y="231139"/>
                </a:lnTo>
                <a:lnTo>
                  <a:pt x="27183" y="226059"/>
                </a:lnTo>
                <a:lnTo>
                  <a:pt x="21309" y="223519"/>
                </a:lnTo>
                <a:close/>
              </a:path>
              <a:path w="622300" h="622300">
                <a:moveTo>
                  <a:pt x="606912" y="223519"/>
                </a:moveTo>
                <a:lnTo>
                  <a:pt x="600755" y="223519"/>
                </a:lnTo>
                <a:lnTo>
                  <a:pt x="595116" y="226059"/>
                </a:lnTo>
                <a:lnTo>
                  <a:pt x="592137" y="231139"/>
                </a:lnTo>
                <a:lnTo>
                  <a:pt x="594824" y="241300"/>
                </a:lnTo>
                <a:lnTo>
                  <a:pt x="600001" y="243839"/>
                </a:lnTo>
                <a:lnTo>
                  <a:pt x="610052" y="241300"/>
                </a:lnTo>
                <a:lnTo>
                  <a:pt x="613040" y="236219"/>
                </a:lnTo>
                <a:lnTo>
                  <a:pt x="610599" y="227329"/>
                </a:lnTo>
                <a:lnTo>
                  <a:pt x="606912" y="223519"/>
                </a:lnTo>
                <a:close/>
              </a:path>
              <a:path w="622300" h="622300">
                <a:moveTo>
                  <a:pt x="34923" y="186689"/>
                </a:moveTo>
                <a:lnTo>
                  <a:pt x="28710" y="186689"/>
                </a:lnTo>
                <a:lnTo>
                  <a:pt x="25165" y="189229"/>
                </a:lnTo>
                <a:lnTo>
                  <a:pt x="21686" y="196850"/>
                </a:lnTo>
                <a:lnTo>
                  <a:pt x="23977" y="203200"/>
                </a:lnTo>
                <a:lnTo>
                  <a:pt x="33595" y="207009"/>
                </a:lnTo>
                <a:lnTo>
                  <a:pt x="39110" y="204469"/>
                </a:lnTo>
                <a:lnTo>
                  <a:pt x="43098" y="194309"/>
                </a:lnTo>
                <a:lnTo>
                  <a:pt x="40817" y="189229"/>
                </a:lnTo>
                <a:lnTo>
                  <a:pt x="34923" y="186689"/>
                </a:lnTo>
                <a:close/>
              </a:path>
              <a:path w="622300" h="622300">
                <a:moveTo>
                  <a:pt x="593768" y="186689"/>
                </a:moveTo>
                <a:lnTo>
                  <a:pt x="587460" y="186689"/>
                </a:lnTo>
                <a:lnTo>
                  <a:pt x="581482" y="189229"/>
                </a:lnTo>
                <a:lnTo>
                  <a:pt x="579201" y="194309"/>
                </a:lnTo>
                <a:lnTo>
                  <a:pt x="583189" y="204469"/>
                </a:lnTo>
                <a:lnTo>
                  <a:pt x="588704" y="207009"/>
                </a:lnTo>
                <a:lnTo>
                  <a:pt x="598322" y="203200"/>
                </a:lnTo>
                <a:lnTo>
                  <a:pt x="600613" y="196850"/>
                </a:lnTo>
                <a:lnTo>
                  <a:pt x="597171" y="189229"/>
                </a:lnTo>
                <a:lnTo>
                  <a:pt x="593768" y="186689"/>
                </a:lnTo>
                <a:close/>
              </a:path>
              <a:path w="622300" h="622300">
                <a:moveTo>
                  <a:pt x="52999" y="151129"/>
                </a:moveTo>
                <a:lnTo>
                  <a:pt x="46201" y="151129"/>
                </a:lnTo>
                <a:lnTo>
                  <a:pt x="43296" y="153669"/>
                </a:lnTo>
                <a:lnTo>
                  <a:pt x="39091" y="160019"/>
                </a:lnTo>
                <a:lnTo>
                  <a:pt x="40637" y="166369"/>
                </a:lnTo>
                <a:lnTo>
                  <a:pt x="49643" y="171450"/>
                </a:lnTo>
                <a:lnTo>
                  <a:pt x="55403" y="170179"/>
                </a:lnTo>
                <a:lnTo>
                  <a:pt x="60608" y="161289"/>
                </a:lnTo>
                <a:lnTo>
                  <a:pt x="59071" y="154939"/>
                </a:lnTo>
                <a:lnTo>
                  <a:pt x="52999" y="151129"/>
                </a:lnTo>
                <a:close/>
              </a:path>
              <a:path w="622300" h="622300">
                <a:moveTo>
                  <a:pt x="575646" y="151129"/>
                </a:moveTo>
                <a:lnTo>
                  <a:pt x="569084" y="151129"/>
                </a:lnTo>
                <a:lnTo>
                  <a:pt x="563209" y="154939"/>
                </a:lnTo>
                <a:lnTo>
                  <a:pt x="561672" y="161289"/>
                </a:lnTo>
                <a:lnTo>
                  <a:pt x="566868" y="170179"/>
                </a:lnTo>
                <a:lnTo>
                  <a:pt x="572639" y="171450"/>
                </a:lnTo>
                <a:lnTo>
                  <a:pt x="581652" y="166369"/>
                </a:lnTo>
                <a:lnTo>
                  <a:pt x="583199" y="160019"/>
                </a:lnTo>
                <a:lnTo>
                  <a:pt x="578862" y="152400"/>
                </a:lnTo>
                <a:lnTo>
                  <a:pt x="575646" y="151129"/>
                </a:lnTo>
                <a:close/>
              </a:path>
              <a:path w="622300" h="622300">
                <a:moveTo>
                  <a:pt x="73761" y="118109"/>
                </a:moveTo>
                <a:lnTo>
                  <a:pt x="68764" y="118109"/>
                </a:lnTo>
                <a:lnTo>
                  <a:pt x="66057" y="119379"/>
                </a:lnTo>
                <a:lnTo>
                  <a:pt x="61136" y="125729"/>
                </a:lnTo>
                <a:lnTo>
                  <a:pt x="61918" y="132079"/>
                </a:lnTo>
                <a:lnTo>
                  <a:pt x="70187" y="138429"/>
                </a:lnTo>
                <a:lnTo>
                  <a:pt x="76108" y="137159"/>
                </a:lnTo>
                <a:lnTo>
                  <a:pt x="82445" y="129539"/>
                </a:lnTo>
                <a:lnTo>
                  <a:pt x="81662" y="123189"/>
                </a:lnTo>
                <a:lnTo>
                  <a:pt x="75835" y="119379"/>
                </a:lnTo>
                <a:lnTo>
                  <a:pt x="73761" y="118109"/>
                </a:lnTo>
                <a:close/>
              </a:path>
              <a:path w="622300" h="622300">
                <a:moveTo>
                  <a:pt x="553733" y="118109"/>
                </a:moveTo>
                <a:lnTo>
                  <a:pt x="548114" y="118109"/>
                </a:lnTo>
                <a:lnTo>
                  <a:pt x="546294" y="119379"/>
                </a:lnTo>
                <a:lnTo>
                  <a:pt x="540665" y="123189"/>
                </a:lnTo>
                <a:lnTo>
                  <a:pt x="539883" y="129539"/>
                </a:lnTo>
                <a:lnTo>
                  <a:pt x="546209" y="137159"/>
                </a:lnTo>
                <a:lnTo>
                  <a:pt x="552121" y="138429"/>
                </a:lnTo>
                <a:lnTo>
                  <a:pt x="560400" y="132079"/>
                </a:lnTo>
                <a:lnTo>
                  <a:pt x="561182" y="125729"/>
                </a:lnTo>
                <a:lnTo>
                  <a:pt x="556317" y="119379"/>
                </a:lnTo>
                <a:lnTo>
                  <a:pt x="553733" y="118109"/>
                </a:lnTo>
                <a:close/>
              </a:path>
              <a:path w="622300" h="622300">
                <a:moveTo>
                  <a:pt x="100388" y="88900"/>
                </a:moveTo>
                <a:lnTo>
                  <a:pt x="95390" y="88900"/>
                </a:lnTo>
                <a:lnTo>
                  <a:pt x="92939" y="90169"/>
                </a:lnTo>
                <a:lnTo>
                  <a:pt x="87461" y="95250"/>
                </a:lnTo>
                <a:lnTo>
                  <a:pt x="87461" y="101600"/>
                </a:lnTo>
                <a:lnTo>
                  <a:pt x="94825" y="107950"/>
                </a:lnTo>
                <a:lnTo>
                  <a:pt x="100793" y="107950"/>
                </a:lnTo>
                <a:lnTo>
                  <a:pt x="108157" y="101600"/>
                </a:lnTo>
                <a:lnTo>
                  <a:pt x="108157" y="95250"/>
                </a:lnTo>
                <a:lnTo>
                  <a:pt x="102736" y="90169"/>
                </a:lnTo>
                <a:lnTo>
                  <a:pt x="100388" y="88900"/>
                </a:lnTo>
                <a:close/>
              </a:path>
              <a:path w="622300" h="622300">
                <a:moveTo>
                  <a:pt x="527088" y="88900"/>
                </a:moveTo>
                <a:lnTo>
                  <a:pt x="522090" y="88900"/>
                </a:lnTo>
                <a:lnTo>
                  <a:pt x="519629" y="90169"/>
                </a:lnTo>
                <a:lnTo>
                  <a:pt x="514142" y="95250"/>
                </a:lnTo>
                <a:lnTo>
                  <a:pt x="514142" y="101600"/>
                </a:lnTo>
                <a:lnTo>
                  <a:pt x="521506" y="107950"/>
                </a:lnTo>
                <a:lnTo>
                  <a:pt x="527474" y="107950"/>
                </a:lnTo>
                <a:lnTo>
                  <a:pt x="534838" y="101600"/>
                </a:lnTo>
                <a:lnTo>
                  <a:pt x="534838" y="95250"/>
                </a:lnTo>
                <a:lnTo>
                  <a:pt x="529426" y="90169"/>
                </a:lnTo>
                <a:lnTo>
                  <a:pt x="527088" y="88900"/>
                </a:lnTo>
                <a:close/>
              </a:path>
              <a:path w="622300" h="622300">
                <a:moveTo>
                  <a:pt x="130512" y="62229"/>
                </a:moveTo>
                <a:lnTo>
                  <a:pt x="125063" y="62229"/>
                </a:lnTo>
                <a:lnTo>
                  <a:pt x="123253" y="63500"/>
                </a:lnTo>
                <a:lnTo>
                  <a:pt x="117614" y="67309"/>
                </a:lnTo>
                <a:lnTo>
                  <a:pt x="116822" y="73659"/>
                </a:lnTo>
                <a:lnTo>
                  <a:pt x="123168" y="82550"/>
                </a:lnTo>
                <a:lnTo>
                  <a:pt x="129089" y="82550"/>
                </a:lnTo>
                <a:lnTo>
                  <a:pt x="137349" y="76200"/>
                </a:lnTo>
                <a:lnTo>
                  <a:pt x="138141" y="71119"/>
                </a:lnTo>
                <a:lnTo>
                  <a:pt x="133219" y="63500"/>
                </a:lnTo>
                <a:lnTo>
                  <a:pt x="130512" y="62229"/>
                </a:lnTo>
                <a:close/>
              </a:path>
              <a:path w="622300" h="622300">
                <a:moveTo>
                  <a:pt x="496783" y="62229"/>
                </a:moveTo>
                <a:lnTo>
                  <a:pt x="491787" y="62229"/>
                </a:lnTo>
                <a:lnTo>
                  <a:pt x="489080" y="63500"/>
                </a:lnTo>
                <a:lnTo>
                  <a:pt x="484168" y="69850"/>
                </a:lnTo>
                <a:lnTo>
                  <a:pt x="484941" y="76200"/>
                </a:lnTo>
                <a:lnTo>
                  <a:pt x="493210" y="82550"/>
                </a:lnTo>
                <a:lnTo>
                  <a:pt x="499131" y="82550"/>
                </a:lnTo>
                <a:lnTo>
                  <a:pt x="505467" y="73659"/>
                </a:lnTo>
                <a:lnTo>
                  <a:pt x="504694" y="67309"/>
                </a:lnTo>
                <a:lnTo>
                  <a:pt x="498867" y="63500"/>
                </a:lnTo>
                <a:lnTo>
                  <a:pt x="496783" y="62229"/>
                </a:lnTo>
                <a:close/>
              </a:path>
              <a:path w="622300" h="622300">
                <a:moveTo>
                  <a:pt x="163513" y="40639"/>
                </a:moveTo>
                <a:lnTo>
                  <a:pt x="156942" y="40639"/>
                </a:lnTo>
                <a:lnTo>
                  <a:pt x="151067" y="44450"/>
                </a:lnTo>
                <a:lnTo>
                  <a:pt x="149512" y="50800"/>
                </a:lnTo>
                <a:lnTo>
                  <a:pt x="154716" y="59689"/>
                </a:lnTo>
                <a:lnTo>
                  <a:pt x="160487" y="60959"/>
                </a:lnTo>
                <a:lnTo>
                  <a:pt x="169510" y="55879"/>
                </a:lnTo>
                <a:lnTo>
                  <a:pt x="171047" y="49529"/>
                </a:lnTo>
                <a:lnTo>
                  <a:pt x="166729" y="41909"/>
                </a:lnTo>
                <a:lnTo>
                  <a:pt x="163513" y="40639"/>
                </a:lnTo>
                <a:close/>
              </a:path>
              <a:path w="622300" h="622300">
                <a:moveTo>
                  <a:pt x="465160" y="40639"/>
                </a:moveTo>
                <a:lnTo>
                  <a:pt x="458351" y="40639"/>
                </a:lnTo>
                <a:lnTo>
                  <a:pt x="455438" y="43179"/>
                </a:lnTo>
                <a:lnTo>
                  <a:pt x="451233" y="49529"/>
                </a:lnTo>
                <a:lnTo>
                  <a:pt x="452789" y="55879"/>
                </a:lnTo>
                <a:lnTo>
                  <a:pt x="461803" y="60959"/>
                </a:lnTo>
                <a:lnTo>
                  <a:pt x="467564" y="59689"/>
                </a:lnTo>
                <a:lnTo>
                  <a:pt x="472777" y="50800"/>
                </a:lnTo>
                <a:lnTo>
                  <a:pt x="471241" y="44450"/>
                </a:lnTo>
                <a:lnTo>
                  <a:pt x="465160" y="40639"/>
                </a:lnTo>
                <a:close/>
              </a:path>
              <a:path w="622300" h="622300">
                <a:moveTo>
                  <a:pt x="199541" y="22859"/>
                </a:moveTo>
                <a:lnTo>
                  <a:pt x="194496" y="22859"/>
                </a:lnTo>
                <a:lnTo>
                  <a:pt x="193243" y="24129"/>
                </a:lnTo>
                <a:lnTo>
                  <a:pt x="187265" y="25400"/>
                </a:lnTo>
                <a:lnTo>
                  <a:pt x="184983" y="31750"/>
                </a:lnTo>
                <a:lnTo>
                  <a:pt x="188972" y="40639"/>
                </a:lnTo>
                <a:lnTo>
                  <a:pt x="194477" y="43179"/>
                </a:lnTo>
                <a:lnTo>
                  <a:pt x="204105" y="39369"/>
                </a:lnTo>
                <a:lnTo>
                  <a:pt x="206386" y="34289"/>
                </a:lnTo>
                <a:lnTo>
                  <a:pt x="202944" y="25400"/>
                </a:lnTo>
                <a:lnTo>
                  <a:pt x="199541" y="22859"/>
                </a:lnTo>
                <a:close/>
              </a:path>
              <a:path w="622300" h="622300">
                <a:moveTo>
                  <a:pt x="427991" y="22859"/>
                </a:moveTo>
                <a:lnTo>
                  <a:pt x="422927" y="22859"/>
                </a:lnTo>
                <a:lnTo>
                  <a:pt x="419392" y="25400"/>
                </a:lnTo>
                <a:lnTo>
                  <a:pt x="415922" y="34289"/>
                </a:lnTo>
                <a:lnTo>
                  <a:pt x="418204" y="39369"/>
                </a:lnTo>
                <a:lnTo>
                  <a:pt x="427822" y="43179"/>
                </a:lnTo>
                <a:lnTo>
                  <a:pt x="433327" y="40639"/>
                </a:lnTo>
                <a:lnTo>
                  <a:pt x="437316" y="31750"/>
                </a:lnTo>
                <a:lnTo>
                  <a:pt x="435034" y="25400"/>
                </a:lnTo>
                <a:lnTo>
                  <a:pt x="429141" y="24129"/>
                </a:lnTo>
                <a:lnTo>
                  <a:pt x="427991" y="22859"/>
                </a:lnTo>
                <a:close/>
              </a:path>
              <a:path w="622300" h="622300">
                <a:moveTo>
                  <a:pt x="237379" y="10159"/>
                </a:moveTo>
                <a:lnTo>
                  <a:pt x="231222" y="10159"/>
                </a:lnTo>
                <a:lnTo>
                  <a:pt x="225592" y="12700"/>
                </a:lnTo>
                <a:lnTo>
                  <a:pt x="222604" y="17779"/>
                </a:lnTo>
                <a:lnTo>
                  <a:pt x="225300" y="27939"/>
                </a:lnTo>
                <a:lnTo>
                  <a:pt x="230468" y="30479"/>
                </a:lnTo>
                <a:lnTo>
                  <a:pt x="240527" y="27939"/>
                </a:lnTo>
                <a:lnTo>
                  <a:pt x="243507" y="22859"/>
                </a:lnTo>
                <a:lnTo>
                  <a:pt x="241075" y="13969"/>
                </a:lnTo>
                <a:lnTo>
                  <a:pt x="237379" y="10159"/>
                </a:lnTo>
                <a:close/>
              </a:path>
              <a:path w="622300" h="622300">
                <a:moveTo>
                  <a:pt x="390861" y="10159"/>
                </a:moveTo>
                <a:lnTo>
                  <a:pt x="384920" y="10159"/>
                </a:lnTo>
                <a:lnTo>
                  <a:pt x="381233" y="13969"/>
                </a:lnTo>
                <a:lnTo>
                  <a:pt x="378792" y="22859"/>
                </a:lnTo>
                <a:lnTo>
                  <a:pt x="381772" y="27939"/>
                </a:lnTo>
                <a:lnTo>
                  <a:pt x="391831" y="30479"/>
                </a:lnTo>
                <a:lnTo>
                  <a:pt x="396999" y="27939"/>
                </a:lnTo>
                <a:lnTo>
                  <a:pt x="399695" y="17779"/>
                </a:lnTo>
                <a:lnTo>
                  <a:pt x="396707" y="12700"/>
                </a:lnTo>
                <a:lnTo>
                  <a:pt x="390861" y="10159"/>
                </a:lnTo>
                <a:close/>
              </a:path>
              <a:path w="622300" h="622300">
                <a:moveTo>
                  <a:pt x="276320" y="2539"/>
                </a:moveTo>
                <a:lnTo>
                  <a:pt x="270540" y="2539"/>
                </a:lnTo>
                <a:lnTo>
                  <a:pt x="265383" y="3809"/>
                </a:lnTo>
                <a:lnTo>
                  <a:pt x="261743" y="8889"/>
                </a:lnTo>
                <a:lnTo>
                  <a:pt x="263109" y="19050"/>
                </a:lnTo>
                <a:lnTo>
                  <a:pt x="267834" y="22859"/>
                </a:lnTo>
                <a:lnTo>
                  <a:pt x="278149" y="21589"/>
                </a:lnTo>
                <a:lnTo>
                  <a:pt x="281788" y="16509"/>
                </a:lnTo>
                <a:lnTo>
                  <a:pt x="280487" y="6350"/>
                </a:lnTo>
                <a:lnTo>
                  <a:pt x="276320" y="2539"/>
                </a:lnTo>
                <a:close/>
              </a:path>
              <a:path w="622300" h="622300">
                <a:moveTo>
                  <a:pt x="351759" y="2539"/>
                </a:moveTo>
                <a:lnTo>
                  <a:pt x="345574" y="2539"/>
                </a:lnTo>
                <a:lnTo>
                  <a:pt x="341793" y="6350"/>
                </a:lnTo>
                <a:lnTo>
                  <a:pt x="340502" y="16509"/>
                </a:lnTo>
                <a:lnTo>
                  <a:pt x="344131" y="21589"/>
                </a:lnTo>
                <a:lnTo>
                  <a:pt x="354465" y="22859"/>
                </a:lnTo>
                <a:lnTo>
                  <a:pt x="359199" y="19050"/>
                </a:lnTo>
                <a:lnTo>
                  <a:pt x="360556" y="8889"/>
                </a:lnTo>
                <a:lnTo>
                  <a:pt x="356916" y="3809"/>
                </a:lnTo>
                <a:lnTo>
                  <a:pt x="351759" y="2539"/>
                </a:lnTo>
                <a:close/>
              </a:path>
              <a:path w="622300" h="622300">
                <a:moveTo>
                  <a:pt x="316354" y="0"/>
                </a:moveTo>
                <a:lnTo>
                  <a:pt x="305945" y="0"/>
                </a:lnTo>
                <a:lnTo>
                  <a:pt x="301721" y="5079"/>
                </a:lnTo>
                <a:lnTo>
                  <a:pt x="301721" y="15239"/>
                </a:lnTo>
                <a:lnTo>
                  <a:pt x="305945" y="19050"/>
                </a:lnTo>
                <a:lnTo>
                  <a:pt x="316354" y="19050"/>
                </a:lnTo>
                <a:lnTo>
                  <a:pt x="320578" y="15239"/>
                </a:lnTo>
                <a:lnTo>
                  <a:pt x="320578" y="5079"/>
                </a:lnTo>
                <a:lnTo>
                  <a:pt x="3163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0748222" y="5802500"/>
            <a:ext cx="1031240" cy="551815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50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02H37</a:t>
            </a:r>
            <a:r>
              <a:rPr sz="1600" b="1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25" dirty="0">
                <a:solidFill>
                  <a:srgbClr val="FFFFFF"/>
                </a:solidFill>
                <a:latin typeface="Arial"/>
                <a:cs typeface="Arial"/>
              </a:rPr>
              <a:t>LIS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0"/>
              </a:spcBef>
            </a:pPr>
            <a:r>
              <a:rPr sz="1600" b="1" spc="-10" dirty="0">
                <a:solidFill>
                  <a:srgbClr val="FFFFFF"/>
                </a:solidFill>
                <a:latin typeface="Arial"/>
                <a:cs typeface="Arial"/>
              </a:rPr>
              <a:t>00H54</a:t>
            </a:r>
            <a:r>
              <a:rPr sz="1600" b="1" spc="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335" dirty="0">
                <a:solidFill>
                  <a:srgbClr val="FFFFFF"/>
                </a:solidFill>
                <a:latin typeface="Arial"/>
                <a:cs typeface="Arial"/>
              </a:rPr>
              <a:t>OPO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90861" y="148689"/>
            <a:ext cx="9881277" cy="1629292"/>
          </a:xfrm>
          <a:prstGeom prst="rect">
            <a:avLst/>
          </a:prstGeom>
        </p:spPr>
        <p:txBody>
          <a:bodyPr vert="horz" wrap="square" lIns="0" tIns="480695" rIns="0" bIns="0" rtlCol="0">
            <a:spAutoFit/>
          </a:bodyPr>
          <a:lstStyle/>
          <a:p>
            <a:pPr marL="73025">
              <a:lnSpc>
                <a:spcPct val="100000"/>
              </a:lnSpc>
              <a:spcBef>
                <a:spcPts val="2785"/>
              </a:spcBef>
            </a:pPr>
            <a:r>
              <a:rPr i="0" dirty="0"/>
              <a:t>2</a:t>
            </a:r>
            <a:r>
              <a:rPr i="0" spc="-40" dirty="0"/>
              <a:t> </a:t>
            </a:r>
            <a:r>
              <a:rPr i="0" dirty="0"/>
              <a:t>siècles</a:t>
            </a:r>
            <a:r>
              <a:rPr i="0" spc="-35" dirty="0"/>
              <a:t> </a:t>
            </a:r>
            <a:r>
              <a:rPr i="0" spc="-25" dirty="0"/>
              <a:t>d'excellence</a:t>
            </a:r>
            <a:r>
              <a:rPr i="0" spc="-40" dirty="0"/>
              <a:t> </a:t>
            </a:r>
            <a:r>
              <a:rPr i="0" spc="-10" dirty="0"/>
              <a:t>absolue</a:t>
            </a:r>
          </a:p>
          <a:p>
            <a:pPr marL="98425">
              <a:lnSpc>
                <a:spcPct val="100000"/>
              </a:lnSpc>
              <a:spcBef>
                <a:spcPts val="1010"/>
              </a:spcBef>
            </a:pPr>
            <a:r>
              <a:rPr sz="1800" b="0" i="0" dirty="0">
                <a:latin typeface="Trebuchet MS"/>
                <a:cs typeface="Trebuchet MS"/>
              </a:rPr>
              <a:t>Vista</a:t>
            </a:r>
            <a:r>
              <a:rPr sz="1800" b="0" i="0" spc="-60" dirty="0">
                <a:latin typeface="Trebuchet MS"/>
                <a:cs typeface="Trebuchet MS"/>
              </a:rPr>
              <a:t> </a:t>
            </a:r>
            <a:r>
              <a:rPr sz="1800" b="0" i="0" spc="-10" dirty="0">
                <a:latin typeface="Trebuchet MS"/>
                <a:cs typeface="Trebuchet MS"/>
              </a:rPr>
              <a:t>Alegre</a:t>
            </a:r>
            <a:endParaRPr sz="18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76628" y="4802986"/>
            <a:ext cx="6794500" cy="1487587"/>
          </a:xfrm>
          <a:prstGeom prst="rect">
            <a:avLst/>
          </a:prstGeom>
        </p:spPr>
        <p:txBody>
          <a:bodyPr vert="horz" wrap="square" lIns="0" tIns="45720" rIns="0" bIns="0" rtlCol="0">
            <a:spAutoFit/>
          </a:bodyPr>
          <a:lstStyle/>
          <a:p>
            <a:pPr marL="12700" marR="5080">
              <a:lnSpc>
                <a:spcPts val="5600"/>
              </a:lnSpc>
              <a:spcBef>
                <a:spcPts val="360"/>
              </a:spcBef>
            </a:pPr>
            <a:r>
              <a:rPr i="0" spc="-30" dirty="0"/>
              <a:t>Pêcher</a:t>
            </a:r>
            <a:r>
              <a:rPr i="0" spc="-150" dirty="0"/>
              <a:t> </a:t>
            </a:r>
            <a:r>
              <a:rPr i="0" dirty="0"/>
              <a:t>des</a:t>
            </a:r>
            <a:r>
              <a:rPr i="0" spc="-65" dirty="0"/>
              <a:t> </a:t>
            </a:r>
            <a:r>
              <a:rPr i="0" dirty="0"/>
              <a:t>fruits</a:t>
            </a:r>
            <a:r>
              <a:rPr i="0" spc="-60" dirty="0"/>
              <a:t> </a:t>
            </a:r>
            <a:r>
              <a:rPr i="0" dirty="0"/>
              <a:t>de</a:t>
            </a:r>
            <a:r>
              <a:rPr i="0" spc="-60" dirty="0"/>
              <a:t> </a:t>
            </a:r>
            <a:r>
              <a:rPr i="0" spc="-25" dirty="0"/>
              <a:t>mer </a:t>
            </a:r>
            <a:r>
              <a:rPr i="0" dirty="0"/>
              <a:t>dans</a:t>
            </a:r>
            <a:r>
              <a:rPr i="0" spc="-80" dirty="0"/>
              <a:t> </a:t>
            </a:r>
            <a:r>
              <a:rPr i="0" dirty="0"/>
              <a:t>la</a:t>
            </a:r>
            <a:r>
              <a:rPr i="0" spc="-75" dirty="0"/>
              <a:t> </a:t>
            </a:r>
            <a:r>
              <a:rPr i="0" dirty="0"/>
              <a:t>lagune</a:t>
            </a:r>
            <a:r>
              <a:rPr i="0" spc="-75" dirty="0"/>
              <a:t> </a:t>
            </a:r>
            <a:r>
              <a:rPr i="0" spc="-10" dirty="0"/>
              <a:t>d'Aveiro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90861" y="148689"/>
            <a:ext cx="9881277" cy="1629292"/>
          </a:xfrm>
          <a:prstGeom prst="rect">
            <a:avLst/>
          </a:prstGeom>
        </p:spPr>
        <p:txBody>
          <a:bodyPr vert="horz" wrap="square" lIns="0" tIns="480695" rIns="0" bIns="0" rtlCol="0">
            <a:spAutoFit/>
          </a:bodyPr>
          <a:lstStyle/>
          <a:p>
            <a:pPr marL="73025">
              <a:lnSpc>
                <a:spcPct val="100000"/>
              </a:lnSpc>
              <a:spcBef>
                <a:spcPts val="2785"/>
              </a:spcBef>
            </a:pPr>
            <a:r>
              <a:rPr i="0" dirty="0"/>
              <a:t>Le</a:t>
            </a:r>
            <a:r>
              <a:rPr i="0" spc="-135" dirty="0"/>
              <a:t> </a:t>
            </a:r>
            <a:r>
              <a:rPr i="0" dirty="0"/>
              <a:t>spot</a:t>
            </a:r>
            <a:r>
              <a:rPr i="0" spc="-130" dirty="0"/>
              <a:t> </a:t>
            </a:r>
            <a:r>
              <a:rPr i="0" spc="-10" dirty="0"/>
              <a:t>parfait</a:t>
            </a:r>
            <a:r>
              <a:rPr i="0" spc="-130" dirty="0"/>
              <a:t> </a:t>
            </a:r>
            <a:r>
              <a:rPr i="0" dirty="0"/>
              <a:t>pour</a:t>
            </a:r>
            <a:r>
              <a:rPr i="0" spc="-210" dirty="0"/>
              <a:t> </a:t>
            </a:r>
            <a:r>
              <a:rPr i="0" spc="-20" dirty="0"/>
              <a:t>Instagram</a:t>
            </a:r>
            <a:r>
              <a:rPr i="0" spc="-130" dirty="0"/>
              <a:t> </a:t>
            </a:r>
            <a:r>
              <a:rPr i="0" spc="-50" dirty="0"/>
              <a:t>!</a:t>
            </a:r>
          </a:p>
          <a:p>
            <a:pPr marL="98425">
              <a:lnSpc>
                <a:spcPct val="100000"/>
              </a:lnSpc>
              <a:spcBef>
                <a:spcPts val="1010"/>
              </a:spcBef>
            </a:pPr>
            <a:r>
              <a:rPr sz="1800" b="0" i="0" spc="50" dirty="0">
                <a:latin typeface="Trebuchet MS"/>
                <a:cs typeface="Trebuchet MS"/>
              </a:rPr>
              <a:t>Costa</a:t>
            </a:r>
            <a:r>
              <a:rPr sz="1800" b="0" i="0" spc="-150" dirty="0">
                <a:latin typeface="Trebuchet MS"/>
                <a:cs typeface="Trebuchet MS"/>
              </a:rPr>
              <a:t> </a:t>
            </a:r>
            <a:r>
              <a:rPr sz="1800" b="0" i="0" spc="-20" dirty="0">
                <a:latin typeface="Trebuchet MS"/>
                <a:cs typeface="Trebuchet MS"/>
              </a:rPr>
              <a:t>Nova</a:t>
            </a:r>
            <a:endParaRPr sz="18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" y="1282"/>
            <a:ext cx="12191979" cy="6856717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82240" y="2800556"/>
            <a:ext cx="5345430" cy="1366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800" i="0" spc="-30" dirty="0"/>
              <a:t>Obrigado!</a:t>
            </a:r>
            <a:endParaRPr sz="8800" i="0" dirty="0"/>
          </a:p>
        </p:txBody>
      </p:sp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08913" y="446874"/>
            <a:ext cx="2438870" cy="918483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3160292" y="501724"/>
            <a:ext cx="346710" cy="294005"/>
            <a:chOff x="3160292" y="501724"/>
            <a:chExt cx="346710" cy="294005"/>
          </a:xfrm>
        </p:grpSpPr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160292" y="584959"/>
              <a:ext cx="206372" cy="210414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3387524" y="501724"/>
              <a:ext cx="120014" cy="290830"/>
            </a:xfrm>
            <a:custGeom>
              <a:avLst/>
              <a:gdLst/>
              <a:ahLst/>
              <a:cxnLst/>
              <a:rect l="l" t="t" r="r" b="b"/>
              <a:pathLst>
                <a:path w="120014" h="290830">
                  <a:moveTo>
                    <a:pt x="49928" y="105651"/>
                  </a:moveTo>
                  <a:lnTo>
                    <a:pt x="30623" y="105651"/>
                  </a:lnTo>
                  <a:lnTo>
                    <a:pt x="30623" y="286101"/>
                  </a:lnTo>
                  <a:lnTo>
                    <a:pt x="35060" y="290541"/>
                  </a:lnTo>
                  <a:lnTo>
                    <a:pt x="46156" y="290541"/>
                  </a:lnTo>
                  <a:lnTo>
                    <a:pt x="49928" y="286101"/>
                  </a:lnTo>
                  <a:lnTo>
                    <a:pt x="49928" y="105651"/>
                  </a:lnTo>
                  <a:close/>
                </a:path>
                <a:path w="120014" h="290830">
                  <a:moveTo>
                    <a:pt x="117831" y="87895"/>
                  </a:moveTo>
                  <a:lnTo>
                    <a:pt x="4216" y="87895"/>
                  </a:lnTo>
                  <a:lnTo>
                    <a:pt x="0" y="91890"/>
                  </a:lnTo>
                  <a:lnTo>
                    <a:pt x="0" y="101657"/>
                  </a:lnTo>
                  <a:lnTo>
                    <a:pt x="3994" y="105651"/>
                  </a:lnTo>
                  <a:lnTo>
                    <a:pt x="117387" y="105651"/>
                  </a:lnTo>
                  <a:lnTo>
                    <a:pt x="119468" y="103778"/>
                  </a:lnTo>
                  <a:lnTo>
                    <a:pt x="119468" y="89532"/>
                  </a:lnTo>
                  <a:lnTo>
                    <a:pt x="117831" y="87895"/>
                  </a:lnTo>
                  <a:close/>
                </a:path>
                <a:path w="120014" h="290830">
                  <a:moveTo>
                    <a:pt x="100524" y="0"/>
                  </a:moveTo>
                  <a:lnTo>
                    <a:pt x="90539" y="0"/>
                  </a:lnTo>
                  <a:lnTo>
                    <a:pt x="76872" y="1109"/>
                  </a:lnTo>
                  <a:lnTo>
                    <a:pt x="77587" y="1109"/>
                  </a:lnTo>
                  <a:lnTo>
                    <a:pt x="66628" y="4051"/>
                  </a:lnTo>
                  <a:lnTo>
                    <a:pt x="35255" y="37705"/>
                  </a:lnTo>
                  <a:lnTo>
                    <a:pt x="30623" y="68140"/>
                  </a:lnTo>
                  <a:lnTo>
                    <a:pt x="30623" y="87895"/>
                  </a:lnTo>
                  <a:lnTo>
                    <a:pt x="49928" y="87895"/>
                  </a:lnTo>
                  <a:lnTo>
                    <a:pt x="49977" y="68140"/>
                  </a:lnTo>
                  <a:lnTo>
                    <a:pt x="52404" y="46223"/>
                  </a:lnTo>
                  <a:lnTo>
                    <a:pt x="59915" y="30353"/>
                  </a:lnTo>
                  <a:lnTo>
                    <a:pt x="72585" y="20892"/>
                  </a:lnTo>
                  <a:lnTo>
                    <a:pt x="90539" y="17757"/>
                  </a:lnTo>
                  <a:lnTo>
                    <a:pt x="119468" y="17757"/>
                  </a:lnTo>
                  <a:lnTo>
                    <a:pt x="119468" y="4229"/>
                  </a:lnTo>
                  <a:lnTo>
                    <a:pt x="118941" y="3552"/>
                  </a:lnTo>
                  <a:lnTo>
                    <a:pt x="114726" y="2664"/>
                  </a:lnTo>
                  <a:lnTo>
                    <a:pt x="107848" y="1109"/>
                  </a:lnTo>
                  <a:lnTo>
                    <a:pt x="100524" y="0"/>
                  </a:lnTo>
                  <a:close/>
                </a:path>
                <a:path w="120014" h="290830">
                  <a:moveTo>
                    <a:pt x="119468" y="17757"/>
                  </a:moveTo>
                  <a:lnTo>
                    <a:pt x="98083" y="17757"/>
                  </a:lnTo>
                  <a:lnTo>
                    <a:pt x="104739" y="18867"/>
                  </a:lnTo>
                  <a:lnTo>
                    <a:pt x="111177" y="20198"/>
                  </a:lnTo>
                  <a:lnTo>
                    <a:pt x="116946" y="21308"/>
                  </a:lnTo>
                  <a:lnTo>
                    <a:pt x="119468" y="19332"/>
                  </a:lnTo>
                  <a:lnTo>
                    <a:pt x="119468" y="1775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08137" y="4798100"/>
            <a:ext cx="3480995" cy="244830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425956" y="5449055"/>
            <a:ext cx="228780" cy="228551"/>
          </a:xfrm>
          <a:prstGeom prst="rect">
            <a:avLst/>
          </a:prstGeom>
        </p:spPr>
      </p:pic>
      <p:grpSp>
        <p:nvGrpSpPr>
          <p:cNvPr id="10" name="object 10"/>
          <p:cNvGrpSpPr/>
          <p:nvPr/>
        </p:nvGrpSpPr>
        <p:grpSpPr>
          <a:xfrm>
            <a:off x="2731855" y="5489967"/>
            <a:ext cx="1224280" cy="153035"/>
            <a:chOff x="2731855" y="5489967"/>
            <a:chExt cx="1224280" cy="153035"/>
          </a:xfrm>
        </p:grpSpPr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731855" y="5489967"/>
              <a:ext cx="1192956" cy="152939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3939164" y="5491682"/>
              <a:ext cx="17145" cy="118110"/>
            </a:xfrm>
            <a:custGeom>
              <a:avLst/>
              <a:gdLst/>
              <a:ahLst/>
              <a:cxnLst/>
              <a:rect l="l" t="t" r="r" b="b"/>
              <a:pathLst>
                <a:path w="17145" h="118110">
                  <a:moveTo>
                    <a:pt x="0" y="117595"/>
                  </a:moveTo>
                  <a:lnTo>
                    <a:pt x="16708" y="117595"/>
                  </a:lnTo>
                  <a:lnTo>
                    <a:pt x="16708" y="0"/>
                  </a:lnTo>
                  <a:lnTo>
                    <a:pt x="0" y="0"/>
                  </a:lnTo>
                  <a:lnTo>
                    <a:pt x="0" y="11759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" name="object 13"/>
          <p:cNvGrpSpPr/>
          <p:nvPr/>
        </p:nvGrpSpPr>
        <p:grpSpPr>
          <a:xfrm>
            <a:off x="2731855" y="5810626"/>
            <a:ext cx="1087120" cy="151765"/>
            <a:chOff x="2731855" y="5810626"/>
            <a:chExt cx="1087120" cy="151765"/>
          </a:xfrm>
        </p:grpSpPr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731855" y="5826048"/>
              <a:ext cx="1055216" cy="136017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3801423" y="5810626"/>
              <a:ext cx="17145" cy="118110"/>
            </a:xfrm>
            <a:custGeom>
              <a:avLst/>
              <a:gdLst/>
              <a:ahLst/>
              <a:cxnLst/>
              <a:rect l="l" t="t" r="r" b="b"/>
              <a:pathLst>
                <a:path w="17145" h="118110">
                  <a:moveTo>
                    <a:pt x="0" y="117595"/>
                  </a:moveTo>
                  <a:lnTo>
                    <a:pt x="16924" y="117595"/>
                  </a:lnTo>
                  <a:lnTo>
                    <a:pt x="16924" y="0"/>
                  </a:lnTo>
                  <a:lnTo>
                    <a:pt x="0" y="0"/>
                  </a:lnTo>
                  <a:lnTo>
                    <a:pt x="0" y="11759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6" name="object 16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425956" y="5768000"/>
            <a:ext cx="228780" cy="228765"/>
          </a:xfrm>
          <a:prstGeom prst="rect">
            <a:avLst/>
          </a:prstGeom>
        </p:spPr>
      </p:pic>
      <p:grpSp>
        <p:nvGrpSpPr>
          <p:cNvPr id="17" name="object 17"/>
          <p:cNvGrpSpPr/>
          <p:nvPr/>
        </p:nvGrpSpPr>
        <p:grpSpPr>
          <a:xfrm>
            <a:off x="916391" y="5489967"/>
            <a:ext cx="1224280" cy="153035"/>
            <a:chOff x="916391" y="5489967"/>
            <a:chExt cx="1224280" cy="153035"/>
          </a:xfrm>
        </p:grpSpPr>
        <p:pic>
          <p:nvPicPr>
            <p:cNvPr id="18" name="object 1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16391" y="5489967"/>
              <a:ext cx="1193170" cy="152939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2123914" y="5491682"/>
              <a:ext cx="17145" cy="118110"/>
            </a:xfrm>
            <a:custGeom>
              <a:avLst/>
              <a:gdLst/>
              <a:ahLst/>
              <a:cxnLst/>
              <a:rect l="l" t="t" r="r" b="b"/>
              <a:pathLst>
                <a:path w="17144" h="118110">
                  <a:moveTo>
                    <a:pt x="0" y="117595"/>
                  </a:moveTo>
                  <a:lnTo>
                    <a:pt x="16709" y="117595"/>
                  </a:lnTo>
                  <a:lnTo>
                    <a:pt x="16709" y="0"/>
                  </a:lnTo>
                  <a:lnTo>
                    <a:pt x="0" y="0"/>
                  </a:lnTo>
                  <a:lnTo>
                    <a:pt x="0" y="11759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0" name="object 20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610708" y="5449055"/>
            <a:ext cx="228566" cy="228551"/>
          </a:xfrm>
          <a:prstGeom prst="rect">
            <a:avLst/>
          </a:prstGeom>
        </p:spPr>
      </p:pic>
      <p:sp>
        <p:nvSpPr>
          <p:cNvPr id="21" name="object 21"/>
          <p:cNvSpPr/>
          <p:nvPr/>
        </p:nvSpPr>
        <p:spPr>
          <a:xfrm>
            <a:off x="916381" y="6129794"/>
            <a:ext cx="896619" cy="120014"/>
          </a:xfrm>
          <a:custGeom>
            <a:avLst/>
            <a:gdLst/>
            <a:ahLst/>
            <a:cxnLst/>
            <a:rect l="l" t="t" r="r" b="b"/>
            <a:pathLst>
              <a:path w="896619" h="120014">
                <a:moveTo>
                  <a:pt x="74549" y="117170"/>
                </a:moveTo>
                <a:lnTo>
                  <a:pt x="73787" y="109448"/>
                </a:lnTo>
                <a:lnTo>
                  <a:pt x="73507" y="106540"/>
                </a:lnTo>
                <a:lnTo>
                  <a:pt x="73431" y="105816"/>
                </a:lnTo>
                <a:lnTo>
                  <a:pt x="73329" y="104736"/>
                </a:lnTo>
                <a:lnTo>
                  <a:pt x="73266" y="104101"/>
                </a:lnTo>
                <a:lnTo>
                  <a:pt x="71983" y="104521"/>
                </a:lnTo>
                <a:lnTo>
                  <a:pt x="71120" y="104736"/>
                </a:lnTo>
                <a:lnTo>
                  <a:pt x="66192" y="104736"/>
                </a:lnTo>
                <a:lnTo>
                  <a:pt x="64909" y="103022"/>
                </a:lnTo>
                <a:lnTo>
                  <a:pt x="64909" y="84391"/>
                </a:lnTo>
                <a:lnTo>
                  <a:pt x="64909" y="72186"/>
                </a:lnTo>
                <a:lnTo>
                  <a:pt x="64909" y="65976"/>
                </a:lnTo>
                <a:lnTo>
                  <a:pt x="63004" y="52451"/>
                </a:lnTo>
                <a:lnTo>
                  <a:pt x="61709" y="50330"/>
                </a:lnTo>
                <a:lnTo>
                  <a:pt x="57226" y="42976"/>
                </a:lnTo>
                <a:lnTo>
                  <a:pt x="47472" y="37388"/>
                </a:lnTo>
                <a:lnTo>
                  <a:pt x="33629" y="35560"/>
                </a:lnTo>
                <a:lnTo>
                  <a:pt x="21310" y="37185"/>
                </a:lnTo>
                <a:lnTo>
                  <a:pt x="12026" y="41821"/>
                </a:lnTo>
                <a:lnTo>
                  <a:pt x="5829" y="49110"/>
                </a:lnTo>
                <a:lnTo>
                  <a:pt x="2794" y="58686"/>
                </a:lnTo>
                <a:lnTo>
                  <a:pt x="17564" y="61048"/>
                </a:lnTo>
                <a:lnTo>
                  <a:pt x="18643" y="54190"/>
                </a:lnTo>
                <a:lnTo>
                  <a:pt x="23571" y="50330"/>
                </a:lnTo>
                <a:lnTo>
                  <a:pt x="43065" y="50330"/>
                </a:lnTo>
                <a:lnTo>
                  <a:pt x="47993" y="55257"/>
                </a:lnTo>
                <a:lnTo>
                  <a:pt x="47993" y="72186"/>
                </a:lnTo>
                <a:lnTo>
                  <a:pt x="47993" y="85039"/>
                </a:lnTo>
                <a:lnTo>
                  <a:pt x="47993" y="94462"/>
                </a:lnTo>
                <a:lnTo>
                  <a:pt x="44564" y="101523"/>
                </a:lnTo>
                <a:lnTo>
                  <a:pt x="37922" y="105816"/>
                </a:lnTo>
                <a:lnTo>
                  <a:pt x="21424" y="105816"/>
                </a:lnTo>
                <a:lnTo>
                  <a:pt x="16929" y="102603"/>
                </a:lnTo>
                <a:lnTo>
                  <a:pt x="16929" y="88036"/>
                </a:lnTo>
                <a:lnTo>
                  <a:pt x="23571" y="84391"/>
                </a:lnTo>
                <a:lnTo>
                  <a:pt x="41135" y="84391"/>
                </a:lnTo>
                <a:lnTo>
                  <a:pt x="45199" y="84607"/>
                </a:lnTo>
                <a:lnTo>
                  <a:pt x="47993" y="85039"/>
                </a:lnTo>
                <a:lnTo>
                  <a:pt x="47993" y="72186"/>
                </a:lnTo>
                <a:lnTo>
                  <a:pt x="43281" y="71539"/>
                </a:lnTo>
                <a:lnTo>
                  <a:pt x="35344" y="71539"/>
                </a:lnTo>
                <a:lnTo>
                  <a:pt x="20523" y="73139"/>
                </a:lnTo>
                <a:lnTo>
                  <a:pt x="9398" y="77939"/>
                </a:lnTo>
                <a:lnTo>
                  <a:pt x="2425" y="85902"/>
                </a:lnTo>
                <a:lnTo>
                  <a:pt x="0" y="97028"/>
                </a:lnTo>
                <a:lnTo>
                  <a:pt x="1816" y="106540"/>
                </a:lnTo>
                <a:lnTo>
                  <a:pt x="6908" y="113677"/>
                </a:lnTo>
                <a:lnTo>
                  <a:pt x="14820" y="118173"/>
                </a:lnTo>
                <a:lnTo>
                  <a:pt x="25069" y="119735"/>
                </a:lnTo>
                <a:lnTo>
                  <a:pt x="32461" y="119087"/>
                </a:lnTo>
                <a:lnTo>
                  <a:pt x="32702" y="119087"/>
                </a:lnTo>
                <a:lnTo>
                  <a:pt x="39128" y="117170"/>
                </a:lnTo>
                <a:lnTo>
                  <a:pt x="39255" y="117170"/>
                </a:lnTo>
                <a:lnTo>
                  <a:pt x="44983" y="113855"/>
                </a:lnTo>
                <a:lnTo>
                  <a:pt x="49707" y="109448"/>
                </a:lnTo>
                <a:lnTo>
                  <a:pt x="51409" y="115874"/>
                </a:lnTo>
                <a:lnTo>
                  <a:pt x="56553" y="119087"/>
                </a:lnTo>
                <a:lnTo>
                  <a:pt x="67906" y="119087"/>
                </a:lnTo>
                <a:lnTo>
                  <a:pt x="71120" y="118452"/>
                </a:lnTo>
                <a:lnTo>
                  <a:pt x="74549" y="117170"/>
                </a:lnTo>
                <a:close/>
              </a:path>
              <a:path w="896619" h="120014">
                <a:moveTo>
                  <a:pt x="164312" y="76682"/>
                </a:moveTo>
                <a:lnTo>
                  <a:pt x="161874" y="59283"/>
                </a:lnTo>
                <a:lnTo>
                  <a:pt x="161747" y="58420"/>
                </a:lnTo>
                <a:lnTo>
                  <a:pt x="157264" y="50330"/>
                </a:lnTo>
                <a:lnTo>
                  <a:pt x="155486" y="47117"/>
                </a:lnTo>
                <a:lnTo>
                  <a:pt x="154635" y="45593"/>
                </a:lnTo>
                <a:lnTo>
                  <a:pt x="147167" y="40398"/>
                </a:lnTo>
                <a:lnTo>
                  <a:pt x="147167" y="77533"/>
                </a:lnTo>
                <a:lnTo>
                  <a:pt x="145440" y="89827"/>
                </a:lnTo>
                <a:lnTo>
                  <a:pt x="140855" y="98285"/>
                </a:lnTo>
                <a:lnTo>
                  <a:pt x="133858" y="103174"/>
                </a:lnTo>
                <a:lnTo>
                  <a:pt x="124891" y="104736"/>
                </a:lnTo>
                <a:lnTo>
                  <a:pt x="115252" y="104736"/>
                </a:lnTo>
                <a:lnTo>
                  <a:pt x="108394" y="100241"/>
                </a:lnTo>
                <a:lnTo>
                  <a:pt x="105181" y="91668"/>
                </a:lnTo>
                <a:lnTo>
                  <a:pt x="105181" y="65544"/>
                </a:lnTo>
                <a:lnTo>
                  <a:pt x="108153" y="59283"/>
                </a:lnTo>
                <a:lnTo>
                  <a:pt x="112598" y="54483"/>
                </a:lnTo>
                <a:lnTo>
                  <a:pt x="118529" y="51409"/>
                </a:lnTo>
                <a:lnTo>
                  <a:pt x="125958" y="50330"/>
                </a:lnTo>
                <a:lnTo>
                  <a:pt x="134734" y="51904"/>
                </a:lnTo>
                <a:lnTo>
                  <a:pt x="141465" y="56781"/>
                </a:lnTo>
                <a:lnTo>
                  <a:pt x="145757" y="65239"/>
                </a:lnTo>
                <a:lnTo>
                  <a:pt x="147066" y="76682"/>
                </a:lnTo>
                <a:lnTo>
                  <a:pt x="147167" y="77533"/>
                </a:lnTo>
                <a:lnTo>
                  <a:pt x="147167" y="40398"/>
                </a:lnTo>
                <a:lnTo>
                  <a:pt x="143789" y="38036"/>
                </a:lnTo>
                <a:lnTo>
                  <a:pt x="130035" y="35560"/>
                </a:lnTo>
                <a:lnTo>
                  <a:pt x="122174" y="36309"/>
                </a:lnTo>
                <a:lnTo>
                  <a:pt x="115354" y="38531"/>
                </a:lnTo>
                <a:lnTo>
                  <a:pt x="109664" y="42151"/>
                </a:lnTo>
                <a:lnTo>
                  <a:pt x="105181" y="47117"/>
                </a:lnTo>
                <a:lnTo>
                  <a:pt x="105181" y="0"/>
                </a:lnTo>
                <a:lnTo>
                  <a:pt x="88468" y="0"/>
                </a:lnTo>
                <a:lnTo>
                  <a:pt x="88468" y="117589"/>
                </a:lnTo>
                <a:lnTo>
                  <a:pt x="103035" y="117589"/>
                </a:lnTo>
                <a:lnTo>
                  <a:pt x="103873" y="109054"/>
                </a:lnTo>
                <a:lnTo>
                  <a:pt x="103898" y="108813"/>
                </a:lnTo>
                <a:lnTo>
                  <a:pt x="108102" y="113499"/>
                </a:lnTo>
                <a:lnTo>
                  <a:pt x="113563" y="116928"/>
                </a:lnTo>
                <a:lnTo>
                  <a:pt x="120192" y="119024"/>
                </a:lnTo>
                <a:lnTo>
                  <a:pt x="127889" y="119735"/>
                </a:lnTo>
                <a:lnTo>
                  <a:pt x="141617" y="117068"/>
                </a:lnTo>
                <a:lnTo>
                  <a:pt x="153250" y="109054"/>
                </a:lnTo>
                <a:lnTo>
                  <a:pt x="153390" y="108813"/>
                </a:lnTo>
                <a:lnTo>
                  <a:pt x="155829" y="104736"/>
                </a:lnTo>
                <a:lnTo>
                  <a:pt x="161302" y="95605"/>
                </a:lnTo>
                <a:lnTo>
                  <a:pt x="164312" y="76682"/>
                </a:lnTo>
                <a:close/>
              </a:path>
              <a:path w="896619" h="120014">
                <a:moveTo>
                  <a:pt x="255778" y="77317"/>
                </a:moveTo>
                <a:lnTo>
                  <a:pt x="253022" y="59766"/>
                </a:lnTo>
                <a:lnTo>
                  <a:pt x="247218" y="50114"/>
                </a:lnTo>
                <a:lnTo>
                  <a:pt x="245122" y="46634"/>
                </a:lnTo>
                <a:lnTo>
                  <a:pt x="238607" y="42341"/>
                </a:lnTo>
                <a:lnTo>
                  <a:pt x="238607" y="77965"/>
                </a:lnTo>
                <a:lnTo>
                  <a:pt x="237159" y="88773"/>
                </a:lnTo>
                <a:lnTo>
                  <a:pt x="216141" y="104952"/>
                </a:lnTo>
                <a:lnTo>
                  <a:pt x="206870" y="103085"/>
                </a:lnTo>
                <a:lnTo>
                  <a:pt x="206629" y="103085"/>
                </a:lnTo>
                <a:lnTo>
                  <a:pt x="199415" y="97485"/>
                </a:lnTo>
                <a:lnTo>
                  <a:pt x="194970" y="88773"/>
                </a:lnTo>
                <a:lnTo>
                  <a:pt x="193522" y="77965"/>
                </a:lnTo>
                <a:lnTo>
                  <a:pt x="193433" y="77317"/>
                </a:lnTo>
                <a:lnTo>
                  <a:pt x="194894" y="66294"/>
                </a:lnTo>
                <a:lnTo>
                  <a:pt x="194932" y="65938"/>
                </a:lnTo>
                <a:lnTo>
                  <a:pt x="199199" y="57594"/>
                </a:lnTo>
                <a:lnTo>
                  <a:pt x="199301" y="57378"/>
                </a:lnTo>
                <a:lnTo>
                  <a:pt x="206273" y="52057"/>
                </a:lnTo>
                <a:lnTo>
                  <a:pt x="206019" y="52057"/>
                </a:lnTo>
                <a:lnTo>
                  <a:pt x="215938" y="50114"/>
                </a:lnTo>
                <a:lnTo>
                  <a:pt x="225539" y="52057"/>
                </a:lnTo>
                <a:lnTo>
                  <a:pt x="232664" y="57594"/>
                </a:lnTo>
                <a:lnTo>
                  <a:pt x="237109" y="66294"/>
                </a:lnTo>
                <a:lnTo>
                  <a:pt x="238582" y="77317"/>
                </a:lnTo>
                <a:lnTo>
                  <a:pt x="238607" y="77965"/>
                </a:lnTo>
                <a:lnTo>
                  <a:pt x="238607" y="42341"/>
                </a:lnTo>
                <a:lnTo>
                  <a:pt x="232638" y="38404"/>
                </a:lnTo>
                <a:lnTo>
                  <a:pt x="216141" y="35560"/>
                </a:lnTo>
                <a:lnTo>
                  <a:pt x="199618" y="38658"/>
                </a:lnTo>
                <a:lnTo>
                  <a:pt x="187071" y="47358"/>
                </a:lnTo>
                <a:lnTo>
                  <a:pt x="179095" y="60769"/>
                </a:lnTo>
                <a:lnTo>
                  <a:pt x="176403" y="77317"/>
                </a:lnTo>
                <a:lnTo>
                  <a:pt x="176301" y="77965"/>
                </a:lnTo>
                <a:lnTo>
                  <a:pt x="179057" y="95516"/>
                </a:lnTo>
                <a:lnTo>
                  <a:pt x="186956" y="108648"/>
                </a:lnTo>
                <a:lnTo>
                  <a:pt x="199440" y="116878"/>
                </a:lnTo>
                <a:lnTo>
                  <a:pt x="215938" y="119735"/>
                </a:lnTo>
                <a:lnTo>
                  <a:pt x="232371" y="116598"/>
                </a:lnTo>
                <a:lnTo>
                  <a:pt x="244932" y="107848"/>
                </a:lnTo>
                <a:lnTo>
                  <a:pt x="246659" y="104952"/>
                </a:lnTo>
                <a:lnTo>
                  <a:pt x="252958" y="94437"/>
                </a:lnTo>
                <a:lnTo>
                  <a:pt x="255663" y="77965"/>
                </a:lnTo>
                <a:lnTo>
                  <a:pt x="255778" y="77317"/>
                </a:lnTo>
                <a:close/>
              </a:path>
              <a:path w="896619" h="120014">
                <a:moveTo>
                  <a:pt x="342747" y="37693"/>
                </a:moveTo>
                <a:lnTo>
                  <a:pt x="325818" y="37693"/>
                </a:lnTo>
                <a:lnTo>
                  <a:pt x="325818" y="88671"/>
                </a:lnTo>
                <a:lnTo>
                  <a:pt x="323024" y="94437"/>
                </a:lnTo>
                <a:lnTo>
                  <a:pt x="318566" y="99606"/>
                </a:lnTo>
                <a:lnTo>
                  <a:pt x="312534" y="103314"/>
                </a:lnTo>
                <a:lnTo>
                  <a:pt x="305041" y="104736"/>
                </a:lnTo>
                <a:lnTo>
                  <a:pt x="294119" y="104736"/>
                </a:lnTo>
                <a:lnTo>
                  <a:pt x="289191" y="97675"/>
                </a:lnTo>
                <a:lnTo>
                  <a:pt x="289191" y="37693"/>
                </a:lnTo>
                <a:lnTo>
                  <a:pt x="272275" y="37693"/>
                </a:lnTo>
                <a:lnTo>
                  <a:pt x="272300" y="88671"/>
                </a:lnTo>
                <a:lnTo>
                  <a:pt x="300545" y="119735"/>
                </a:lnTo>
                <a:lnTo>
                  <a:pt x="309651" y="118732"/>
                </a:lnTo>
                <a:lnTo>
                  <a:pt x="316877" y="116014"/>
                </a:lnTo>
                <a:lnTo>
                  <a:pt x="322414" y="112052"/>
                </a:lnTo>
                <a:lnTo>
                  <a:pt x="326466" y="107315"/>
                </a:lnTo>
                <a:lnTo>
                  <a:pt x="327329" y="117614"/>
                </a:lnTo>
                <a:lnTo>
                  <a:pt x="342747" y="117614"/>
                </a:lnTo>
                <a:lnTo>
                  <a:pt x="342747" y="107315"/>
                </a:lnTo>
                <a:lnTo>
                  <a:pt x="342747" y="104736"/>
                </a:lnTo>
                <a:lnTo>
                  <a:pt x="342747" y="37693"/>
                </a:lnTo>
                <a:close/>
              </a:path>
              <a:path w="896619" h="120014">
                <a:moveTo>
                  <a:pt x="425221" y="98958"/>
                </a:moveTo>
                <a:lnTo>
                  <a:pt x="410654" y="95745"/>
                </a:lnTo>
                <a:lnTo>
                  <a:pt x="408787" y="102171"/>
                </a:lnTo>
                <a:lnTo>
                  <a:pt x="408724" y="102387"/>
                </a:lnTo>
                <a:lnTo>
                  <a:pt x="405295" y="104736"/>
                </a:lnTo>
                <a:lnTo>
                  <a:pt x="394157" y="104736"/>
                </a:lnTo>
                <a:lnTo>
                  <a:pt x="390093" y="102171"/>
                </a:lnTo>
                <a:lnTo>
                  <a:pt x="390093" y="53124"/>
                </a:lnTo>
                <a:lnTo>
                  <a:pt x="420077" y="53124"/>
                </a:lnTo>
                <a:lnTo>
                  <a:pt x="420077" y="37693"/>
                </a:lnTo>
                <a:lnTo>
                  <a:pt x="390093" y="37693"/>
                </a:lnTo>
                <a:lnTo>
                  <a:pt x="390093" y="15201"/>
                </a:lnTo>
                <a:lnTo>
                  <a:pt x="374027" y="15201"/>
                </a:lnTo>
                <a:lnTo>
                  <a:pt x="374027" y="37693"/>
                </a:lnTo>
                <a:lnTo>
                  <a:pt x="356666" y="37693"/>
                </a:lnTo>
                <a:lnTo>
                  <a:pt x="356666" y="53124"/>
                </a:lnTo>
                <a:lnTo>
                  <a:pt x="373380" y="53124"/>
                </a:lnTo>
                <a:lnTo>
                  <a:pt x="373380" y="93599"/>
                </a:lnTo>
                <a:lnTo>
                  <a:pt x="374865" y="104736"/>
                </a:lnTo>
                <a:lnTo>
                  <a:pt x="374942" y="105270"/>
                </a:lnTo>
                <a:lnTo>
                  <a:pt x="379590" y="113411"/>
                </a:lnTo>
                <a:lnTo>
                  <a:pt x="387299" y="118186"/>
                </a:lnTo>
                <a:lnTo>
                  <a:pt x="398018" y="119735"/>
                </a:lnTo>
                <a:lnTo>
                  <a:pt x="408317" y="118440"/>
                </a:lnTo>
                <a:lnTo>
                  <a:pt x="416191" y="114566"/>
                </a:lnTo>
                <a:lnTo>
                  <a:pt x="421779" y="108077"/>
                </a:lnTo>
                <a:lnTo>
                  <a:pt x="423037" y="104736"/>
                </a:lnTo>
                <a:lnTo>
                  <a:pt x="425221" y="98958"/>
                </a:lnTo>
                <a:close/>
              </a:path>
              <a:path w="896619" h="120014">
                <a:moveTo>
                  <a:pt x="500405" y="95097"/>
                </a:moveTo>
                <a:lnTo>
                  <a:pt x="484987" y="92316"/>
                </a:lnTo>
                <a:lnTo>
                  <a:pt x="483057" y="100672"/>
                </a:lnTo>
                <a:lnTo>
                  <a:pt x="477481" y="104736"/>
                </a:lnTo>
                <a:lnTo>
                  <a:pt x="467423" y="104736"/>
                </a:lnTo>
                <a:lnTo>
                  <a:pt x="458597" y="103073"/>
                </a:lnTo>
                <a:lnTo>
                  <a:pt x="452158" y="98018"/>
                </a:lnTo>
                <a:lnTo>
                  <a:pt x="448195" y="89471"/>
                </a:lnTo>
                <a:lnTo>
                  <a:pt x="446925" y="77965"/>
                </a:lnTo>
                <a:lnTo>
                  <a:pt x="446849" y="77317"/>
                </a:lnTo>
                <a:lnTo>
                  <a:pt x="448208" y="66332"/>
                </a:lnTo>
                <a:lnTo>
                  <a:pt x="452208" y="57797"/>
                </a:lnTo>
                <a:lnTo>
                  <a:pt x="458787" y="52285"/>
                </a:lnTo>
                <a:lnTo>
                  <a:pt x="467842" y="50330"/>
                </a:lnTo>
                <a:lnTo>
                  <a:pt x="476415" y="50330"/>
                </a:lnTo>
                <a:lnTo>
                  <a:pt x="481990" y="54406"/>
                </a:lnTo>
                <a:lnTo>
                  <a:pt x="484124" y="62547"/>
                </a:lnTo>
                <a:lnTo>
                  <a:pt x="499770" y="59969"/>
                </a:lnTo>
                <a:lnTo>
                  <a:pt x="467207" y="35560"/>
                </a:lnTo>
                <a:lnTo>
                  <a:pt x="452259" y="38506"/>
                </a:lnTo>
                <a:lnTo>
                  <a:pt x="440461" y="46964"/>
                </a:lnTo>
                <a:lnTo>
                  <a:pt x="432714" y="60312"/>
                </a:lnTo>
                <a:lnTo>
                  <a:pt x="430034" y="77317"/>
                </a:lnTo>
                <a:lnTo>
                  <a:pt x="429933" y="77965"/>
                </a:lnTo>
                <a:lnTo>
                  <a:pt x="432612" y="96329"/>
                </a:lnTo>
                <a:lnTo>
                  <a:pt x="440156" y="109372"/>
                </a:lnTo>
                <a:lnTo>
                  <a:pt x="451802" y="117157"/>
                </a:lnTo>
                <a:lnTo>
                  <a:pt x="466775" y="119735"/>
                </a:lnTo>
                <a:lnTo>
                  <a:pt x="479018" y="118173"/>
                </a:lnTo>
                <a:lnTo>
                  <a:pt x="488899" y="113525"/>
                </a:lnTo>
                <a:lnTo>
                  <a:pt x="496112" y="105816"/>
                </a:lnTo>
                <a:lnTo>
                  <a:pt x="496544" y="104736"/>
                </a:lnTo>
                <a:lnTo>
                  <a:pt x="500405" y="95097"/>
                </a:lnTo>
                <a:close/>
              </a:path>
              <a:path w="896619" h="120014">
                <a:moveTo>
                  <a:pt x="583526" y="73253"/>
                </a:moveTo>
                <a:lnTo>
                  <a:pt x="582790" y="68541"/>
                </a:lnTo>
                <a:lnTo>
                  <a:pt x="581050" y="57238"/>
                </a:lnTo>
                <a:lnTo>
                  <a:pt x="576707" y="49911"/>
                </a:lnTo>
                <a:lnTo>
                  <a:pt x="574040" y="45402"/>
                </a:lnTo>
                <a:lnTo>
                  <a:pt x="567245" y="40855"/>
                </a:lnTo>
                <a:lnTo>
                  <a:pt x="567245" y="68541"/>
                </a:lnTo>
                <a:lnTo>
                  <a:pt x="527824" y="68541"/>
                </a:lnTo>
                <a:lnTo>
                  <a:pt x="530580" y="60210"/>
                </a:lnTo>
                <a:lnTo>
                  <a:pt x="535114" y="54406"/>
                </a:lnTo>
                <a:lnTo>
                  <a:pt x="541083" y="51015"/>
                </a:lnTo>
                <a:lnTo>
                  <a:pt x="548182" y="49911"/>
                </a:lnTo>
                <a:lnTo>
                  <a:pt x="555828" y="51155"/>
                </a:lnTo>
                <a:lnTo>
                  <a:pt x="561644" y="54800"/>
                </a:lnTo>
                <a:lnTo>
                  <a:pt x="565492" y="60655"/>
                </a:lnTo>
                <a:lnTo>
                  <a:pt x="567245" y="68541"/>
                </a:lnTo>
                <a:lnTo>
                  <a:pt x="567245" y="40855"/>
                </a:lnTo>
                <a:lnTo>
                  <a:pt x="563105" y="38074"/>
                </a:lnTo>
                <a:lnTo>
                  <a:pt x="548817" y="35560"/>
                </a:lnTo>
                <a:lnTo>
                  <a:pt x="533222" y="38569"/>
                </a:lnTo>
                <a:lnTo>
                  <a:pt x="521030" y="47142"/>
                </a:lnTo>
                <a:lnTo>
                  <a:pt x="513321" y="60210"/>
                </a:lnTo>
                <a:lnTo>
                  <a:pt x="513080" y="60655"/>
                </a:lnTo>
                <a:lnTo>
                  <a:pt x="510260" y="78181"/>
                </a:lnTo>
                <a:lnTo>
                  <a:pt x="512889" y="95961"/>
                </a:lnTo>
                <a:lnTo>
                  <a:pt x="512927" y="96240"/>
                </a:lnTo>
                <a:lnTo>
                  <a:pt x="520674" y="109232"/>
                </a:lnTo>
                <a:lnTo>
                  <a:pt x="532638" y="117094"/>
                </a:lnTo>
                <a:lnTo>
                  <a:pt x="547966" y="119735"/>
                </a:lnTo>
                <a:lnTo>
                  <a:pt x="559371" y="118364"/>
                </a:lnTo>
                <a:lnTo>
                  <a:pt x="569328" y="114109"/>
                </a:lnTo>
                <a:lnTo>
                  <a:pt x="577126" y="106718"/>
                </a:lnTo>
                <a:lnTo>
                  <a:pt x="577824" y="105168"/>
                </a:lnTo>
                <a:lnTo>
                  <a:pt x="582028" y="95961"/>
                </a:lnTo>
                <a:lnTo>
                  <a:pt x="566813" y="93179"/>
                </a:lnTo>
                <a:lnTo>
                  <a:pt x="564248" y="101307"/>
                </a:lnTo>
                <a:lnTo>
                  <a:pt x="558038" y="105168"/>
                </a:lnTo>
                <a:lnTo>
                  <a:pt x="548386" y="105168"/>
                </a:lnTo>
                <a:lnTo>
                  <a:pt x="540778" y="103873"/>
                </a:lnTo>
                <a:lnTo>
                  <a:pt x="534365" y="99809"/>
                </a:lnTo>
                <a:lnTo>
                  <a:pt x="529717" y="92697"/>
                </a:lnTo>
                <a:lnTo>
                  <a:pt x="527405" y="82245"/>
                </a:lnTo>
                <a:lnTo>
                  <a:pt x="583095" y="82245"/>
                </a:lnTo>
                <a:lnTo>
                  <a:pt x="583526" y="79248"/>
                </a:lnTo>
                <a:lnTo>
                  <a:pt x="583526" y="73253"/>
                </a:lnTo>
                <a:close/>
              </a:path>
              <a:path w="896619" h="120014">
                <a:moveTo>
                  <a:pt x="673277" y="68757"/>
                </a:moveTo>
                <a:lnTo>
                  <a:pt x="671296" y="54711"/>
                </a:lnTo>
                <a:lnTo>
                  <a:pt x="669213" y="50977"/>
                </a:lnTo>
                <a:lnTo>
                  <a:pt x="667308" y="47548"/>
                </a:lnTo>
                <a:lnTo>
                  <a:pt x="665492" y="44284"/>
                </a:lnTo>
                <a:lnTo>
                  <a:pt x="656018" y="37795"/>
                </a:lnTo>
                <a:lnTo>
                  <a:pt x="643077" y="35560"/>
                </a:lnTo>
                <a:lnTo>
                  <a:pt x="634669" y="36461"/>
                </a:lnTo>
                <a:lnTo>
                  <a:pt x="627710" y="38976"/>
                </a:lnTo>
                <a:lnTo>
                  <a:pt x="622109" y="42786"/>
                </a:lnTo>
                <a:lnTo>
                  <a:pt x="617791" y="47548"/>
                </a:lnTo>
                <a:lnTo>
                  <a:pt x="617054" y="38976"/>
                </a:lnTo>
                <a:lnTo>
                  <a:pt x="616953" y="37795"/>
                </a:lnTo>
                <a:lnTo>
                  <a:pt x="601522" y="37795"/>
                </a:lnTo>
                <a:lnTo>
                  <a:pt x="601522" y="117589"/>
                </a:lnTo>
                <a:lnTo>
                  <a:pt x="618223" y="117589"/>
                </a:lnTo>
                <a:lnTo>
                  <a:pt x="618223" y="66827"/>
                </a:lnTo>
                <a:lnTo>
                  <a:pt x="620776" y="60820"/>
                </a:lnTo>
                <a:lnTo>
                  <a:pt x="625106" y="55765"/>
                </a:lnTo>
                <a:lnTo>
                  <a:pt x="631088" y="52273"/>
                </a:lnTo>
                <a:lnTo>
                  <a:pt x="638581" y="50977"/>
                </a:lnTo>
                <a:lnTo>
                  <a:pt x="646633" y="52451"/>
                </a:lnTo>
                <a:lnTo>
                  <a:pt x="652233" y="56629"/>
                </a:lnTo>
                <a:lnTo>
                  <a:pt x="655510" y="63169"/>
                </a:lnTo>
                <a:lnTo>
                  <a:pt x="656564" y="71755"/>
                </a:lnTo>
                <a:lnTo>
                  <a:pt x="656564" y="117589"/>
                </a:lnTo>
                <a:lnTo>
                  <a:pt x="673277" y="117589"/>
                </a:lnTo>
                <a:lnTo>
                  <a:pt x="673277" y="68757"/>
                </a:lnTo>
                <a:close/>
              </a:path>
              <a:path w="896619" h="120014">
                <a:moveTo>
                  <a:pt x="753605" y="98958"/>
                </a:moveTo>
                <a:lnTo>
                  <a:pt x="739038" y="95745"/>
                </a:lnTo>
                <a:lnTo>
                  <a:pt x="737171" y="102171"/>
                </a:lnTo>
                <a:lnTo>
                  <a:pt x="737120" y="102387"/>
                </a:lnTo>
                <a:lnTo>
                  <a:pt x="733691" y="104736"/>
                </a:lnTo>
                <a:lnTo>
                  <a:pt x="722553" y="104736"/>
                </a:lnTo>
                <a:lnTo>
                  <a:pt x="718477" y="102171"/>
                </a:lnTo>
                <a:lnTo>
                  <a:pt x="718477" y="53124"/>
                </a:lnTo>
                <a:lnTo>
                  <a:pt x="748474" y="53124"/>
                </a:lnTo>
                <a:lnTo>
                  <a:pt x="748474" y="37693"/>
                </a:lnTo>
                <a:lnTo>
                  <a:pt x="718477" y="37693"/>
                </a:lnTo>
                <a:lnTo>
                  <a:pt x="718477" y="15201"/>
                </a:lnTo>
                <a:lnTo>
                  <a:pt x="702411" y="15201"/>
                </a:lnTo>
                <a:lnTo>
                  <a:pt x="702411" y="37693"/>
                </a:lnTo>
                <a:lnTo>
                  <a:pt x="685063" y="37693"/>
                </a:lnTo>
                <a:lnTo>
                  <a:pt x="685063" y="53124"/>
                </a:lnTo>
                <a:lnTo>
                  <a:pt x="701763" y="53124"/>
                </a:lnTo>
                <a:lnTo>
                  <a:pt x="701763" y="93599"/>
                </a:lnTo>
                <a:lnTo>
                  <a:pt x="703262" y="104736"/>
                </a:lnTo>
                <a:lnTo>
                  <a:pt x="703326" y="105270"/>
                </a:lnTo>
                <a:lnTo>
                  <a:pt x="707986" y="113411"/>
                </a:lnTo>
                <a:lnTo>
                  <a:pt x="715683" y="118186"/>
                </a:lnTo>
                <a:lnTo>
                  <a:pt x="726401" y="119735"/>
                </a:lnTo>
                <a:lnTo>
                  <a:pt x="736714" y="118440"/>
                </a:lnTo>
                <a:lnTo>
                  <a:pt x="744588" y="114566"/>
                </a:lnTo>
                <a:lnTo>
                  <a:pt x="750176" y="108077"/>
                </a:lnTo>
                <a:lnTo>
                  <a:pt x="751433" y="104736"/>
                </a:lnTo>
                <a:lnTo>
                  <a:pt x="753605" y="98958"/>
                </a:lnTo>
                <a:close/>
              </a:path>
              <a:path w="896619" h="120014">
                <a:moveTo>
                  <a:pt x="813155" y="36842"/>
                </a:moveTo>
                <a:lnTo>
                  <a:pt x="810374" y="35979"/>
                </a:lnTo>
                <a:lnTo>
                  <a:pt x="808024" y="35560"/>
                </a:lnTo>
                <a:lnTo>
                  <a:pt x="804595" y="35560"/>
                </a:lnTo>
                <a:lnTo>
                  <a:pt x="795680" y="36842"/>
                </a:lnTo>
                <a:lnTo>
                  <a:pt x="796264" y="36842"/>
                </a:lnTo>
                <a:lnTo>
                  <a:pt x="789914" y="39890"/>
                </a:lnTo>
                <a:lnTo>
                  <a:pt x="784771" y="44589"/>
                </a:lnTo>
                <a:lnTo>
                  <a:pt x="781024" y="50330"/>
                </a:lnTo>
                <a:lnTo>
                  <a:pt x="779957" y="37693"/>
                </a:lnTo>
                <a:lnTo>
                  <a:pt x="764743" y="37693"/>
                </a:lnTo>
                <a:lnTo>
                  <a:pt x="764743" y="117589"/>
                </a:lnTo>
                <a:lnTo>
                  <a:pt x="781456" y="117589"/>
                </a:lnTo>
                <a:lnTo>
                  <a:pt x="781456" y="71323"/>
                </a:lnTo>
                <a:lnTo>
                  <a:pt x="784186" y="63881"/>
                </a:lnTo>
                <a:lnTo>
                  <a:pt x="788708" y="58369"/>
                </a:lnTo>
                <a:lnTo>
                  <a:pt x="794804" y="54940"/>
                </a:lnTo>
                <a:lnTo>
                  <a:pt x="802233" y="53759"/>
                </a:lnTo>
                <a:lnTo>
                  <a:pt x="805662" y="53759"/>
                </a:lnTo>
                <a:lnTo>
                  <a:pt x="807377" y="53975"/>
                </a:lnTo>
                <a:lnTo>
                  <a:pt x="810374" y="54838"/>
                </a:lnTo>
                <a:lnTo>
                  <a:pt x="810514" y="53975"/>
                </a:lnTo>
                <a:lnTo>
                  <a:pt x="810539" y="53759"/>
                </a:lnTo>
                <a:lnTo>
                  <a:pt x="811072" y="50330"/>
                </a:lnTo>
                <a:lnTo>
                  <a:pt x="813155" y="36842"/>
                </a:lnTo>
                <a:close/>
              </a:path>
              <a:path w="896619" h="120014">
                <a:moveTo>
                  <a:pt x="896493" y="77317"/>
                </a:moveTo>
                <a:lnTo>
                  <a:pt x="893737" y="59766"/>
                </a:lnTo>
                <a:lnTo>
                  <a:pt x="887945" y="50114"/>
                </a:lnTo>
                <a:lnTo>
                  <a:pt x="885863" y="46634"/>
                </a:lnTo>
                <a:lnTo>
                  <a:pt x="879322" y="42303"/>
                </a:lnTo>
                <a:lnTo>
                  <a:pt x="879322" y="77965"/>
                </a:lnTo>
                <a:lnTo>
                  <a:pt x="877900" y="88773"/>
                </a:lnTo>
                <a:lnTo>
                  <a:pt x="877862" y="89141"/>
                </a:lnTo>
                <a:lnTo>
                  <a:pt x="873620" y="97485"/>
                </a:lnTo>
                <a:lnTo>
                  <a:pt x="873518" y="97701"/>
                </a:lnTo>
                <a:lnTo>
                  <a:pt x="866521" y="103085"/>
                </a:lnTo>
                <a:lnTo>
                  <a:pt x="857072" y="104952"/>
                </a:lnTo>
                <a:lnTo>
                  <a:pt x="847686" y="103085"/>
                </a:lnTo>
                <a:lnTo>
                  <a:pt x="847432" y="103085"/>
                </a:lnTo>
                <a:lnTo>
                  <a:pt x="840155" y="97485"/>
                </a:lnTo>
                <a:lnTo>
                  <a:pt x="835685" y="88773"/>
                </a:lnTo>
                <a:lnTo>
                  <a:pt x="834237" y="77965"/>
                </a:lnTo>
                <a:lnTo>
                  <a:pt x="834148" y="77317"/>
                </a:lnTo>
                <a:lnTo>
                  <a:pt x="835634" y="66294"/>
                </a:lnTo>
                <a:lnTo>
                  <a:pt x="835672" y="65938"/>
                </a:lnTo>
                <a:lnTo>
                  <a:pt x="839990" y="57594"/>
                </a:lnTo>
                <a:lnTo>
                  <a:pt x="840092" y="57378"/>
                </a:lnTo>
                <a:lnTo>
                  <a:pt x="847077" y="52057"/>
                </a:lnTo>
                <a:lnTo>
                  <a:pt x="846823" y="52057"/>
                </a:lnTo>
                <a:lnTo>
                  <a:pt x="856640" y="50114"/>
                </a:lnTo>
                <a:lnTo>
                  <a:pt x="866254" y="52057"/>
                </a:lnTo>
                <a:lnTo>
                  <a:pt x="873379" y="57594"/>
                </a:lnTo>
                <a:lnTo>
                  <a:pt x="877824" y="66294"/>
                </a:lnTo>
                <a:lnTo>
                  <a:pt x="879297" y="77317"/>
                </a:lnTo>
                <a:lnTo>
                  <a:pt x="879322" y="77965"/>
                </a:lnTo>
                <a:lnTo>
                  <a:pt x="879322" y="42303"/>
                </a:lnTo>
                <a:lnTo>
                  <a:pt x="873442" y="38404"/>
                </a:lnTo>
                <a:lnTo>
                  <a:pt x="857072" y="35560"/>
                </a:lnTo>
                <a:lnTo>
                  <a:pt x="840511" y="38658"/>
                </a:lnTo>
                <a:lnTo>
                  <a:pt x="827887" y="47358"/>
                </a:lnTo>
                <a:lnTo>
                  <a:pt x="819835" y="60769"/>
                </a:lnTo>
                <a:lnTo>
                  <a:pt x="817118" y="77317"/>
                </a:lnTo>
                <a:lnTo>
                  <a:pt x="817016" y="77965"/>
                </a:lnTo>
                <a:lnTo>
                  <a:pt x="819772" y="95516"/>
                </a:lnTo>
                <a:lnTo>
                  <a:pt x="827671" y="108648"/>
                </a:lnTo>
                <a:lnTo>
                  <a:pt x="840155" y="116878"/>
                </a:lnTo>
                <a:lnTo>
                  <a:pt x="856640" y="119735"/>
                </a:lnTo>
                <a:lnTo>
                  <a:pt x="873175" y="116598"/>
                </a:lnTo>
                <a:lnTo>
                  <a:pt x="885723" y="107848"/>
                </a:lnTo>
                <a:lnTo>
                  <a:pt x="887437" y="104952"/>
                </a:lnTo>
                <a:lnTo>
                  <a:pt x="893699" y="94437"/>
                </a:lnTo>
                <a:lnTo>
                  <a:pt x="896378" y="77965"/>
                </a:lnTo>
                <a:lnTo>
                  <a:pt x="896493" y="7731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" name="object 22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610708" y="6087159"/>
            <a:ext cx="228566" cy="228766"/>
          </a:xfrm>
          <a:prstGeom prst="rect">
            <a:avLst/>
          </a:prstGeom>
        </p:spPr>
      </p:pic>
      <p:grpSp>
        <p:nvGrpSpPr>
          <p:cNvPr id="23" name="object 23"/>
          <p:cNvGrpSpPr/>
          <p:nvPr/>
        </p:nvGrpSpPr>
        <p:grpSpPr>
          <a:xfrm>
            <a:off x="916391" y="5809126"/>
            <a:ext cx="1224280" cy="153035"/>
            <a:chOff x="916391" y="5809126"/>
            <a:chExt cx="1224280" cy="153035"/>
          </a:xfrm>
        </p:grpSpPr>
        <p:pic>
          <p:nvPicPr>
            <p:cNvPr id="24" name="object 24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16391" y="5809126"/>
              <a:ext cx="1193170" cy="152939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2123914" y="5810626"/>
              <a:ext cx="17145" cy="118110"/>
            </a:xfrm>
            <a:custGeom>
              <a:avLst/>
              <a:gdLst/>
              <a:ahLst/>
              <a:cxnLst/>
              <a:rect l="l" t="t" r="r" b="b"/>
              <a:pathLst>
                <a:path w="17144" h="118110">
                  <a:moveTo>
                    <a:pt x="0" y="117595"/>
                  </a:moveTo>
                  <a:lnTo>
                    <a:pt x="16709" y="117595"/>
                  </a:lnTo>
                  <a:lnTo>
                    <a:pt x="16709" y="0"/>
                  </a:lnTo>
                  <a:lnTo>
                    <a:pt x="0" y="0"/>
                  </a:lnTo>
                  <a:lnTo>
                    <a:pt x="0" y="11759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6" name="object 26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610708" y="5768000"/>
            <a:ext cx="228566" cy="22876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1548</TotalTime>
  <Words>319</Words>
  <Application>Microsoft Office PowerPoint</Application>
  <PresentationFormat>Ecrã Panorâmico</PresentationFormat>
  <Paragraphs>100</Paragraphs>
  <Slides>27</Slides>
  <Notes>27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27</vt:i4>
      </vt:variant>
    </vt:vector>
  </HeadingPairs>
  <TitlesOfParts>
    <vt:vector size="37" baseType="lpstr">
      <vt:lpstr>Arial</vt:lpstr>
      <vt:lpstr>Calibri</vt:lpstr>
      <vt:lpstr>Cambria</vt:lpstr>
      <vt:lpstr>FSP DEMO - Aestetico SemiBold</vt:lpstr>
      <vt:lpstr>Moranga Bold It</vt:lpstr>
      <vt:lpstr>Moranga It</vt:lpstr>
      <vt:lpstr>Moranga Light It</vt:lpstr>
      <vt:lpstr>Moranga Medium</vt:lpstr>
      <vt:lpstr>Trebuchet MS</vt:lpstr>
      <vt:lpstr>Office Theme</vt:lpstr>
      <vt:lpstr>Tout pour vos réunions Expériences inattendues au Centre du Portugal</vt:lpstr>
      <vt:lpstr>Centre du Portugal</vt:lpstr>
      <vt:lpstr>Apresentação do PowerPoint</vt:lpstr>
      <vt:lpstr>Un goût d'Atlantique Cave viticole Cas'Amaro</vt:lpstr>
      <vt:lpstr>Surfer les meilleures vagues</vt:lpstr>
      <vt:lpstr>Devenir un professionnel du golf</vt:lpstr>
      <vt:lpstr>Apresentação do PowerPoint</vt:lpstr>
      <vt:lpstr>Une pomme par jour éloigne les mauvaises ondes</vt:lpstr>
      <vt:lpstr>Apresentação do PowerPoint</vt:lpstr>
      <vt:lpstr>Apresentação do PowerPoint</vt:lpstr>
      <vt:lpstr>Le charme magique de Tomar</vt:lpstr>
      <vt:lpstr>Voyages en train historiques</vt:lpstr>
      <vt:lpstr>Apresentação do PowerPoint</vt:lpstr>
      <vt:lpstr>Des salles de réunion inespérées Luz Houses</vt:lpstr>
      <vt:lpstr>Apresentação do PowerPoint</vt:lpstr>
      <vt:lpstr>Une histoire d'amour intemporelle</vt:lpstr>
      <vt:lpstr>Goûter l'authentique Coimbra</vt:lpstr>
      <vt:lpstr>Les amoureux du riz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2 siècles d'excellence absolue Vista Alegre</vt:lpstr>
      <vt:lpstr>Pêcher des fruits de mer dans la lagune d'Aveiro</vt:lpstr>
      <vt:lpstr>Le spot parfait pour Instagram ! Costa Nova</vt:lpstr>
      <vt:lpstr>Obrigado!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Apresentax Centro de Portugal All for your meetings FR</dc:title>
  <dc:creator>João Quaresma</dc:creator>
  <cp:lastModifiedBy>João Quaresma</cp:lastModifiedBy>
  <cp:revision>34</cp:revision>
  <dcterms:created xsi:type="dcterms:W3CDTF">2024-09-11T09:33:01Z</dcterms:created>
  <dcterms:modified xsi:type="dcterms:W3CDTF">2025-09-18T08:47:52Z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2024-07-16T00:00:00Z</vt:filetime>
  </property>
  <property fmtid="{D5CDD505-2E9C-101B-9397-08002B2CF9AE}" pid="3" name="Creator">
    <vt:lpwstr>Keynote</vt:lpwstr>
  </property>
  <property fmtid="{D5CDD505-2E9C-101B-9397-08002B2CF9AE}" pid="4" name="LastSaved">
    <vt:filetime>2024-09-11T00:00:00Z</vt:filetime>
  </property>
  <property fmtid="{D5CDD505-2E9C-101B-9397-08002B2CF9AE}" pid="5" name="Producer">
    <vt:lpwstr>macOS Version 14.5 (Build 23F79) Quartz PDFContext</vt:lpwstr>
  </property>
</Properties>
</file>