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theme/theme2.xml" ContentType="application/vnd.openxmlformats-officedocument.theme+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theme/theme3.xml" ContentType="application/vnd.openxmlformats-officedocument.theme+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theme/theme4.xml" ContentType="application/vnd.openxmlformats-officedocument.theme+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theme/theme5.xml" ContentType="application/vnd.openxmlformats-officedocument.theme+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theme/theme6.xml" ContentType="application/vnd.openxmlformats-officedocument.theme+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theme/theme7.xml" ContentType="application/vnd.openxmlformats-officedocument.theme+xml"/>
  <Override PartName="/ppt/theme/theme8.xml" ContentType="application/vnd.openxmlformats-officedocument.theme+xml"/>
  <Override PartName="/ppt/media/image6.bin" ContentType="image/unknown"/>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71" r:id="rId1"/>
    <p:sldMasterId id="2147483813" r:id="rId2"/>
    <p:sldMasterId id="2147483831" r:id="rId3"/>
    <p:sldMasterId id="2147483844" r:id="rId4"/>
    <p:sldMasterId id="2147483899" r:id="rId5"/>
    <p:sldMasterId id="2147483917" r:id="rId6"/>
    <p:sldMasterId id="2147483935" r:id="rId7"/>
  </p:sldMasterIdLst>
  <p:notesMasterIdLst>
    <p:notesMasterId r:id="rId20"/>
  </p:notesMasterIdLst>
  <p:sldIdLst>
    <p:sldId id="1170" r:id="rId8"/>
    <p:sldId id="660" r:id="rId9"/>
    <p:sldId id="613" r:id="rId10"/>
    <p:sldId id="682" r:id="rId11"/>
    <p:sldId id="1175" r:id="rId12"/>
    <p:sldId id="675" r:id="rId13"/>
    <p:sldId id="1176" r:id="rId14"/>
    <p:sldId id="1180" r:id="rId15"/>
    <p:sldId id="726" r:id="rId16"/>
    <p:sldId id="1181" r:id="rId17"/>
    <p:sldId id="1182" r:id="rId18"/>
    <p:sldId id="1173" r:id="rId19"/>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FF"/>
    <a:srgbClr val="FF3300"/>
    <a:srgbClr val="F60E82"/>
    <a:srgbClr val="6699FF"/>
    <a:srgbClr val="C2FDFE"/>
    <a:srgbClr val="C2F3FE"/>
    <a:srgbClr val="9DEBF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snapToGrid="0">
      <p:cViewPr varScale="1">
        <p:scale>
          <a:sx n="83" d="100"/>
          <a:sy n="83" d="100"/>
        </p:scale>
        <p:origin x="643" y="77"/>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1.xml"/><Relationship Id="rId13" Type="http://schemas.openxmlformats.org/officeDocument/2006/relationships/slide" Target="slides/slide6.xml"/><Relationship Id="rId18" Type="http://schemas.openxmlformats.org/officeDocument/2006/relationships/slide" Target="slides/slide11.xml"/><Relationship Id="rId3" Type="http://schemas.openxmlformats.org/officeDocument/2006/relationships/slideMaster" Target="slideMasters/slideMaster3.xml"/><Relationship Id="rId21" Type="http://schemas.openxmlformats.org/officeDocument/2006/relationships/presProps" Target="presProps.xml"/><Relationship Id="rId7" Type="http://schemas.openxmlformats.org/officeDocument/2006/relationships/slideMaster" Target="slideMasters/slideMaster7.xml"/><Relationship Id="rId12" Type="http://schemas.openxmlformats.org/officeDocument/2006/relationships/slide" Target="slides/slide5.xml"/><Relationship Id="rId17" Type="http://schemas.openxmlformats.org/officeDocument/2006/relationships/slide" Target="slides/slide10.xml"/><Relationship Id="rId2" Type="http://schemas.openxmlformats.org/officeDocument/2006/relationships/slideMaster" Target="slideMasters/slideMaster2.xml"/><Relationship Id="rId16" Type="http://schemas.openxmlformats.org/officeDocument/2006/relationships/slide" Target="slides/slide9.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 Target="slides/slide4.xml"/><Relationship Id="rId24" Type="http://schemas.openxmlformats.org/officeDocument/2006/relationships/tableStyles" Target="tableStyles.xml"/><Relationship Id="rId5" Type="http://schemas.openxmlformats.org/officeDocument/2006/relationships/slideMaster" Target="slideMasters/slideMaster5.xml"/><Relationship Id="rId15" Type="http://schemas.openxmlformats.org/officeDocument/2006/relationships/slide" Target="slides/slide8.xml"/><Relationship Id="rId23" Type="http://schemas.openxmlformats.org/officeDocument/2006/relationships/theme" Target="theme/theme1.xml"/><Relationship Id="rId10" Type="http://schemas.openxmlformats.org/officeDocument/2006/relationships/slide" Target="slides/slide3.xml"/><Relationship Id="rId19" Type="http://schemas.openxmlformats.org/officeDocument/2006/relationships/slide" Target="slides/slide12.xml"/><Relationship Id="rId4" Type="http://schemas.openxmlformats.org/officeDocument/2006/relationships/slideMaster" Target="slideMasters/slideMaster4.xml"/><Relationship Id="rId9" Type="http://schemas.openxmlformats.org/officeDocument/2006/relationships/slide" Target="slides/slide2.xml"/><Relationship Id="rId14" Type="http://schemas.openxmlformats.org/officeDocument/2006/relationships/slide" Target="slides/slide7.xml"/><Relationship Id="rId22"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8.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uz-Cyrl-UZ"/>
          </a:p>
        </p:txBody>
      </p:sp>
      <p:sp>
        <p:nvSpPr>
          <p:cNvPr id="3" name="Дата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40C22D6-4960-4AA2-A2F7-2470D176D15D}" type="datetimeFigureOut">
              <a:rPr lang="uz-Cyrl-UZ" smtClean="0"/>
              <a:t>29/05/2025</a:t>
            </a:fld>
            <a:endParaRPr lang="uz-Cyrl-UZ"/>
          </a:p>
        </p:txBody>
      </p:sp>
      <p:sp>
        <p:nvSpPr>
          <p:cNvPr id="4" name="Образ слайда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uz-Cyrl-UZ"/>
          </a:p>
        </p:txBody>
      </p:sp>
      <p:sp>
        <p:nvSpPr>
          <p:cNvPr id="5" name="Заметки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uz-Cyrl-UZ"/>
          </a:p>
        </p:txBody>
      </p:sp>
      <p:sp>
        <p:nvSpPr>
          <p:cNvPr id="6" name="Нижний колонтитул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uz-Cyrl-UZ"/>
          </a:p>
        </p:txBody>
      </p:sp>
      <p:sp>
        <p:nvSpPr>
          <p:cNvPr id="7" name="Номер слайда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AC8E739-91C1-4DD2-929A-47B02BBFD5C9}" type="slidenum">
              <a:rPr lang="uz-Cyrl-UZ" smtClean="0"/>
              <a:t>‹#›</a:t>
            </a:fld>
            <a:endParaRPr lang="uz-Cyrl-UZ"/>
          </a:p>
        </p:txBody>
      </p:sp>
    </p:spTree>
    <p:extLst>
      <p:ext uri="{BB962C8B-B14F-4D97-AF65-F5344CB8AC3E}">
        <p14:creationId xmlns:p14="http://schemas.microsoft.com/office/powerpoint/2010/main" val="62911626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7.xml"/></Relationships>
</file>

<file path=ppt/slideLayouts/_rels/slideLayout10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7.xml"/></Relationships>
</file>

<file path=ppt/slideLayouts/_rels/slideLayout10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7.xml"/></Relationships>
</file>

<file path=ppt/slideLayouts/_rels/slideLayout10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7.xml"/></Relationships>
</file>

<file path=ppt/slideLayouts/_rels/slideLayout10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7.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0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7.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4.xml"/></Relationships>
</file>

<file path=ppt/slideLayouts/_rels/slideLayout5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4.xml"/></Relationships>
</file>

<file path=ppt/slideLayouts/_rels/slideLayout5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4.xml"/></Relationships>
</file>

<file path=ppt/slideLayouts/_rels/slideLayout5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4.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4.xml"/></Relationships>
</file>

<file path=ppt/slideLayouts/_rels/slideLayout5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5.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5.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5.xml"/></Relationships>
</file>

<file path=ppt/slideLayouts/_rels/slideLayout6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5.xml"/></Relationships>
</file>

<file path=ppt/slideLayouts/_rels/slideLayout6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5.xml"/></Relationships>
</file>

<file path=ppt/slideLayouts/_rels/slideLayout6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5.xml"/></Relationships>
</file>

<file path=ppt/slideLayouts/_rels/slideLayout6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5.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5.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5.xml"/></Relationships>
</file>

<file path=ppt/slideLayouts/_rels/slideLayout7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6.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6.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6.xml"/></Relationships>
</file>

<file path=ppt/slideLayouts/_rels/slideLayout8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6.xml"/></Relationships>
</file>

<file path=ppt/slideLayouts/_rels/slideLayout8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6.xml"/></Relationships>
</file>

<file path=ppt/slideLayouts/_rels/slideLayout8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6.xml"/></Relationships>
</file>

<file path=ppt/slideLayouts/_rels/slideLayout8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6.xml"/></Relationships>
</file>

<file path=ppt/slideLayouts/_rels/slideLayout8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6.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6.xml"/></Relationships>
</file>

<file path=ppt/slideLayouts/_rels/slideLayout9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7.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7.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7.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97280" y="758952"/>
            <a:ext cx="1005840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ru-RU"/>
              <a:t>Образец заголовка</a:t>
            </a:r>
            <a:endParaRPr lang="en-US" dirty="0"/>
          </a:p>
        </p:txBody>
      </p:sp>
      <p:sp>
        <p:nvSpPr>
          <p:cNvPr id="3" name="Subtitle 2"/>
          <p:cNvSpPr>
            <a:spLocks noGrp="1"/>
          </p:cNvSpPr>
          <p:nvPr>
            <p:ph type="subTitle" idx="1"/>
          </p:nvPr>
        </p:nvSpPr>
        <p:spPr>
          <a:xfrm>
            <a:off x="1100051" y="4455621"/>
            <a:ext cx="100584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ru-RU"/>
              <a:t>Образец подзаголовка</a:t>
            </a:r>
            <a:endParaRPr lang="en-US" dirty="0"/>
          </a:p>
        </p:txBody>
      </p:sp>
      <p:sp>
        <p:nvSpPr>
          <p:cNvPr id="4" name="Date Placeholder 3"/>
          <p:cNvSpPr>
            <a:spLocks noGrp="1"/>
          </p:cNvSpPr>
          <p:nvPr>
            <p:ph type="dt" sz="half" idx="10"/>
          </p:nvPr>
        </p:nvSpPr>
        <p:spPr/>
        <p:txBody>
          <a:bodyPr/>
          <a:lstStyle/>
          <a:p>
            <a:fld id="{B971AEDF-7987-40DE-8193-EEF5A39083FE}" type="datetimeFigureOut">
              <a:rPr lang="uz-Cyrl-UZ" smtClean="0"/>
              <a:t>29/05/2025</a:t>
            </a:fld>
            <a:endParaRPr lang="uz-Cyrl-UZ"/>
          </a:p>
        </p:txBody>
      </p:sp>
      <p:sp>
        <p:nvSpPr>
          <p:cNvPr id="5" name="Footer Placeholder 4"/>
          <p:cNvSpPr>
            <a:spLocks noGrp="1"/>
          </p:cNvSpPr>
          <p:nvPr>
            <p:ph type="ftr" sz="quarter" idx="11"/>
          </p:nvPr>
        </p:nvSpPr>
        <p:spPr/>
        <p:txBody>
          <a:bodyPr/>
          <a:lstStyle/>
          <a:p>
            <a:endParaRPr lang="uz-Cyrl-UZ"/>
          </a:p>
        </p:txBody>
      </p:sp>
      <p:sp>
        <p:nvSpPr>
          <p:cNvPr id="6" name="Slide Number Placeholder 5"/>
          <p:cNvSpPr>
            <a:spLocks noGrp="1"/>
          </p:cNvSpPr>
          <p:nvPr>
            <p:ph type="sldNum" sz="quarter" idx="12"/>
          </p:nvPr>
        </p:nvSpPr>
        <p:spPr/>
        <p:txBody>
          <a:bodyPr/>
          <a:lstStyle/>
          <a:p>
            <a:fld id="{7404D8E7-D024-4ACA-BCAF-29E0A26DEF33}" type="slidenum">
              <a:rPr lang="uz-Cyrl-UZ" smtClean="0"/>
              <a:t>‹#›</a:t>
            </a:fld>
            <a:endParaRPr lang="uz-Cyrl-UZ"/>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683804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B971AEDF-7987-40DE-8193-EEF5A39083FE}" type="datetimeFigureOut">
              <a:rPr lang="uz-Cyrl-UZ" smtClean="0"/>
              <a:t>29/05/2025</a:t>
            </a:fld>
            <a:endParaRPr lang="uz-Cyrl-UZ"/>
          </a:p>
        </p:txBody>
      </p:sp>
      <p:sp>
        <p:nvSpPr>
          <p:cNvPr id="5" name="Footer Placeholder 4"/>
          <p:cNvSpPr>
            <a:spLocks noGrp="1"/>
          </p:cNvSpPr>
          <p:nvPr>
            <p:ph type="ftr" sz="quarter" idx="11"/>
          </p:nvPr>
        </p:nvSpPr>
        <p:spPr/>
        <p:txBody>
          <a:bodyPr/>
          <a:lstStyle/>
          <a:p>
            <a:endParaRPr lang="uz-Cyrl-UZ"/>
          </a:p>
        </p:txBody>
      </p:sp>
      <p:sp>
        <p:nvSpPr>
          <p:cNvPr id="6" name="Slide Number Placeholder 5"/>
          <p:cNvSpPr>
            <a:spLocks noGrp="1"/>
          </p:cNvSpPr>
          <p:nvPr>
            <p:ph type="sldNum" sz="quarter" idx="12"/>
          </p:nvPr>
        </p:nvSpPr>
        <p:spPr/>
        <p:txBody>
          <a:bodyPr/>
          <a:lstStyle/>
          <a:p>
            <a:fld id="{7404D8E7-D024-4ACA-BCAF-29E0A26DEF33}" type="slidenum">
              <a:rPr lang="uz-Cyrl-UZ" smtClean="0"/>
              <a:t>‹#›</a:t>
            </a:fld>
            <a:endParaRPr lang="uz-Cyrl-UZ"/>
          </a:p>
        </p:txBody>
      </p:sp>
    </p:spTree>
    <p:extLst>
      <p:ext uri="{BB962C8B-B14F-4D97-AF65-F5344CB8AC3E}">
        <p14:creationId xmlns:p14="http://schemas.microsoft.com/office/powerpoint/2010/main" val="1251190218"/>
      </p:ext>
    </p:extLst>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grpSp>
        <p:nvGrpSpPr>
          <p:cNvPr id="18" name="Group 17"/>
          <p:cNvGrpSpPr/>
          <p:nvPr/>
        </p:nvGrpSpPr>
        <p:grpSpPr>
          <a:xfrm>
            <a:off x="-1588" y="0"/>
            <a:ext cx="12193588" cy="6861555"/>
            <a:chOff x="-1588" y="0"/>
            <a:chExt cx="12193588" cy="6861555"/>
          </a:xfrm>
        </p:grpSpPr>
        <p:sp>
          <p:nvSpPr>
            <p:cNvPr id="12" name="Rectangle 11"/>
            <p:cNvSpPr/>
            <p:nvPr/>
          </p:nvSpPr>
          <p:spPr>
            <a:xfrm>
              <a:off x="0" y="0"/>
              <a:ext cx="12192000" cy="6858000"/>
            </a:xfrm>
            <a:prstGeom prst="rect">
              <a:avLst/>
            </a:prstGeom>
            <a:blipFill>
              <a:blip r:embed="rId2">
                <a:duotone>
                  <a:schemeClr val="dk2">
                    <a:shade val="69000"/>
                    <a:hueMod val="108000"/>
                    <a:satMod val="164000"/>
                    <a:lumMod val="74000"/>
                  </a:schemeClr>
                  <a:schemeClr val="dk2">
                    <a:tint val="96000"/>
                    <a:hueMod val="88000"/>
                    <a:satMod val="140000"/>
                    <a:lumMod val="13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Oval 14"/>
            <p:cNvSpPr/>
            <p:nvPr/>
          </p:nvSpPr>
          <p:spPr>
            <a:xfrm>
              <a:off x="8761412" y="18288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8761412" y="5870955"/>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1588"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8" name="Rectangle 7"/>
            <p:cNvSpPr/>
            <p:nvPr/>
          </p:nvSpPr>
          <p:spPr>
            <a:xfrm>
              <a:off x="6172200" y="402165"/>
              <a:ext cx="5596465"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9" name="Freeform 5"/>
            <p:cNvSpPr/>
            <p:nvPr/>
          </p:nvSpPr>
          <p:spPr bwMode="gray">
            <a:xfrm rot="16200000">
              <a:off x="3295432"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0" name="Freeform 5"/>
            <p:cNvSpPr/>
            <p:nvPr/>
          </p:nvSpPr>
          <p:spPr bwMode="gray">
            <a:xfrm rot="15922489">
              <a:off x="4203594"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4"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3907" y="1693332"/>
            <a:ext cx="3860259" cy="1735668"/>
          </a:xfrm>
          <a:prstGeom prst="rect">
            <a:avLst/>
          </a:prstGeom>
        </p:spPr>
        <p:txBody>
          <a:bodyPr anchor="b">
            <a:normAutofit/>
          </a:bodyPr>
          <a:lstStyle>
            <a:lvl1pPr algn="l">
              <a:defRPr sz="3600" b="0"/>
            </a:lvl1pPr>
          </a:lstStyle>
          <a:p>
            <a:r>
              <a:rPr lang="ru-RU"/>
              <a:t>Образец заголовка</a:t>
            </a:r>
            <a:endParaRPr lang="en-US" dirty="0"/>
          </a:p>
        </p:txBody>
      </p:sp>
      <p:sp>
        <p:nvSpPr>
          <p:cNvPr id="3" name="Picture Placeholder 2"/>
          <p:cNvSpPr>
            <a:spLocks noGrp="1" noChangeAspect="1"/>
          </p:cNvSpPr>
          <p:nvPr>
            <p:ph type="pic" idx="1"/>
          </p:nvPr>
        </p:nvSpPr>
        <p:spPr>
          <a:xfrm>
            <a:off x="6547870" y="1143000"/>
            <a:ext cx="3227193"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a:t>Вставка рисунка</a:t>
            </a:r>
            <a:endParaRPr lang="en-US" dirty="0"/>
          </a:p>
        </p:txBody>
      </p:sp>
      <p:sp>
        <p:nvSpPr>
          <p:cNvPr id="4" name="Text Placeholder 3"/>
          <p:cNvSpPr>
            <a:spLocks noGrp="1"/>
          </p:cNvSpPr>
          <p:nvPr>
            <p:ph type="body" sz="half" idx="2"/>
          </p:nvPr>
        </p:nvSpPr>
        <p:spPr bwMode="gray">
          <a:xfrm>
            <a:off x="1154955" y="3657600"/>
            <a:ext cx="3859212" cy="1371600"/>
          </a:xfrm>
        </p:spPr>
        <p:txBody>
          <a:bodyPr>
            <a:normAutofit/>
          </a:bodyPr>
          <a:lstStyle>
            <a:lvl1pPr marL="0" indent="0">
              <a:buNone/>
              <a:defRPr sz="1400">
                <a:solidFill>
                  <a:schemeClr val="tx2">
                    <a:lumMod val="40000"/>
                    <a:lumOff val="6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Date Placeholder 4"/>
          <p:cNvSpPr>
            <a:spLocks noGrp="1"/>
          </p:cNvSpPr>
          <p:nvPr>
            <p:ph type="dt" sz="half" idx="10"/>
          </p:nvPr>
        </p:nvSpPr>
        <p:spPr/>
        <p:txBody>
          <a:bodyPr/>
          <a:lstStyle/>
          <a:p>
            <a:pPr>
              <a:defRPr/>
            </a:pPr>
            <a:fld id="{BD2773F8-3D20-46C9-BCA9-D8BBCA7BFF75}" type="datetimeFigureOut">
              <a:rPr lang="ru-RU" smtClean="0"/>
              <a:pPr>
                <a:defRPr/>
              </a:pPr>
              <a:t>29.05.2025</a:t>
            </a:fld>
            <a:endParaRPr lang="ru-RU"/>
          </a:p>
        </p:txBody>
      </p:sp>
      <p:sp>
        <p:nvSpPr>
          <p:cNvPr id="6" name="Footer Placeholder 5"/>
          <p:cNvSpPr>
            <a:spLocks noGrp="1"/>
          </p:cNvSpPr>
          <p:nvPr>
            <p:ph type="ftr" sz="quarter" idx="11"/>
          </p:nvPr>
        </p:nvSpPr>
        <p:spPr/>
        <p:txBody>
          <a:bodyPr/>
          <a:lstStyle/>
          <a:p>
            <a:pPr>
              <a:defRPr/>
            </a:pPr>
            <a:endParaRPr lang="ru-RU"/>
          </a:p>
        </p:txBody>
      </p:sp>
      <p:sp>
        <p:nvSpPr>
          <p:cNvPr id="13" name="Rectangle 12"/>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pPr>
              <a:defRPr/>
            </a:pPr>
            <a:fld id="{2B7A9DFA-35C1-4C65-BEDE-9CF29043FE60}" type="slidenum">
              <a:rPr lang="ru-RU" altLang="ru-RU" smtClean="0"/>
              <a:pPr>
                <a:defRPr/>
              </a:pPr>
              <a:t>‹#›</a:t>
            </a:fld>
            <a:endParaRPr lang="ru-RU" altLang="ru-RU"/>
          </a:p>
        </p:txBody>
      </p:sp>
    </p:spTree>
    <p:extLst>
      <p:ext uri="{BB962C8B-B14F-4D97-AF65-F5344CB8AC3E}">
        <p14:creationId xmlns:p14="http://schemas.microsoft.com/office/powerpoint/2010/main" val="904508363"/>
      </p:ext>
    </p:extLst>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showMasterSp="0" preserve="1">
  <p:cSld name="Панорамная фотография с подписью">
    <p:spTree>
      <p:nvGrpSpPr>
        <p:cNvPr id="1" name=""/>
        <p:cNvGrpSpPr/>
        <p:nvPr/>
      </p:nvGrpSpPr>
      <p:grpSpPr>
        <a:xfrm>
          <a:off x="0" y="0"/>
          <a:ext cx="0" cy="0"/>
          <a:chOff x="0" y="0"/>
          <a:chExt cx="0" cy="0"/>
        </a:xfrm>
      </p:grpSpPr>
      <p:grpSp>
        <p:nvGrpSpPr>
          <p:cNvPr id="17" name="Group 16"/>
          <p:cNvGrpSpPr/>
          <p:nvPr/>
        </p:nvGrpSpPr>
        <p:grpSpPr>
          <a:xfrm>
            <a:off x="-1588" y="0"/>
            <a:ext cx="12193588" cy="6861555"/>
            <a:chOff x="-1588" y="0"/>
            <a:chExt cx="12193588" cy="6861555"/>
          </a:xfrm>
        </p:grpSpPr>
        <p:sp>
          <p:nvSpPr>
            <p:cNvPr id="11" name="Rectangle 10"/>
            <p:cNvSpPr/>
            <p:nvPr/>
          </p:nvSpPr>
          <p:spPr>
            <a:xfrm>
              <a:off x="0" y="0"/>
              <a:ext cx="12192000" cy="6858000"/>
            </a:xfrm>
            <a:prstGeom prst="rect">
              <a:avLst/>
            </a:prstGeom>
            <a:blipFill>
              <a:blip r:embed="rId2">
                <a:duotone>
                  <a:schemeClr val="dk2">
                    <a:shade val="69000"/>
                    <a:hueMod val="108000"/>
                    <a:satMod val="164000"/>
                    <a:lumMod val="74000"/>
                  </a:schemeClr>
                  <a:schemeClr val="dk2">
                    <a:tint val="96000"/>
                    <a:hueMod val="88000"/>
                    <a:satMod val="140000"/>
                    <a:lumMod val="13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4" name="Oval 13"/>
            <p:cNvSpPr/>
            <p:nvPr/>
          </p:nvSpPr>
          <p:spPr>
            <a:xfrm>
              <a:off x="8761412" y="18288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8761412" y="5870955"/>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1588"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8" name="Freeform 5"/>
            <p:cNvSpPr/>
            <p:nvPr/>
          </p:nvSpPr>
          <p:spPr bwMode="gray">
            <a:xfrm rot="10371525">
              <a:off x="263767" y="4438254"/>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9" name="Freeform 5"/>
            <p:cNvSpPr/>
            <p:nvPr/>
          </p:nvSpPr>
          <p:spPr bwMode="gray">
            <a:xfrm rot="10800000">
              <a:off x="459506" y="321130"/>
              <a:ext cx="11277600" cy="4533900"/>
            </a:xfrm>
            <a:custGeom>
              <a:avLst/>
              <a:gdLst/>
              <a:ahLst/>
              <a:cxnLst/>
              <a:rect l="0" t="0" r="r" b="b"/>
              <a:pathLst>
                <a:path w="7104" h="2856">
                  <a:moveTo>
                    <a:pt x="0" y="0"/>
                  </a:moveTo>
                  <a:lnTo>
                    <a:pt x="0" y="2856"/>
                  </a:lnTo>
                  <a:lnTo>
                    <a:pt x="7104" y="2856"/>
                  </a:lnTo>
                  <a:lnTo>
                    <a:pt x="7104" y="1"/>
                  </a:lnTo>
                  <a:lnTo>
                    <a:pt x="7104" y="1"/>
                  </a:lnTo>
                  <a:lnTo>
                    <a:pt x="6943" y="26"/>
                  </a:lnTo>
                  <a:lnTo>
                    <a:pt x="6782" y="50"/>
                  </a:lnTo>
                  <a:lnTo>
                    <a:pt x="6621" y="73"/>
                  </a:lnTo>
                  <a:lnTo>
                    <a:pt x="6459" y="93"/>
                  </a:lnTo>
                  <a:lnTo>
                    <a:pt x="6298" y="113"/>
                  </a:lnTo>
                  <a:lnTo>
                    <a:pt x="6136" y="132"/>
                  </a:lnTo>
                  <a:lnTo>
                    <a:pt x="5976" y="148"/>
                  </a:lnTo>
                  <a:lnTo>
                    <a:pt x="5814" y="163"/>
                  </a:lnTo>
                  <a:lnTo>
                    <a:pt x="5653" y="177"/>
                  </a:lnTo>
                  <a:lnTo>
                    <a:pt x="5494" y="189"/>
                  </a:lnTo>
                  <a:lnTo>
                    <a:pt x="5334" y="201"/>
                  </a:lnTo>
                  <a:lnTo>
                    <a:pt x="5175" y="211"/>
                  </a:lnTo>
                  <a:lnTo>
                    <a:pt x="5017" y="219"/>
                  </a:lnTo>
                  <a:lnTo>
                    <a:pt x="4859" y="227"/>
                  </a:lnTo>
                  <a:lnTo>
                    <a:pt x="4703" y="234"/>
                  </a:lnTo>
                  <a:lnTo>
                    <a:pt x="4548" y="239"/>
                  </a:lnTo>
                  <a:lnTo>
                    <a:pt x="4393" y="243"/>
                  </a:lnTo>
                  <a:lnTo>
                    <a:pt x="4240" y="247"/>
                  </a:lnTo>
                  <a:lnTo>
                    <a:pt x="4088" y="249"/>
                  </a:lnTo>
                  <a:lnTo>
                    <a:pt x="3937" y="251"/>
                  </a:lnTo>
                  <a:lnTo>
                    <a:pt x="3788" y="252"/>
                  </a:lnTo>
                  <a:lnTo>
                    <a:pt x="3640" y="251"/>
                  </a:lnTo>
                  <a:lnTo>
                    <a:pt x="3494" y="251"/>
                  </a:lnTo>
                  <a:lnTo>
                    <a:pt x="3349" y="249"/>
                  </a:lnTo>
                  <a:lnTo>
                    <a:pt x="3207" y="246"/>
                  </a:lnTo>
                  <a:lnTo>
                    <a:pt x="3066" y="243"/>
                  </a:lnTo>
                  <a:lnTo>
                    <a:pt x="2928" y="240"/>
                  </a:lnTo>
                  <a:lnTo>
                    <a:pt x="2791" y="235"/>
                  </a:lnTo>
                  <a:lnTo>
                    <a:pt x="2656" y="230"/>
                  </a:lnTo>
                  <a:lnTo>
                    <a:pt x="2524" y="225"/>
                  </a:lnTo>
                  <a:lnTo>
                    <a:pt x="2266" y="212"/>
                  </a:lnTo>
                  <a:lnTo>
                    <a:pt x="2019" y="198"/>
                  </a:lnTo>
                  <a:lnTo>
                    <a:pt x="1782" y="183"/>
                  </a:lnTo>
                  <a:lnTo>
                    <a:pt x="1557" y="167"/>
                  </a:lnTo>
                  <a:lnTo>
                    <a:pt x="1343" y="150"/>
                  </a:lnTo>
                  <a:lnTo>
                    <a:pt x="1144" y="132"/>
                  </a:lnTo>
                  <a:lnTo>
                    <a:pt x="957" y="114"/>
                  </a:lnTo>
                  <a:lnTo>
                    <a:pt x="785" y="96"/>
                  </a:lnTo>
                  <a:lnTo>
                    <a:pt x="627" y="79"/>
                  </a:lnTo>
                  <a:lnTo>
                    <a:pt x="487" y="63"/>
                  </a:lnTo>
                  <a:lnTo>
                    <a:pt x="361" y="48"/>
                  </a:lnTo>
                  <a:lnTo>
                    <a:pt x="254" y="35"/>
                  </a:lnTo>
                  <a:lnTo>
                    <a:pt x="165" y="23"/>
                  </a:lnTo>
                  <a:lnTo>
                    <a:pt x="42" y="6"/>
                  </a:lnTo>
                  <a:lnTo>
                    <a:pt x="0" y="0"/>
                  </a:lnTo>
                  <a:lnTo>
                    <a:pt x="0" y="0"/>
                  </a:lnTo>
                  <a:close/>
                </a:path>
              </a:pathLst>
            </a:custGeom>
            <a:solidFill>
              <a:schemeClr val="bg1"/>
            </a:solidFill>
            <a:ln>
              <a:noFill/>
            </a:ln>
          </p:spPr>
        </p:sp>
        <p:sp>
          <p:nvSpPr>
            <p:cNvPr id="13"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7" y="4969927"/>
            <a:ext cx="8825657" cy="566738"/>
          </a:xfrm>
          <a:prstGeom prst="rect">
            <a:avLst/>
          </a:prstGeom>
        </p:spPr>
        <p:txBody>
          <a:bodyPr anchor="b">
            <a:normAutofit/>
          </a:bodyPr>
          <a:lstStyle>
            <a:lvl1pPr algn="l">
              <a:defRPr sz="2400" b="0"/>
            </a:lvl1pPr>
          </a:lstStyle>
          <a:p>
            <a:r>
              <a:rPr lang="ru-RU"/>
              <a:t>Образец заголовка</a:t>
            </a:r>
            <a:endParaRPr lang="en-US" dirty="0"/>
          </a:p>
        </p:txBody>
      </p:sp>
      <p:sp>
        <p:nvSpPr>
          <p:cNvPr id="3" name="Picture Placeholder 2"/>
          <p:cNvSpPr>
            <a:spLocks noGrp="1" noChangeAspect="1"/>
          </p:cNvSpPr>
          <p:nvPr>
            <p:ph type="pic" idx="1"/>
          </p:nvPr>
        </p:nvSpPr>
        <p:spPr>
          <a:xfrm>
            <a:off x="1154955" y="685800"/>
            <a:ext cx="8825658" cy="3429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a:t>Вставка рисунка</a:t>
            </a:r>
            <a:endParaRPr lang="en-US" dirty="0"/>
          </a:p>
        </p:txBody>
      </p:sp>
      <p:sp>
        <p:nvSpPr>
          <p:cNvPr id="4" name="Text Placeholder 3"/>
          <p:cNvSpPr>
            <a:spLocks noGrp="1"/>
          </p:cNvSpPr>
          <p:nvPr>
            <p:ph type="body" sz="half" idx="2"/>
          </p:nvPr>
        </p:nvSpPr>
        <p:spPr bwMode="gray">
          <a:xfrm>
            <a:off x="1154957" y="5536665"/>
            <a:ext cx="8825656" cy="493712"/>
          </a:xfrm>
        </p:spPr>
        <p:txBody>
          <a:bodyPr>
            <a:normAutofit/>
          </a:bodyPr>
          <a:lstStyle>
            <a:lvl1pPr marL="0" indent="0">
              <a:buNone/>
              <a:defRPr sz="1200">
                <a:solidFill>
                  <a:schemeClr val="tx2">
                    <a:lumMod val="40000"/>
                    <a:lumOff val="6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Date Placeholder 4"/>
          <p:cNvSpPr>
            <a:spLocks noGrp="1"/>
          </p:cNvSpPr>
          <p:nvPr>
            <p:ph type="dt" sz="half" idx="10"/>
          </p:nvPr>
        </p:nvSpPr>
        <p:spPr/>
        <p:txBody>
          <a:bodyPr/>
          <a:lstStyle/>
          <a:p>
            <a:pPr>
              <a:defRPr/>
            </a:pPr>
            <a:fld id="{3A061E28-2B8C-4582-BABC-0444321CC379}" type="datetimeFigureOut">
              <a:rPr lang="ru-RU" smtClean="0"/>
              <a:pPr>
                <a:defRPr/>
              </a:pPr>
              <a:t>29.05.2025</a:t>
            </a:fld>
            <a:endParaRPr lang="ru-RU"/>
          </a:p>
        </p:txBody>
      </p:sp>
      <p:sp>
        <p:nvSpPr>
          <p:cNvPr id="6" name="Footer Placeholder 5"/>
          <p:cNvSpPr>
            <a:spLocks noGrp="1"/>
          </p:cNvSpPr>
          <p:nvPr>
            <p:ph type="ftr" sz="quarter" idx="11"/>
          </p:nvPr>
        </p:nvSpPr>
        <p:spPr/>
        <p:txBody>
          <a:bodyPr/>
          <a:lstStyle/>
          <a:p>
            <a:pPr>
              <a:defRPr/>
            </a:pPr>
            <a:endParaRPr lang="ru-RU"/>
          </a:p>
        </p:txBody>
      </p:sp>
      <p:sp>
        <p:nvSpPr>
          <p:cNvPr id="12" name="Rectangle 11"/>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pPr>
              <a:defRPr/>
            </a:pPr>
            <a:fld id="{9AECDBC5-1607-4346-BC21-B819B9DEF4EC}" type="slidenum">
              <a:rPr lang="ru-RU" altLang="ru-RU" smtClean="0"/>
              <a:pPr>
                <a:defRPr/>
              </a:pPr>
              <a:t>‹#›</a:t>
            </a:fld>
            <a:endParaRPr lang="ru-RU" altLang="ru-RU"/>
          </a:p>
        </p:txBody>
      </p:sp>
    </p:spTree>
    <p:extLst>
      <p:ext uri="{BB962C8B-B14F-4D97-AF65-F5344CB8AC3E}">
        <p14:creationId xmlns:p14="http://schemas.microsoft.com/office/powerpoint/2010/main" val="439791619"/>
      </p:ext>
    </p:extLst>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showMasterSp="0" preserve="1">
  <p:cSld name="Заголовок и подпись">
    <p:spTree>
      <p:nvGrpSpPr>
        <p:cNvPr id="1" name=""/>
        <p:cNvGrpSpPr/>
        <p:nvPr/>
      </p:nvGrpSpPr>
      <p:grpSpPr>
        <a:xfrm>
          <a:off x="0" y="0"/>
          <a:ext cx="0" cy="0"/>
          <a:chOff x="0" y="0"/>
          <a:chExt cx="0" cy="0"/>
        </a:xfrm>
      </p:grpSpPr>
      <p:grpSp>
        <p:nvGrpSpPr>
          <p:cNvPr id="16" name="Group 15"/>
          <p:cNvGrpSpPr/>
          <p:nvPr/>
        </p:nvGrpSpPr>
        <p:grpSpPr>
          <a:xfrm>
            <a:off x="-1588" y="0"/>
            <a:ext cx="12193588" cy="6861555"/>
            <a:chOff x="-1588" y="0"/>
            <a:chExt cx="12193588" cy="6861555"/>
          </a:xfrm>
        </p:grpSpPr>
        <p:sp>
          <p:nvSpPr>
            <p:cNvPr id="10" name="Rectangle 9"/>
            <p:cNvSpPr/>
            <p:nvPr/>
          </p:nvSpPr>
          <p:spPr>
            <a:xfrm>
              <a:off x="0" y="0"/>
              <a:ext cx="12192000" cy="6858000"/>
            </a:xfrm>
            <a:prstGeom prst="rect">
              <a:avLst/>
            </a:prstGeom>
            <a:blipFill>
              <a:blip r:embed="rId2">
                <a:duotone>
                  <a:schemeClr val="dk2">
                    <a:shade val="69000"/>
                    <a:hueMod val="108000"/>
                    <a:satMod val="164000"/>
                    <a:lumMod val="74000"/>
                  </a:schemeClr>
                  <a:schemeClr val="dk2">
                    <a:tint val="96000"/>
                    <a:hueMod val="88000"/>
                    <a:satMod val="140000"/>
                    <a:lumMod val="13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Oval 12"/>
            <p:cNvSpPr/>
            <p:nvPr/>
          </p:nvSpPr>
          <p:spPr>
            <a:xfrm>
              <a:off x="8761412" y="18288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4" name="Oval 13"/>
            <p:cNvSpPr/>
            <p:nvPr/>
          </p:nvSpPr>
          <p:spPr>
            <a:xfrm>
              <a:off x="8761412" y="5870955"/>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1588"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7" name="Freeform 5"/>
            <p:cNvSpPr/>
            <p:nvPr/>
          </p:nvSpPr>
          <p:spPr bwMode="gray">
            <a:xfrm>
              <a:off x="455612" y="2801319"/>
              <a:ext cx="11277600" cy="3602637"/>
            </a:xfrm>
            <a:custGeom>
              <a:avLst/>
              <a:gdLst/>
              <a:ahLst/>
              <a:cxnLst/>
              <a:rect l="l" t="t" r="r" b="b"/>
              <a:pathLst>
                <a:path w="10000" h="7946">
                  <a:moveTo>
                    <a:pt x="0" y="0"/>
                  </a:moveTo>
                  <a:lnTo>
                    <a:pt x="0" y="7945"/>
                  </a:lnTo>
                  <a:lnTo>
                    <a:pt x="10000" y="7946"/>
                  </a:lnTo>
                  <a:lnTo>
                    <a:pt x="10000" y="4"/>
                  </a:lnTo>
                  <a:lnTo>
                    <a:pt x="10000" y="4"/>
                  </a:lnTo>
                  <a:lnTo>
                    <a:pt x="9773" y="91"/>
                  </a:lnTo>
                  <a:lnTo>
                    <a:pt x="9547" y="175"/>
                  </a:lnTo>
                  <a:lnTo>
                    <a:pt x="9320" y="256"/>
                  </a:lnTo>
                  <a:lnTo>
                    <a:pt x="9092" y="326"/>
                  </a:lnTo>
                  <a:lnTo>
                    <a:pt x="8865" y="396"/>
                  </a:lnTo>
                  <a:lnTo>
                    <a:pt x="8637" y="462"/>
                  </a:lnTo>
                  <a:lnTo>
                    <a:pt x="8412" y="518"/>
                  </a:lnTo>
                  <a:lnTo>
                    <a:pt x="8184" y="571"/>
                  </a:lnTo>
                  <a:lnTo>
                    <a:pt x="7957" y="620"/>
                  </a:lnTo>
                  <a:lnTo>
                    <a:pt x="7734" y="662"/>
                  </a:lnTo>
                  <a:lnTo>
                    <a:pt x="7508" y="704"/>
                  </a:lnTo>
                  <a:lnTo>
                    <a:pt x="7285" y="739"/>
                  </a:lnTo>
                  <a:lnTo>
                    <a:pt x="7062" y="767"/>
                  </a:lnTo>
                  <a:lnTo>
                    <a:pt x="6840" y="795"/>
                  </a:lnTo>
                  <a:lnTo>
                    <a:pt x="6620" y="819"/>
                  </a:lnTo>
                  <a:lnTo>
                    <a:pt x="6402" y="837"/>
                  </a:lnTo>
                  <a:lnTo>
                    <a:pt x="6184" y="851"/>
                  </a:lnTo>
                  <a:lnTo>
                    <a:pt x="5968" y="865"/>
                  </a:lnTo>
                  <a:lnTo>
                    <a:pt x="5755" y="872"/>
                  </a:lnTo>
                  <a:lnTo>
                    <a:pt x="5542" y="879"/>
                  </a:lnTo>
                  <a:lnTo>
                    <a:pt x="5332" y="882"/>
                  </a:lnTo>
                  <a:lnTo>
                    <a:pt x="5124" y="879"/>
                  </a:lnTo>
                  <a:lnTo>
                    <a:pt x="4918" y="879"/>
                  </a:lnTo>
                  <a:lnTo>
                    <a:pt x="4714" y="872"/>
                  </a:lnTo>
                  <a:lnTo>
                    <a:pt x="4514" y="861"/>
                  </a:lnTo>
                  <a:lnTo>
                    <a:pt x="4316" y="851"/>
                  </a:lnTo>
                  <a:lnTo>
                    <a:pt x="4122" y="840"/>
                  </a:lnTo>
                  <a:lnTo>
                    <a:pt x="3929" y="823"/>
                  </a:lnTo>
                  <a:lnTo>
                    <a:pt x="3739" y="805"/>
                  </a:lnTo>
                  <a:lnTo>
                    <a:pt x="3553" y="788"/>
                  </a:lnTo>
                  <a:lnTo>
                    <a:pt x="3190" y="742"/>
                  </a:lnTo>
                  <a:lnTo>
                    <a:pt x="2842" y="693"/>
                  </a:lnTo>
                  <a:lnTo>
                    <a:pt x="2508" y="641"/>
                  </a:lnTo>
                  <a:lnTo>
                    <a:pt x="2192" y="585"/>
                  </a:lnTo>
                  <a:lnTo>
                    <a:pt x="1890" y="525"/>
                  </a:lnTo>
                  <a:lnTo>
                    <a:pt x="1610" y="462"/>
                  </a:lnTo>
                  <a:lnTo>
                    <a:pt x="1347" y="399"/>
                  </a:lnTo>
                  <a:lnTo>
                    <a:pt x="1105" y="336"/>
                  </a:lnTo>
                  <a:lnTo>
                    <a:pt x="883" y="277"/>
                  </a:lnTo>
                  <a:lnTo>
                    <a:pt x="686" y="221"/>
                  </a:lnTo>
                  <a:lnTo>
                    <a:pt x="508" y="168"/>
                  </a:lnTo>
                  <a:lnTo>
                    <a:pt x="358" y="123"/>
                  </a:lnTo>
                  <a:lnTo>
                    <a:pt x="232" y="81"/>
                  </a:lnTo>
                  <a:lnTo>
                    <a:pt x="59" y="21"/>
                  </a:lnTo>
                  <a:lnTo>
                    <a:pt x="0" y="0"/>
                  </a:lnTo>
                  <a:lnTo>
                    <a:pt x="0" y="0"/>
                  </a:lnTo>
                  <a:close/>
                </a:path>
              </a:pathLst>
            </a:custGeom>
            <a:solidFill>
              <a:schemeClr val="bg1"/>
            </a:solidFill>
            <a:ln>
              <a:noFill/>
            </a:ln>
          </p:spPr>
        </p:sp>
        <p:sp>
          <p:nvSpPr>
            <p:cNvPr id="9" name="Freeform 5"/>
            <p:cNvSpPr/>
            <p:nvPr/>
          </p:nvSpPr>
          <p:spPr bwMode="gray">
            <a:xfrm rot="21010068">
              <a:off x="8490951" y="2714874"/>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2"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4" y="1060704"/>
            <a:ext cx="8833104" cy="1371600"/>
          </a:xfrm>
          <a:prstGeom prst="rect">
            <a:avLst/>
          </a:prstGeom>
        </p:spPr>
        <p:txBody>
          <a:bodyPr anchor="ctr" anchorCtr="0"/>
          <a:lstStyle>
            <a:lvl1pPr>
              <a:defRPr sz="4000"/>
            </a:lvl1pPr>
          </a:lstStyle>
          <a:p>
            <a:r>
              <a:rPr lang="ru-RU"/>
              <a:t>Образец заголовка</a:t>
            </a:r>
            <a:endParaRPr lang="en-US" dirty="0"/>
          </a:p>
        </p:txBody>
      </p:sp>
      <p:sp>
        <p:nvSpPr>
          <p:cNvPr id="8" name="Text Placeholder 3"/>
          <p:cNvSpPr>
            <a:spLocks noGrp="1"/>
          </p:cNvSpPr>
          <p:nvPr>
            <p:ph type="body" sz="half" idx="2"/>
          </p:nvPr>
        </p:nvSpPr>
        <p:spPr>
          <a:xfrm>
            <a:off x="1152144" y="3547872"/>
            <a:ext cx="8825659" cy="2478024"/>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4" name="Date Placeholder 3"/>
          <p:cNvSpPr>
            <a:spLocks noGrp="1"/>
          </p:cNvSpPr>
          <p:nvPr>
            <p:ph type="dt" sz="half" idx="10"/>
          </p:nvPr>
        </p:nvSpPr>
        <p:spPr/>
        <p:txBody>
          <a:bodyPr/>
          <a:lstStyle/>
          <a:p>
            <a:pPr>
              <a:defRPr/>
            </a:pPr>
            <a:fld id="{E1C5D645-004E-4999-9911-7C8F5453FB3A}" type="datetimeFigureOut">
              <a:rPr lang="ru-RU" smtClean="0"/>
              <a:pPr>
                <a:defRPr/>
              </a:pPr>
              <a:t>29.05.2025</a:t>
            </a:fld>
            <a:endParaRPr lang="ru-RU"/>
          </a:p>
        </p:txBody>
      </p:sp>
      <p:sp>
        <p:nvSpPr>
          <p:cNvPr id="5" name="Footer Placeholder 4"/>
          <p:cNvSpPr>
            <a:spLocks noGrp="1"/>
          </p:cNvSpPr>
          <p:nvPr>
            <p:ph type="ftr" sz="quarter" idx="11"/>
          </p:nvPr>
        </p:nvSpPr>
        <p:spPr/>
        <p:txBody>
          <a:bodyPr/>
          <a:lstStyle/>
          <a:p>
            <a:pPr>
              <a:defRPr/>
            </a:pPr>
            <a:endParaRPr lang="ru-RU"/>
          </a:p>
        </p:txBody>
      </p:sp>
      <p:sp>
        <p:nvSpPr>
          <p:cNvPr id="11" name="Rectangle 10"/>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pPr>
              <a:defRPr/>
            </a:pPr>
            <a:fld id="{44E1235C-92FF-4327-897E-EF6E12EB94FE}" type="slidenum">
              <a:rPr lang="ru-RU" altLang="ru-RU" smtClean="0"/>
              <a:pPr>
                <a:defRPr/>
              </a:pPr>
              <a:t>‹#›</a:t>
            </a:fld>
            <a:endParaRPr lang="ru-RU" altLang="ru-RU"/>
          </a:p>
        </p:txBody>
      </p:sp>
    </p:spTree>
    <p:extLst>
      <p:ext uri="{BB962C8B-B14F-4D97-AF65-F5344CB8AC3E}">
        <p14:creationId xmlns:p14="http://schemas.microsoft.com/office/powerpoint/2010/main" val="2190158590"/>
      </p:ext>
    </p:extLst>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showMasterSp="0" preserve="1">
  <p:cSld name="Цитата с подписью">
    <p:spTree>
      <p:nvGrpSpPr>
        <p:cNvPr id="1" name=""/>
        <p:cNvGrpSpPr/>
        <p:nvPr/>
      </p:nvGrpSpPr>
      <p:grpSpPr>
        <a:xfrm>
          <a:off x="0" y="0"/>
          <a:ext cx="0" cy="0"/>
          <a:chOff x="0" y="0"/>
          <a:chExt cx="0" cy="0"/>
        </a:xfrm>
      </p:grpSpPr>
      <p:grpSp>
        <p:nvGrpSpPr>
          <p:cNvPr id="7" name="Group 6"/>
          <p:cNvGrpSpPr/>
          <p:nvPr/>
        </p:nvGrpSpPr>
        <p:grpSpPr>
          <a:xfrm>
            <a:off x="-1588" y="0"/>
            <a:ext cx="12193588" cy="6861555"/>
            <a:chOff x="-1588" y="0"/>
            <a:chExt cx="12193588" cy="6861555"/>
          </a:xfrm>
        </p:grpSpPr>
        <p:sp>
          <p:nvSpPr>
            <p:cNvPr id="16" name="Rectangle 15"/>
            <p:cNvSpPr/>
            <p:nvPr/>
          </p:nvSpPr>
          <p:spPr>
            <a:xfrm>
              <a:off x="0" y="0"/>
              <a:ext cx="12192000" cy="6858000"/>
            </a:xfrm>
            <a:prstGeom prst="rect">
              <a:avLst/>
            </a:prstGeom>
            <a:blipFill>
              <a:blip r:embed="rId2">
                <a:duotone>
                  <a:schemeClr val="dk2">
                    <a:shade val="69000"/>
                    <a:hueMod val="108000"/>
                    <a:satMod val="164000"/>
                    <a:lumMod val="74000"/>
                  </a:schemeClr>
                  <a:schemeClr val="dk2">
                    <a:tint val="96000"/>
                    <a:hueMod val="88000"/>
                    <a:satMod val="140000"/>
                    <a:lumMod val="13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8" name="Oval 17"/>
            <p:cNvSpPr/>
            <p:nvPr/>
          </p:nvSpPr>
          <p:spPr>
            <a:xfrm>
              <a:off x="8761412" y="18288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761412" y="5870955"/>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1588"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3" name="Freeform 5"/>
            <p:cNvSpPr/>
            <p:nvPr/>
          </p:nvSpPr>
          <p:spPr bwMode="gray">
            <a:xfrm rot="21010068">
              <a:off x="8490951" y="418511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4" name="Freeform 5"/>
            <p:cNvSpPr/>
            <p:nvPr/>
          </p:nvSpPr>
          <p:spPr bwMode="gray">
            <a:xfrm>
              <a:off x="455612" y="4241801"/>
              <a:ext cx="11277600" cy="2337161"/>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7"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12" name="TextBox 11"/>
          <p:cNvSpPr txBox="1"/>
          <p:nvPr/>
        </p:nvSpPr>
        <p:spPr bwMode="gray">
          <a:xfrm>
            <a:off x="898295" y="596767"/>
            <a:ext cx="801912" cy="156966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cs typeface="Arial"/>
              </a:defRPr>
            </a:lvl1pPr>
          </a:lstStyle>
          <a:p>
            <a:pPr lvl="0"/>
            <a:r>
              <a:rPr lang="en-US" sz="9600" dirty="0">
                <a:solidFill>
                  <a:schemeClr val="tx2">
                    <a:lumMod val="40000"/>
                    <a:lumOff val="60000"/>
                  </a:schemeClr>
                </a:solidFill>
              </a:rPr>
              <a:t>“</a:t>
            </a:r>
          </a:p>
        </p:txBody>
      </p:sp>
      <p:sp>
        <p:nvSpPr>
          <p:cNvPr id="15" name="TextBox 14"/>
          <p:cNvSpPr txBox="1"/>
          <p:nvPr/>
        </p:nvSpPr>
        <p:spPr bwMode="gray">
          <a:xfrm>
            <a:off x="9715063" y="2629300"/>
            <a:ext cx="801912" cy="156966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cs typeface="Arial"/>
              </a:defRPr>
            </a:lvl1pPr>
          </a:lstStyle>
          <a:p>
            <a:pPr lvl="0"/>
            <a:r>
              <a:rPr lang="en-US" sz="9600" dirty="0">
                <a:solidFill>
                  <a:schemeClr val="tx2">
                    <a:lumMod val="40000"/>
                    <a:lumOff val="60000"/>
                  </a:schemeClr>
                </a:solidFill>
              </a:rPr>
              <a:t>”</a:t>
            </a:r>
          </a:p>
        </p:txBody>
      </p:sp>
      <p:sp>
        <p:nvSpPr>
          <p:cNvPr id="2" name="Title 1"/>
          <p:cNvSpPr>
            <a:spLocks noGrp="1"/>
          </p:cNvSpPr>
          <p:nvPr>
            <p:ph type="title"/>
          </p:nvPr>
        </p:nvSpPr>
        <p:spPr>
          <a:xfrm>
            <a:off x="1574801" y="980517"/>
            <a:ext cx="8460983" cy="2698249"/>
          </a:xfrm>
          <a:prstGeom prst="rect">
            <a:avLst/>
          </a:prstGeom>
        </p:spPr>
        <p:txBody>
          <a:bodyPr anchor="ctr" anchorCtr="0"/>
          <a:lstStyle>
            <a:lvl1pPr>
              <a:defRPr sz="4000"/>
            </a:lvl1pPr>
          </a:lstStyle>
          <a:p>
            <a:r>
              <a:rPr lang="ru-RU"/>
              <a:t>Образец заголовка</a:t>
            </a:r>
            <a:endParaRPr lang="en-US" dirty="0"/>
          </a:p>
        </p:txBody>
      </p:sp>
      <p:sp>
        <p:nvSpPr>
          <p:cNvPr id="11" name="Text Placeholder 3"/>
          <p:cNvSpPr>
            <a:spLocks noGrp="1"/>
          </p:cNvSpPr>
          <p:nvPr>
            <p:ph type="body" sz="half" idx="14"/>
          </p:nvPr>
        </p:nvSpPr>
        <p:spPr bwMode="gray">
          <a:xfrm>
            <a:off x="1945945" y="3679987"/>
            <a:ext cx="7725772" cy="342174"/>
          </a:xfrm>
        </p:spPr>
        <p:txBody>
          <a:bodyPr vert="horz" lIns="91440" tIns="45720" rIns="91440" bIns="45720" rtlCol="0" anchor="t">
            <a:normAutofit/>
          </a:bodyPr>
          <a:lstStyle>
            <a:lvl1pPr>
              <a:buNone/>
              <a:defRPr lang="en-US" sz="1400" cap="small" dirty="0">
                <a:solidFill>
                  <a:schemeClr val="tx2">
                    <a:lumMod val="40000"/>
                    <a:lumOff val="60000"/>
                  </a:schemeClr>
                </a:solidFill>
                <a:latin typeface="+mn-lt"/>
              </a:defRPr>
            </a:lvl1pPr>
          </a:lstStyle>
          <a:p>
            <a:pPr marL="0" lvl="0" indent="0">
              <a:buNone/>
            </a:pPr>
            <a:r>
              <a:rPr lang="ru-RU"/>
              <a:t>Образец текста</a:t>
            </a:r>
          </a:p>
        </p:txBody>
      </p:sp>
      <p:sp>
        <p:nvSpPr>
          <p:cNvPr id="10" name="Text Placeholder 3"/>
          <p:cNvSpPr>
            <a:spLocks noGrp="1"/>
          </p:cNvSpPr>
          <p:nvPr>
            <p:ph type="body" sz="half" idx="2"/>
          </p:nvPr>
        </p:nvSpPr>
        <p:spPr>
          <a:xfrm>
            <a:off x="1154954" y="5029198"/>
            <a:ext cx="8825659" cy="997858"/>
          </a:xfrm>
        </p:spPr>
        <p:txBody>
          <a:bodyPr anchor="ct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4" name="Date Placeholder 3"/>
          <p:cNvSpPr>
            <a:spLocks noGrp="1"/>
          </p:cNvSpPr>
          <p:nvPr>
            <p:ph type="dt" sz="half" idx="10"/>
          </p:nvPr>
        </p:nvSpPr>
        <p:spPr/>
        <p:txBody>
          <a:bodyPr/>
          <a:lstStyle/>
          <a:p>
            <a:fld id="{B971AEDF-7987-40DE-8193-EEF5A39083FE}" type="datetimeFigureOut">
              <a:rPr lang="uz-Cyrl-UZ" smtClean="0"/>
              <a:t>29/05/2025</a:t>
            </a:fld>
            <a:endParaRPr lang="uz-Cyrl-UZ"/>
          </a:p>
        </p:txBody>
      </p:sp>
      <p:sp>
        <p:nvSpPr>
          <p:cNvPr id="5" name="Footer Placeholder 4"/>
          <p:cNvSpPr>
            <a:spLocks noGrp="1"/>
          </p:cNvSpPr>
          <p:nvPr>
            <p:ph type="ftr" sz="quarter" idx="11"/>
          </p:nvPr>
        </p:nvSpPr>
        <p:spPr/>
        <p:txBody>
          <a:bodyPr/>
          <a:lstStyle/>
          <a:p>
            <a:endParaRPr lang="uz-Cyrl-UZ"/>
          </a:p>
        </p:txBody>
      </p:sp>
      <p:sp>
        <p:nvSpPr>
          <p:cNvPr id="23" name="Rectangle 22"/>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7404D8E7-D024-4ACA-BCAF-29E0A26DEF33}" type="slidenum">
              <a:rPr lang="uz-Cyrl-UZ" smtClean="0"/>
              <a:t>‹#›</a:t>
            </a:fld>
            <a:endParaRPr lang="uz-Cyrl-UZ"/>
          </a:p>
        </p:txBody>
      </p:sp>
    </p:spTree>
    <p:extLst>
      <p:ext uri="{BB962C8B-B14F-4D97-AF65-F5344CB8AC3E}">
        <p14:creationId xmlns:p14="http://schemas.microsoft.com/office/powerpoint/2010/main" val="779151447"/>
      </p:ext>
    </p:extLst>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showMasterSp="0" preserve="1">
  <p:cSld name="Карточка имени">
    <p:spTree>
      <p:nvGrpSpPr>
        <p:cNvPr id="1" name=""/>
        <p:cNvGrpSpPr/>
        <p:nvPr/>
      </p:nvGrpSpPr>
      <p:grpSpPr>
        <a:xfrm>
          <a:off x="0" y="0"/>
          <a:ext cx="0" cy="0"/>
          <a:chOff x="0" y="0"/>
          <a:chExt cx="0" cy="0"/>
        </a:xfrm>
      </p:grpSpPr>
      <p:grpSp>
        <p:nvGrpSpPr>
          <p:cNvPr id="16" name="Group 15"/>
          <p:cNvGrpSpPr/>
          <p:nvPr/>
        </p:nvGrpSpPr>
        <p:grpSpPr>
          <a:xfrm>
            <a:off x="-1588" y="0"/>
            <a:ext cx="12193588" cy="6861555"/>
            <a:chOff x="-1588" y="0"/>
            <a:chExt cx="12193588" cy="6861555"/>
          </a:xfrm>
        </p:grpSpPr>
        <p:sp>
          <p:nvSpPr>
            <p:cNvPr id="11" name="Rectangle 10"/>
            <p:cNvSpPr/>
            <p:nvPr/>
          </p:nvSpPr>
          <p:spPr>
            <a:xfrm>
              <a:off x="0" y="0"/>
              <a:ext cx="12192000" cy="6858000"/>
            </a:xfrm>
            <a:prstGeom prst="rect">
              <a:avLst/>
            </a:prstGeom>
            <a:blipFill>
              <a:blip r:embed="rId2">
                <a:duotone>
                  <a:schemeClr val="dk2">
                    <a:shade val="69000"/>
                    <a:hueMod val="108000"/>
                    <a:satMod val="164000"/>
                    <a:lumMod val="74000"/>
                  </a:schemeClr>
                  <a:schemeClr val="dk2">
                    <a:tint val="96000"/>
                    <a:hueMod val="88000"/>
                    <a:satMod val="140000"/>
                    <a:lumMod val="13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Oval 12"/>
            <p:cNvSpPr/>
            <p:nvPr/>
          </p:nvSpPr>
          <p:spPr>
            <a:xfrm>
              <a:off x="8761412" y="18288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4" name="Oval 13"/>
            <p:cNvSpPr/>
            <p:nvPr/>
          </p:nvSpPr>
          <p:spPr>
            <a:xfrm>
              <a:off x="8761412" y="5870955"/>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1588"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7" name="Freeform 5"/>
            <p:cNvSpPr/>
            <p:nvPr/>
          </p:nvSpPr>
          <p:spPr bwMode="gray">
            <a:xfrm rot="21010068">
              <a:off x="8490951" y="4193583"/>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8" name="Freeform 5"/>
            <p:cNvSpPr/>
            <p:nvPr/>
          </p:nvSpPr>
          <p:spPr bwMode="gray">
            <a:xfrm>
              <a:off x="455612" y="4241801"/>
              <a:ext cx="11277600" cy="2337161"/>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2"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4" y="2373525"/>
            <a:ext cx="8865623" cy="1819656"/>
          </a:xfrm>
          <a:prstGeom prst="rect">
            <a:avLst/>
          </a:prstGeom>
        </p:spPr>
        <p:txBody>
          <a:bodyPr anchor="b"/>
          <a:lstStyle>
            <a:lvl1pPr algn="l">
              <a:defRPr sz="4000" b="0" cap="none"/>
            </a:lvl1pPr>
          </a:lstStyle>
          <a:p>
            <a:r>
              <a:rPr lang="ru-RU"/>
              <a:t>Образец заголовка</a:t>
            </a:r>
            <a:endParaRPr lang="en-US" dirty="0"/>
          </a:p>
        </p:txBody>
      </p:sp>
      <p:sp>
        <p:nvSpPr>
          <p:cNvPr id="3" name="Text Placeholder 2"/>
          <p:cNvSpPr>
            <a:spLocks noGrp="1"/>
          </p:cNvSpPr>
          <p:nvPr>
            <p:ph type="body" idx="1"/>
          </p:nvPr>
        </p:nvSpPr>
        <p:spPr>
          <a:xfrm>
            <a:off x="1154954" y="5029200"/>
            <a:ext cx="8825659" cy="860400"/>
          </a:xfrm>
        </p:spPr>
        <p:txBody>
          <a:bodyPr anchor="t"/>
          <a:lstStyle>
            <a:lvl1pPr marL="0" indent="0" algn="l">
              <a:buNone/>
              <a:defRPr sz="2000" cap="none">
                <a:solidFill>
                  <a:schemeClr val="accent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pPr>
              <a:defRPr/>
            </a:pPr>
            <a:fld id="{93BF15CF-4ACE-4BCA-8F16-8FAB72F58536}" type="datetimeFigureOut">
              <a:rPr lang="ru-RU" smtClean="0"/>
              <a:pPr>
                <a:defRPr/>
              </a:pPr>
              <a:t>29.05.2025</a:t>
            </a:fld>
            <a:endParaRPr lang="ru-RU"/>
          </a:p>
        </p:txBody>
      </p:sp>
      <p:sp>
        <p:nvSpPr>
          <p:cNvPr id="5" name="Footer Placeholder 4"/>
          <p:cNvSpPr>
            <a:spLocks noGrp="1"/>
          </p:cNvSpPr>
          <p:nvPr>
            <p:ph type="ftr" sz="quarter" idx="11"/>
          </p:nvPr>
        </p:nvSpPr>
        <p:spPr/>
        <p:txBody>
          <a:bodyPr/>
          <a:lstStyle/>
          <a:p>
            <a:pPr>
              <a:defRPr/>
            </a:pPr>
            <a:endParaRPr lang="ru-RU"/>
          </a:p>
        </p:txBody>
      </p:sp>
      <p:sp>
        <p:nvSpPr>
          <p:cNvPr id="10" name="Rectangle 9"/>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pPr>
              <a:defRPr/>
            </a:pPr>
            <a:fld id="{27FFA7C1-7383-4ED5-9A80-46F4D450DB0E}" type="slidenum">
              <a:rPr lang="ru-RU" altLang="ru-RU" smtClean="0"/>
              <a:pPr>
                <a:defRPr/>
              </a:pPr>
              <a:t>‹#›</a:t>
            </a:fld>
            <a:endParaRPr lang="ru-RU" altLang="ru-RU"/>
          </a:p>
        </p:txBody>
      </p:sp>
    </p:spTree>
    <p:extLst>
      <p:ext uri="{BB962C8B-B14F-4D97-AF65-F5344CB8AC3E}">
        <p14:creationId xmlns:p14="http://schemas.microsoft.com/office/powerpoint/2010/main" val="423270485"/>
      </p:ext>
    </p:extLst>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preserve="1">
  <p:cSld name="Три колонки">
    <p:spTree>
      <p:nvGrpSpPr>
        <p:cNvPr id="1" name=""/>
        <p:cNvGrpSpPr/>
        <p:nvPr/>
      </p:nvGrpSpPr>
      <p:grpSpPr>
        <a:xfrm>
          <a:off x="0" y="0"/>
          <a:ext cx="0" cy="0"/>
          <a:chOff x="0" y="0"/>
          <a:chExt cx="0" cy="0"/>
        </a:xfrm>
      </p:grpSpPr>
      <p:sp>
        <p:nvSpPr>
          <p:cNvPr id="2" name="Title 1"/>
          <p:cNvSpPr>
            <a:spLocks noGrp="1"/>
          </p:cNvSpPr>
          <p:nvPr>
            <p:ph type="title"/>
          </p:nvPr>
        </p:nvSpPr>
        <p:spPr>
          <a:xfrm>
            <a:off x="1154954" y="973668"/>
            <a:ext cx="8825659" cy="706964"/>
          </a:xfrm>
          <a:prstGeom prst="rect">
            <a:avLst/>
          </a:prstGeom>
        </p:spPr>
        <p:txBody>
          <a:bodyPr/>
          <a:lstStyle>
            <a:lvl1pPr>
              <a:defRPr sz="3600"/>
            </a:lvl1pPr>
          </a:lstStyle>
          <a:p>
            <a:r>
              <a:rPr lang="ru-RU"/>
              <a:t>Образец заголовка</a:t>
            </a:r>
            <a:endParaRPr lang="en-US" dirty="0"/>
          </a:p>
        </p:txBody>
      </p:sp>
      <p:sp>
        <p:nvSpPr>
          <p:cNvPr id="3" name="Text Placeholder 2"/>
          <p:cNvSpPr>
            <a:spLocks noGrp="1"/>
          </p:cNvSpPr>
          <p:nvPr>
            <p:ph type="body" idx="1"/>
          </p:nvPr>
        </p:nvSpPr>
        <p:spPr>
          <a:xfrm>
            <a:off x="1154954" y="2603500"/>
            <a:ext cx="3129168" cy="576261"/>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16" name="Text Placeholder 3"/>
          <p:cNvSpPr>
            <a:spLocks noGrp="1"/>
          </p:cNvSpPr>
          <p:nvPr>
            <p:ph type="body" sz="half" idx="15"/>
          </p:nvPr>
        </p:nvSpPr>
        <p:spPr>
          <a:xfrm>
            <a:off x="1154954" y="3179764"/>
            <a:ext cx="3129168" cy="2847290"/>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Text Placeholder 4"/>
          <p:cNvSpPr>
            <a:spLocks noGrp="1"/>
          </p:cNvSpPr>
          <p:nvPr>
            <p:ph type="body" sz="quarter" idx="3"/>
          </p:nvPr>
        </p:nvSpPr>
        <p:spPr>
          <a:xfrm>
            <a:off x="4512721" y="2603500"/>
            <a:ext cx="3145380" cy="576261"/>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19" name="Text Placeholder 3"/>
          <p:cNvSpPr>
            <a:spLocks noGrp="1"/>
          </p:cNvSpPr>
          <p:nvPr>
            <p:ph type="body" sz="half" idx="16"/>
          </p:nvPr>
        </p:nvSpPr>
        <p:spPr>
          <a:xfrm>
            <a:off x="4512721" y="3179764"/>
            <a:ext cx="3145380" cy="2847290"/>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14" name="Text Placeholder 4"/>
          <p:cNvSpPr>
            <a:spLocks noGrp="1"/>
          </p:cNvSpPr>
          <p:nvPr>
            <p:ph type="body" sz="quarter" idx="13"/>
          </p:nvPr>
        </p:nvSpPr>
        <p:spPr>
          <a:xfrm>
            <a:off x="7886700" y="2595032"/>
            <a:ext cx="3161029" cy="58473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20" name="Text Placeholder 3"/>
          <p:cNvSpPr>
            <a:spLocks noGrp="1"/>
          </p:cNvSpPr>
          <p:nvPr>
            <p:ph type="body" sz="half" idx="17"/>
          </p:nvPr>
        </p:nvSpPr>
        <p:spPr>
          <a:xfrm>
            <a:off x="7886700" y="3179764"/>
            <a:ext cx="3161029" cy="2847290"/>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cxnSp>
        <p:nvCxnSpPr>
          <p:cNvPr id="17" name="Straight Connector 16"/>
          <p:cNvCxnSpPr/>
          <p:nvPr/>
        </p:nvCxnSpPr>
        <p:spPr>
          <a:xfrm>
            <a:off x="4384991" y="2603500"/>
            <a:ext cx="32564" cy="3423554"/>
          </a:xfrm>
          <a:prstGeom prst="line">
            <a:avLst/>
          </a:prstGeom>
          <a:ln w="12700" cmpd="sng">
            <a:solidFill>
              <a:schemeClr val="tx1">
                <a:lumMod val="75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7775824" y="2603500"/>
            <a:ext cx="0" cy="3423554"/>
          </a:xfrm>
          <a:prstGeom prst="line">
            <a:avLst/>
          </a:prstGeom>
          <a:ln w="12700" cmpd="sng">
            <a:solidFill>
              <a:schemeClr val="tx1">
                <a:lumMod val="75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6"/>
          <p:cNvSpPr>
            <a:spLocks noGrp="1"/>
          </p:cNvSpPr>
          <p:nvPr>
            <p:ph type="dt" sz="half" idx="10"/>
          </p:nvPr>
        </p:nvSpPr>
        <p:spPr/>
        <p:txBody>
          <a:bodyPr/>
          <a:lstStyle/>
          <a:p>
            <a:pPr>
              <a:defRPr/>
            </a:pPr>
            <a:fld id="{CA64E92B-8E9E-4A88-B731-5DD39A41BCC7}" type="datetimeFigureOut">
              <a:rPr lang="ru-RU" smtClean="0"/>
              <a:pPr>
                <a:defRPr/>
              </a:pPr>
              <a:t>29.05.2025</a:t>
            </a:fld>
            <a:endParaRPr lang="ru-RU"/>
          </a:p>
        </p:txBody>
      </p:sp>
      <p:sp>
        <p:nvSpPr>
          <p:cNvPr id="8" name="Footer Placeholder 7"/>
          <p:cNvSpPr>
            <a:spLocks noGrp="1"/>
          </p:cNvSpPr>
          <p:nvPr>
            <p:ph type="ftr" sz="quarter" idx="11"/>
          </p:nvPr>
        </p:nvSpPr>
        <p:spPr/>
        <p:txBody>
          <a:bodyPr/>
          <a:lstStyle/>
          <a:p>
            <a:pPr>
              <a:defRPr/>
            </a:pPr>
            <a:endParaRPr lang="ru-RU"/>
          </a:p>
        </p:txBody>
      </p:sp>
      <p:sp>
        <p:nvSpPr>
          <p:cNvPr id="9" name="Slide Number Placeholder 8"/>
          <p:cNvSpPr>
            <a:spLocks noGrp="1"/>
          </p:cNvSpPr>
          <p:nvPr>
            <p:ph type="sldNum" sz="quarter" idx="12"/>
          </p:nvPr>
        </p:nvSpPr>
        <p:spPr/>
        <p:txBody>
          <a:bodyPr/>
          <a:lstStyle/>
          <a:p>
            <a:pPr>
              <a:defRPr/>
            </a:pPr>
            <a:fld id="{85760F30-CAF7-4C43-A431-86065AC0EA9E}" type="slidenum">
              <a:rPr lang="ru-RU" altLang="ru-RU" smtClean="0"/>
              <a:pPr>
                <a:defRPr/>
              </a:pPr>
              <a:t>‹#›</a:t>
            </a:fld>
            <a:endParaRPr lang="ru-RU" altLang="ru-RU"/>
          </a:p>
        </p:txBody>
      </p:sp>
    </p:spTree>
    <p:extLst>
      <p:ext uri="{BB962C8B-B14F-4D97-AF65-F5344CB8AC3E}">
        <p14:creationId xmlns:p14="http://schemas.microsoft.com/office/powerpoint/2010/main" val="4089903424"/>
      </p:ext>
    </p:extLst>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preserve="1">
  <p:cSld name="Столбец с тремя рисунками">
    <p:spTree>
      <p:nvGrpSpPr>
        <p:cNvPr id="1" name=""/>
        <p:cNvGrpSpPr/>
        <p:nvPr/>
      </p:nvGrpSpPr>
      <p:grpSpPr>
        <a:xfrm>
          <a:off x="0" y="0"/>
          <a:ext cx="0" cy="0"/>
          <a:chOff x="0" y="0"/>
          <a:chExt cx="0" cy="0"/>
        </a:xfrm>
      </p:grpSpPr>
      <p:sp>
        <p:nvSpPr>
          <p:cNvPr id="2" name="Title 1"/>
          <p:cNvSpPr>
            <a:spLocks noGrp="1"/>
          </p:cNvSpPr>
          <p:nvPr>
            <p:ph type="title"/>
          </p:nvPr>
        </p:nvSpPr>
        <p:spPr>
          <a:xfrm>
            <a:off x="1154954" y="973668"/>
            <a:ext cx="8825659" cy="706964"/>
          </a:xfrm>
          <a:prstGeom prst="rect">
            <a:avLst/>
          </a:prstGeom>
        </p:spPr>
        <p:txBody>
          <a:bodyPr anchor="ctr" anchorCtr="0"/>
          <a:lstStyle>
            <a:lvl1pPr>
              <a:defRPr sz="3600"/>
            </a:lvl1pPr>
          </a:lstStyle>
          <a:p>
            <a:r>
              <a:rPr lang="ru-RU"/>
              <a:t>Образец заголовка</a:t>
            </a:r>
            <a:endParaRPr lang="en-US" dirty="0"/>
          </a:p>
        </p:txBody>
      </p:sp>
      <p:sp>
        <p:nvSpPr>
          <p:cNvPr id="3" name="Text Placeholder 2"/>
          <p:cNvSpPr>
            <a:spLocks noGrp="1"/>
          </p:cNvSpPr>
          <p:nvPr>
            <p:ph type="body" idx="1"/>
          </p:nvPr>
        </p:nvSpPr>
        <p:spPr>
          <a:xfrm>
            <a:off x="1154954" y="4532845"/>
            <a:ext cx="3050438" cy="576260"/>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29" name="Picture Placeholder 2"/>
          <p:cNvSpPr>
            <a:spLocks noGrp="1" noChangeAspect="1"/>
          </p:cNvSpPr>
          <p:nvPr>
            <p:ph type="pic" idx="15"/>
          </p:nvPr>
        </p:nvSpPr>
        <p:spPr>
          <a:xfrm>
            <a:off x="1334552" y="2610916"/>
            <a:ext cx="2691242" cy="1584094"/>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a:t>Вставка рисунка</a:t>
            </a:r>
            <a:endParaRPr lang="en-US" dirty="0"/>
          </a:p>
        </p:txBody>
      </p:sp>
      <p:sp>
        <p:nvSpPr>
          <p:cNvPr id="22" name="Text Placeholder 3"/>
          <p:cNvSpPr>
            <a:spLocks noGrp="1"/>
          </p:cNvSpPr>
          <p:nvPr>
            <p:ph type="body" sz="half" idx="18"/>
          </p:nvPr>
        </p:nvSpPr>
        <p:spPr>
          <a:xfrm>
            <a:off x="1154954" y="5109107"/>
            <a:ext cx="3050438" cy="91794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Text Placeholder 4"/>
          <p:cNvSpPr>
            <a:spLocks noGrp="1"/>
          </p:cNvSpPr>
          <p:nvPr>
            <p:ph type="body" sz="quarter" idx="3"/>
          </p:nvPr>
        </p:nvSpPr>
        <p:spPr>
          <a:xfrm>
            <a:off x="4568865" y="4532842"/>
            <a:ext cx="3050438"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30" name="Picture Placeholder 2"/>
          <p:cNvSpPr>
            <a:spLocks noGrp="1" noChangeAspect="1"/>
          </p:cNvSpPr>
          <p:nvPr>
            <p:ph type="pic" idx="21"/>
          </p:nvPr>
        </p:nvSpPr>
        <p:spPr>
          <a:xfrm>
            <a:off x="4748463" y="2603500"/>
            <a:ext cx="2691242" cy="159151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a:t>Вставка рисунка</a:t>
            </a:r>
            <a:endParaRPr lang="en-US" dirty="0"/>
          </a:p>
        </p:txBody>
      </p:sp>
      <p:sp>
        <p:nvSpPr>
          <p:cNvPr id="23" name="Text Placeholder 3"/>
          <p:cNvSpPr>
            <a:spLocks noGrp="1"/>
          </p:cNvSpPr>
          <p:nvPr>
            <p:ph type="body" sz="half" idx="19"/>
          </p:nvPr>
        </p:nvSpPr>
        <p:spPr>
          <a:xfrm>
            <a:off x="4568865" y="5109108"/>
            <a:ext cx="3050438" cy="91257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14" name="Text Placeholder 4"/>
          <p:cNvSpPr>
            <a:spLocks noGrp="1"/>
          </p:cNvSpPr>
          <p:nvPr>
            <p:ph type="body" sz="quarter" idx="13"/>
          </p:nvPr>
        </p:nvSpPr>
        <p:spPr>
          <a:xfrm>
            <a:off x="7983433" y="4532842"/>
            <a:ext cx="3050438"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31" name="Picture Placeholder 2"/>
          <p:cNvSpPr>
            <a:spLocks noGrp="1" noChangeAspect="1"/>
          </p:cNvSpPr>
          <p:nvPr>
            <p:ph type="pic" idx="22"/>
          </p:nvPr>
        </p:nvSpPr>
        <p:spPr>
          <a:xfrm>
            <a:off x="8163031" y="2603500"/>
            <a:ext cx="2691242" cy="159151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a:t>Вставка рисунка</a:t>
            </a:r>
            <a:endParaRPr lang="en-US" dirty="0"/>
          </a:p>
        </p:txBody>
      </p:sp>
      <p:sp>
        <p:nvSpPr>
          <p:cNvPr id="24" name="Text Placeholder 3"/>
          <p:cNvSpPr>
            <a:spLocks noGrp="1"/>
          </p:cNvSpPr>
          <p:nvPr>
            <p:ph type="body" sz="half" idx="20"/>
          </p:nvPr>
        </p:nvSpPr>
        <p:spPr>
          <a:xfrm>
            <a:off x="7983433" y="5109107"/>
            <a:ext cx="3050438" cy="917947"/>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cxnSp>
        <p:nvCxnSpPr>
          <p:cNvPr id="17" name="Straight Connector 16"/>
          <p:cNvCxnSpPr/>
          <p:nvPr/>
        </p:nvCxnSpPr>
        <p:spPr>
          <a:xfrm>
            <a:off x="4384245" y="2603500"/>
            <a:ext cx="1" cy="3461811"/>
          </a:xfrm>
          <a:prstGeom prst="line">
            <a:avLst/>
          </a:prstGeom>
          <a:ln w="12700" cmpd="sng">
            <a:solidFill>
              <a:schemeClr val="tx1">
                <a:lumMod val="75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7807352" y="2603500"/>
            <a:ext cx="0" cy="3461811"/>
          </a:xfrm>
          <a:prstGeom prst="line">
            <a:avLst/>
          </a:prstGeom>
          <a:ln w="12700" cmpd="sng">
            <a:solidFill>
              <a:schemeClr val="tx1">
                <a:lumMod val="75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6"/>
          <p:cNvSpPr>
            <a:spLocks noGrp="1"/>
          </p:cNvSpPr>
          <p:nvPr>
            <p:ph type="dt" sz="half" idx="10"/>
          </p:nvPr>
        </p:nvSpPr>
        <p:spPr/>
        <p:txBody>
          <a:bodyPr/>
          <a:lstStyle/>
          <a:p>
            <a:pPr>
              <a:defRPr/>
            </a:pPr>
            <a:fld id="{5AEEC925-781E-4F2E-B490-8645233AE306}" type="datetimeFigureOut">
              <a:rPr lang="ru-RU" smtClean="0"/>
              <a:pPr>
                <a:defRPr/>
              </a:pPr>
              <a:t>29.05.2025</a:t>
            </a:fld>
            <a:endParaRPr lang="ru-RU"/>
          </a:p>
        </p:txBody>
      </p:sp>
      <p:sp>
        <p:nvSpPr>
          <p:cNvPr id="8" name="Footer Placeholder 7"/>
          <p:cNvSpPr>
            <a:spLocks noGrp="1"/>
          </p:cNvSpPr>
          <p:nvPr>
            <p:ph type="ftr" sz="quarter" idx="11"/>
          </p:nvPr>
        </p:nvSpPr>
        <p:spPr/>
        <p:txBody>
          <a:bodyPr/>
          <a:lstStyle/>
          <a:p>
            <a:pPr>
              <a:defRPr/>
            </a:pPr>
            <a:endParaRPr lang="ru-RU"/>
          </a:p>
        </p:txBody>
      </p:sp>
      <p:sp>
        <p:nvSpPr>
          <p:cNvPr id="9" name="Slide Number Placeholder 8"/>
          <p:cNvSpPr>
            <a:spLocks noGrp="1"/>
          </p:cNvSpPr>
          <p:nvPr>
            <p:ph type="sldNum" sz="quarter" idx="12"/>
          </p:nvPr>
        </p:nvSpPr>
        <p:spPr/>
        <p:txBody>
          <a:bodyPr/>
          <a:lstStyle/>
          <a:p>
            <a:pPr>
              <a:defRPr/>
            </a:pPr>
            <a:fld id="{882B0749-EDD6-41FB-BEF2-B000A2F96B71}" type="slidenum">
              <a:rPr lang="ru-RU" altLang="ru-RU" smtClean="0"/>
              <a:pPr>
                <a:defRPr/>
              </a:pPr>
              <a:t>‹#›</a:t>
            </a:fld>
            <a:endParaRPr lang="ru-RU" altLang="ru-RU"/>
          </a:p>
        </p:txBody>
      </p:sp>
    </p:spTree>
    <p:extLst>
      <p:ext uri="{BB962C8B-B14F-4D97-AF65-F5344CB8AC3E}">
        <p14:creationId xmlns:p14="http://schemas.microsoft.com/office/powerpoint/2010/main" val="2718224266"/>
      </p:ext>
    </p:extLst>
  </p:cSld>
  <p:clrMapOvr>
    <a:masterClrMapping/>
  </p:clrMapOvr>
</p:sldLayout>
</file>

<file path=ppt/slideLayouts/slideLayout107.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a:xfrm>
            <a:off x="1154954" y="973668"/>
            <a:ext cx="8825659" cy="706964"/>
          </a:xfrm>
          <a:prstGeom prst="rect">
            <a:avLst/>
          </a:prstGeom>
        </p:spPr>
        <p:txBody>
          <a:bodyPr/>
          <a:lstStyle/>
          <a:p>
            <a:r>
              <a:rPr lang="ru-RU"/>
              <a:t>Образец заголовка</a:t>
            </a:r>
            <a:endParaRPr lang="en-US" dirty="0"/>
          </a:p>
        </p:txBody>
      </p:sp>
      <p:sp>
        <p:nvSpPr>
          <p:cNvPr id="3" name="Vertical Text Placeholder 2"/>
          <p:cNvSpPr>
            <a:spLocks noGrp="1"/>
          </p:cNvSpPr>
          <p:nvPr>
            <p:ph type="body" orient="vert" idx="1"/>
          </p:nvPr>
        </p:nvSpPr>
        <p:spPr>
          <a:xfrm>
            <a:off x="1154954" y="2595033"/>
            <a:ext cx="8825659" cy="3424768"/>
          </a:xfrm>
        </p:spPr>
        <p:txBody>
          <a:bodyPr vert="eaVert" anchor="t" anchorCtr="0"/>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pPr>
              <a:defRPr/>
            </a:pPr>
            <a:fld id="{3E753101-2B0F-4837-9AE9-F46D298104B6}" type="datetimeFigureOut">
              <a:rPr lang="ru-RU" smtClean="0"/>
              <a:pPr>
                <a:defRPr/>
              </a:pPr>
              <a:t>29.05.2025</a:t>
            </a:fld>
            <a:endParaRPr lang="ru-RU"/>
          </a:p>
        </p:txBody>
      </p:sp>
      <p:sp>
        <p:nvSpPr>
          <p:cNvPr id="5" name="Footer Placeholder 4"/>
          <p:cNvSpPr>
            <a:spLocks noGrp="1"/>
          </p:cNvSpPr>
          <p:nvPr>
            <p:ph type="ftr" sz="quarter" idx="11"/>
          </p:nvPr>
        </p:nvSpPr>
        <p:spPr/>
        <p:txBody>
          <a:bodyPr/>
          <a:lstStyle/>
          <a:p>
            <a:pPr>
              <a:defRPr/>
            </a:pPr>
            <a:endParaRPr lang="ru-RU"/>
          </a:p>
        </p:txBody>
      </p:sp>
      <p:sp>
        <p:nvSpPr>
          <p:cNvPr id="6" name="Slide Number Placeholder 5"/>
          <p:cNvSpPr>
            <a:spLocks noGrp="1"/>
          </p:cNvSpPr>
          <p:nvPr>
            <p:ph type="sldNum" sz="quarter" idx="12"/>
          </p:nvPr>
        </p:nvSpPr>
        <p:spPr/>
        <p:txBody>
          <a:bodyPr/>
          <a:lstStyle/>
          <a:p>
            <a:pPr>
              <a:defRPr/>
            </a:pPr>
            <a:fld id="{DEA2EFB6-C205-4682-A759-FB9E6E620CB2}" type="slidenum">
              <a:rPr lang="ru-RU" altLang="ru-RU" smtClean="0"/>
              <a:pPr>
                <a:defRPr/>
              </a:pPr>
              <a:t>‹#›</a:t>
            </a:fld>
            <a:endParaRPr lang="ru-RU" altLang="ru-RU"/>
          </a:p>
        </p:txBody>
      </p:sp>
    </p:spTree>
    <p:extLst>
      <p:ext uri="{BB962C8B-B14F-4D97-AF65-F5344CB8AC3E}">
        <p14:creationId xmlns:p14="http://schemas.microsoft.com/office/powerpoint/2010/main" val="1040434256"/>
      </p:ext>
    </p:extLst>
  </p:cSld>
  <p:clrMapOvr>
    <a:masterClrMapping/>
  </p:clrMapOvr>
</p:sldLayout>
</file>

<file path=ppt/slideLayouts/slideLayout108.xml><?xml version="1.0" encoding="utf-8"?>
<p:sldLayout xmlns:a="http://schemas.openxmlformats.org/drawingml/2006/main" xmlns:r="http://schemas.openxmlformats.org/officeDocument/2006/relationships" xmlns:p="http://schemas.openxmlformats.org/presentationml/2006/main" showMasterSp="0" type="vertTitleAndTx" preserve="1">
  <p:cSld name="Вертикальный заголовок и текст">
    <p:spTree>
      <p:nvGrpSpPr>
        <p:cNvPr id="1" name=""/>
        <p:cNvGrpSpPr/>
        <p:nvPr/>
      </p:nvGrpSpPr>
      <p:grpSpPr>
        <a:xfrm>
          <a:off x="0" y="0"/>
          <a:ext cx="0" cy="0"/>
          <a:chOff x="0" y="0"/>
          <a:chExt cx="0" cy="0"/>
        </a:xfrm>
      </p:grpSpPr>
      <p:grpSp>
        <p:nvGrpSpPr>
          <p:cNvPr id="8" name="Group 7"/>
          <p:cNvGrpSpPr/>
          <p:nvPr/>
        </p:nvGrpSpPr>
        <p:grpSpPr>
          <a:xfrm>
            <a:off x="-1588" y="0"/>
            <a:ext cx="12193588" cy="6861555"/>
            <a:chOff x="-1588" y="0"/>
            <a:chExt cx="12193588" cy="6861555"/>
          </a:xfrm>
        </p:grpSpPr>
        <p:sp>
          <p:nvSpPr>
            <p:cNvPr id="15" name="Rectangle 14"/>
            <p:cNvSpPr/>
            <p:nvPr/>
          </p:nvSpPr>
          <p:spPr>
            <a:xfrm>
              <a:off x="0" y="0"/>
              <a:ext cx="12192000" cy="6858000"/>
            </a:xfrm>
            <a:prstGeom prst="rect">
              <a:avLst/>
            </a:prstGeom>
            <a:blipFill>
              <a:blip r:embed="rId2">
                <a:duotone>
                  <a:schemeClr val="dk2">
                    <a:shade val="69000"/>
                    <a:hueMod val="108000"/>
                    <a:satMod val="164000"/>
                    <a:lumMod val="74000"/>
                  </a:schemeClr>
                  <a:schemeClr val="dk2">
                    <a:tint val="96000"/>
                    <a:hueMod val="88000"/>
                    <a:satMod val="140000"/>
                    <a:lumMod val="13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8761412" y="18288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761412" y="5870955"/>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1588"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2" name="Freeform 5"/>
            <p:cNvSpPr/>
            <p:nvPr/>
          </p:nvSpPr>
          <p:spPr bwMode="gray">
            <a:xfrm rot="5101749">
              <a:off x="6294738" y="457773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3" name="Rectangle 12"/>
            <p:cNvSpPr/>
            <p:nvPr/>
          </p:nvSpPr>
          <p:spPr>
            <a:xfrm>
              <a:off x="414867" y="402165"/>
              <a:ext cx="6510866"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4" name="Freeform 5"/>
            <p:cNvSpPr/>
            <p:nvPr/>
          </p:nvSpPr>
          <p:spPr bwMode="gray">
            <a:xfrm rot="5400000">
              <a:off x="4449232"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6"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Vertical Title 1"/>
          <p:cNvSpPr>
            <a:spLocks noGrp="1"/>
          </p:cNvSpPr>
          <p:nvPr>
            <p:ph type="title" orient="vert"/>
          </p:nvPr>
        </p:nvSpPr>
        <p:spPr>
          <a:xfrm>
            <a:off x="8576756" y="1278466"/>
            <a:ext cx="1441567" cy="4748591"/>
          </a:xfrm>
          <a:prstGeom prst="rect">
            <a:avLst/>
          </a:prstGeom>
        </p:spPr>
        <p:txBody>
          <a:bodyPr vert="eaVert" anchor="b" anchorCtr="0"/>
          <a:lstStyle/>
          <a:p>
            <a:r>
              <a:rPr lang="ru-RU"/>
              <a:t>Образец заголовка</a:t>
            </a:r>
            <a:endParaRPr lang="en-US" dirty="0"/>
          </a:p>
        </p:txBody>
      </p:sp>
      <p:sp>
        <p:nvSpPr>
          <p:cNvPr id="3" name="Vertical Text Placeholder 2"/>
          <p:cNvSpPr>
            <a:spLocks noGrp="1"/>
          </p:cNvSpPr>
          <p:nvPr>
            <p:ph type="body" orient="vert" idx="1"/>
          </p:nvPr>
        </p:nvSpPr>
        <p:spPr>
          <a:xfrm>
            <a:off x="1154954" y="1278465"/>
            <a:ext cx="6256025" cy="4748591"/>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pPr>
              <a:defRPr/>
            </a:pPr>
            <a:fld id="{1EDD39A4-3365-4653-B950-C0B6C0512E2A}" type="datetimeFigureOut">
              <a:rPr lang="ru-RU" smtClean="0"/>
              <a:pPr>
                <a:defRPr/>
              </a:pPr>
              <a:t>29.05.2025</a:t>
            </a:fld>
            <a:endParaRPr lang="ru-RU"/>
          </a:p>
        </p:txBody>
      </p:sp>
      <p:sp>
        <p:nvSpPr>
          <p:cNvPr id="5" name="Footer Placeholder 4"/>
          <p:cNvSpPr>
            <a:spLocks noGrp="1"/>
          </p:cNvSpPr>
          <p:nvPr>
            <p:ph type="ftr" sz="quarter" idx="11"/>
          </p:nvPr>
        </p:nvSpPr>
        <p:spPr/>
        <p:txBody>
          <a:bodyPr/>
          <a:lstStyle/>
          <a:p>
            <a:pPr>
              <a:defRPr/>
            </a:pPr>
            <a:endParaRPr lang="ru-RU"/>
          </a:p>
        </p:txBody>
      </p:sp>
      <p:sp>
        <p:nvSpPr>
          <p:cNvPr id="20" name="Rectangle 19"/>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pPr>
              <a:defRPr/>
            </a:pPr>
            <a:fld id="{EFD4D1A5-9C09-40F3-A9BA-6AAFCDE66F37}" type="slidenum">
              <a:rPr lang="ru-RU" altLang="ru-RU" smtClean="0"/>
              <a:pPr>
                <a:defRPr/>
              </a:pPr>
              <a:t>‹#›</a:t>
            </a:fld>
            <a:endParaRPr lang="ru-RU" altLang="ru-RU"/>
          </a:p>
        </p:txBody>
      </p:sp>
    </p:spTree>
    <p:extLst>
      <p:ext uri="{BB962C8B-B14F-4D97-AF65-F5344CB8AC3E}">
        <p14:creationId xmlns:p14="http://schemas.microsoft.com/office/powerpoint/2010/main" val="275976960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Вертикальный заголовок и текст">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724900" y="412302"/>
            <a:ext cx="2628900" cy="5759898"/>
          </a:xfrm>
        </p:spPr>
        <p:txBody>
          <a:bodyPr vert="eaVert"/>
          <a:lstStyle/>
          <a:p>
            <a:r>
              <a:rPr lang="ru-RU"/>
              <a:t>Образец заголовка</a:t>
            </a:r>
            <a:endParaRPr lang="en-US" dirty="0"/>
          </a:p>
        </p:txBody>
      </p:sp>
      <p:sp>
        <p:nvSpPr>
          <p:cNvPr id="3" name="Vertical Text Placeholder 2"/>
          <p:cNvSpPr>
            <a:spLocks noGrp="1"/>
          </p:cNvSpPr>
          <p:nvPr>
            <p:ph type="body" orient="vert" idx="1"/>
          </p:nvPr>
        </p:nvSpPr>
        <p:spPr>
          <a:xfrm>
            <a:off x="838200" y="412302"/>
            <a:ext cx="7734300" cy="5759898"/>
          </a:xfrm>
        </p:spPr>
        <p:txBody>
          <a:bodyPr vert="eaVert" lIns="45720" tIns="0" rIns="45720" bIns="0"/>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B971AEDF-7987-40DE-8193-EEF5A39083FE}" type="datetimeFigureOut">
              <a:rPr lang="uz-Cyrl-UZ" smtClean="0"/>
              <a:t>29/05/2025</a:t>
            </a:fld>
            <a:endParaRPr lang="uz-Cyrl-UZ"/>
          </a:p>
        </p:txBody>
      </p:sp>
      <p:sp>
        <p:nvSpPr>
          <p:cNvPr id="5" name="Footer Placeholder 4"/>
          <p:cNvSpPr>
            <a:spLocks noGrp="1"/>
          </p:cNvSpPr>
          <p:nvPr>
            <p:ph type="ftr" sz="quarter" idx="11"/>
          </p:nvPr>
        </p:nvSpPr>
        <p:spPr/>
        <p:txBody>
          <a:bodyPr/>
          <a:lstStyle/>
          <a:p>
            <a:endParaRPr lang="uz-Cyrl-UZ"/>
          </a:p>
        </p:txBody>
      </p:sp>
      <p:sp>
        <p:nvSpPr>
          <p:cNvPr id="6" name="Slide Number Placeholder 5"/>
          <p:cNvSpPr>
            <a:spLocks noGrp="1"/>
          </p:cNvSpPr>
          <p:nvPr>
            <p:ph type="sldNum" sz="quarter" idx="12"/>
          </p:nvPr>
        </p:nvSpPr>
        <p:spPr/>
        <p:txBody>
          <a:bodyPr/>
          <a:lstStyle/>
          <a:p>
            <a:fld id="{7404D8E7-D024-4ACA-BCAF-29E0A26DEF33}" type="slidenum">
              <a:rPr lang="uz-Cyrl-UZ" smtClean="0"/>
              <a:t>‹#›</a:t>
            </a:fld>
            <a:endParaRPr lang="uz-Cyrl-UZ"/>
          </a:p>
        </p:txBody>
      </p:sp>
    </p:spTree>
    <p:extLst>
      <p:ext uri="{BB962C8B-B14F-4D97-AF65-F5344CB8AC3E}">
        <p14:creationId xmlns:p14="http://schemas.microsoft.com/office/powerpoint/2010/main" val="214847675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grpSp>
        <p:nvGrpSpPr>
          <p:cNvPr id="4" name="Group 15">
            <a:extLst>
              <a:ext uri="{FF2B5EF4-FFF2-40B4-BE49-F238E27FC236}">
                <a16:creationId xmlns:a16="http://schemas.microsoft.com/office/drawing/2014/main" id="{B7993050-0A4B-4921-86BD-B3610DAE4146}"/>
              </a:ext>
            </a:extLst>
          </p:cNvPr>
          <p:cNvGrpSpPr>
            <a:grpSpLocks/>
          </p:cNvGrpSpPr>
          <p:nvPr/>
        </p:nvGrpSpPr>
        <p:grpSpPr bwMode="auto">
          <a:xfrm>
            <a:off x="0" y="-2117"/>
            <a:ext cx="12192000" cy="6866468"/>
            <a:chOff x="0" y="-2373"/>
            <a:chExt cx="12192000" cy="6867027"/>
          </a:xfrm>
        </p:grpSpPr>
        <p:sp>
          <p:nvSpPr>
            <p:cNvPr id="5" name="Rectangle 7">
              <a:extLst>
                <a:ext uri="{FF2B5EF4-FFF2-40B4-BE49-F238E27FC236}">
                  <a16:creationId xmlns:a16="http://schemas.microsoft.com/office/drawing/2014/main" id="{E5759CB0-FC5C-4FAC-9FA8-6E6E85CE2623}"/>
                </a:ext>
              </a:extLst>
            </p:cNvPr>
            <p:cNvSpPr/>
            <p:nvPr/>
          </p:nvSpPr>
          <p:spPr>
            <a:xfrm>
              <a:off x="0" y="0"/>
              <a:ext cx="12192000" cy="6858000"/>
            </a:xfrm>
            <a:prstGeom prst="rect">
              <a:avLst/>
            </a:prstGeom>
            <a:blipFill>
              <a:blip r:embed="rId2">
                <a:duotone>
                  <a:schemeClr val="dk2">
                    <a:shade val="62000"/>
                    <a:hueMod val="108000"/>
                    <a:satMod val="164000"/>
                    <a:lumMod val="69000"/>
                  </a:schemeClr>
                  <a:schemeClr val="dk2">
                    <a:tint val="96000"/>
                    <a:hueMod val="90000"/>
                    <a:satMod val="130000"/>
                    <a:lumMod val="134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6" name="Oval 10">
              <a:extLst>
                <a:ext uri="{FF2B5EF4-FFF2-40B4-BE49-F238E27FC236}">
                  <a16:creationId xmlns:a16="http://schemas.microsoft.com/office/drawing/2014/main" id="{37DCF614-4ED4-4844-A34A-EDCC6FF16596}"/>
                </a:ext>
              </a:extLst>
            </p:cNvPr>
            <p:cNvSpPr/>
            <p:nvPr/>
          </p:nvSpPr>
          <p:spPr>
            <a:xfrm>
              <a:off x="3220" y="2667000"/>
              <a:ext cx="4191000" cy="4191000"/>
            </a:xfrm>
            <a:prstGeom prst="ellipse">
              <a:avLst/>
            </a:prstGeom>
            <a:gradFill flip="none" rotWithShape="1">
              <a:gsLst>
                <a:gs pos="0">
                  <a:schemeClr val="bg2">
                    <a:lumMod val="40000"/>
                    <a:lumOff val="60000"/>
                    <a:alpha val="11000"/>
                  </a:schemeClr>
                </a:gs>
                <a:gs pos="75000">
                  <a:schemeClr val="bg2">
                    <a:lumMod val="40000"/>
                    <a:lumOff val="60000"/>
                    <a:alpha val="0"/>
                  </a:schemeClr>
                </a:gs>
                <a:gs pos="36000">
                  <a:schemeClr val="bg2">
                    <a:lumMod val="40000"/>
                    <a:lumOff val="6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7" name="Oval 11">
              <a:extLst>
                <a:ext uri="{FF2B5EF4-FFF2-40B4-BE49-F238E27FC236}">
                  <a16:creationId xmlns:a16="http://schemas.microsoft.com/office/drawing/2014/main" id="{E7A37924-0DAC-4E86-9189-FBF99D6E0755}"/>
                </a:ext>
              </a:extLst>
            </p:cNvPr>
            <p:cNvSpPr/>
            <p:nvPr/>
          </p:nvSpPr>
          <p:spPr>
            <a:xfrm>
              <a:off x="1750" y="2895600"/>
              <a:ext cx="2362200" cy="2362200"/>
            </a:xfrm>
            <a:prstGeom prst="ellipse">
              <a:avLst/>
            </a:prstGeom>
            <a:gradFill flip="none" rotWithShape="1">
              <a:gsLst>
                <a:gs pos="0">
                  <a:schemeClr val="bg2">
                    <a:lumMod val="40000"/>
                    <a:lumOff val="60000"/>
                    <a:alpha val="8000"/>
                  </a:schemeClr>
                </a:gs>
                <a:gs pos="72000">
                  <a:schemeClr val="bg2">
                    <a:lumMod val="40000"/>
                    <a:lumOff val="60000"/>
                    <a:alpha val="0"/>
                  </a:schemeClr>
                </a:gs>
                <a:gs pos="36000">
                  <a:schemeClr val="bg2">
                    <a:lumMod val="40000"/>
                    <a:lumOff val="6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8" name="Oval 12">
              <a:extLst>
                <a:ext uri="{FF2B5EF4-FFF2-40B4-BE49-F238E27FC236}">
                  <a16:creationId xmlns:a16="http://schemas.microsoft.com/office/drawing/2014/main" id="{1D6CC7CF-0D9B-4BE3-B362-0F196FB8A3F8}"/>
                </a:ext>
              </a:extLst>
            </p:cNvPr>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9" name="Oval 13">
              <a:extLst>
                <a:ext uri="{FF2B5EF4-FFF2-40B4-BE49-F238E27FC236}">
                  <a16:creationId xmlns:a16="http://schemas.microsoft.com/office/drawing/2014/main" id="{0983C6C5-CE8E-4FEF-BB80-6AAA9B96DC77}"/>
                </a:ext>
              </a:extLst>
            </p:cNvPr>
            <p:cNvSpPr/>
            <p:nvPr/>
          </p:nvSpPr>
          <p:spPr>
            <a:xfrm>
              <a:off x="7999412" y="-2373"/>
              <a:ext cx="1600200" cy="1600200"/>
            </a:xfrm>
            <a:prstGeom prst="ellipse">
              <a:avLst/>
            </a:prstGeom>
            <a:gradFill flip="none" rotWithShape="1">
              <a:gsLst>
                <a:gs pos="0">
                  <a:schemeClr val="bg2">
                    <a:lumMod val="40000"/>
                    <a:lumOff val="60000"/>
                    <a:alpha val="14000"/>
                  </a:schemeClr>
                </a:gs>
                <a:gs pos="73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0" name="Oval 14">
              <a:extLst>
                <a:ext uri="{FF2B5EF4-FFF2-40B4-BE49-F238E27FC236}">
                  <a16:creationId xmlns:a16="http://schemas.microsoft.com/office/drawing/2014/main" id="{4ADA80AD-9EA2-455B-96C9-1D8CED7977E1}"/>
                </a:ext>
              </a:extLst>
            </p:cNvPr>
            <p:cNvSpPr/>
            <p:nvPr/>
          </p:nvSpPr>
          <p:spPr>
            <a:xfrm>
              <a:off x="8609012" y="5874054"/>
              <a:ext cx="990600" cy="990600"/>
            </a:xfrm>
            <a:prstGeom prst="ellipse">
              <a:avLst/>
            </a:prstGeom>
            <a:gradFill flip="none" rotWithShape="1">
              <a:gsLst>
                <a:gs pos="0">
                  <a:schemeClr val="bg2">
                    <a:lumMod val="40000"/>
                    <a:lumOff val="60000"/>
                    <a:alpha val="14000"/>
                  </a:schemeClr>
                </a:gs>
                <a:gs pos="66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1" name="Freeform 5">
              <a:extLst>
                <a:ext uri="{FF2B5EF4-FFF2-40B4-BE49-F238E27FC236}">
                  <a16:creationId xmlns:a16="http://schemas.microsoft.com/office/drawing/2014/main" id="{BFE476C4-0A09-4B21-A2A7-155F0CFAC6EA}"/>
                </a:ext>
              </a:extLst>
            </p:cNvPr>
            <p:cNvSpPr>
              <a:spLocks noEditPoints="1"/>
            </p:cNvSpPr>
            <p:nvPr/>
          </p:nvSpPr>
          <p:spPr bwMode="gray">
            <a:xfrm>
              <a:off x="0" y="1587"/>
              <a:ext cx="12192000" cy="6856413"/>
            </a:xfrm>
            <a:custGeom>
              <a:avLst/>
              <a:gdLst>
                <a:gd name="T0" fmla="*/ 0 w 15356"/>
                <a:gd name="T1" fmla="*/ 0 h 8638"/>
                <a:gd name="T2" fmla="*/ 0 w 15356"/>
                <a:gd name="T3" fmla="*/ 8638 h 8638"/>
                <a:gd name="T4" fmla="*/ 15356 w 15356"/>
                <a:gd name="T5" fmla="*/ 8638 h 8638"/>
                <a:gd name="T6" fmla="*/ 15356 w 15356"/>
                <a:gd name="T7" fmla="*/ 0 h 8638"/>
                <a:gd name="T8" fmla="*/ 0 w 15356"/>
                <a:gd name="T9" fmla="*/ 0 h 8638"/>
                <a:gd name="T10" fmla="*/ 14748 w 15356"/>
                <a:gd name="T11" fmla="*/ 8038 h 8638"/>
                <a:gd name="T12" fmla="*/ 600 w 15356"/>
                <a:gd name="T13" fmla="*/ 8038 h 8638"/>
                <a:gd name="T14" fmla="*/ 600 w 15356"/>
                <a:gd name="T15" fmla="*/ 592 h 8638"/>
                <a:gd name="T16" fmla="*/ 14748 w 15356"/>
                <a:gd name="T17" fmla="*/ 592 h 8638"/>
                <a:gd name="T18" fmla="*/ 14748 w 15356"/>
                <a:gd name="T19" fmla="*/ 8038 h 86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sz="2400"/>
            </a:p>
          </p:txBody>
        </p:sp>
      </p:grpSp>
      <p:sp>
        <p:nvSpPr>
          <p:cNvPr id="12" name="Rectangle 9">
            <a:extLst>
              <a:ext uri="{FF2B5EF4-FFF2-40B4-BE49-F238E27FC236}">
                <a16:creationId xmlns:a16="http://schemas.microsoft.com/office/drawing/2014/main" id="{6EAA11AA-7C8E-413F-B3F4-B99AF41F3E05}"/>
              </a:ext>
            </a:extLst>
          </p:cNvPr>
          <p:cNvSpPr/>
          <p:nvPr/>
        </p:nvSpPr>
        <p:spPr>
          <a:xfrm>
            <a:off x="10437284"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ctrTitle"/>
          </p:nvPr>
        </p:nvSpPr>
        <p:spPr>
          <a:xfrm>
            <a:off x="1154955" y="2099733"/>
            <a:ext cx="8825659" cy="2677648"/>
          </a:xfrm>
        </p:spPr>
        <p:txBody>
          <a:bodyPr anchor="b"/>
          <a:lstStyle>
            <a:lvl1pPr>
              <a:defRPr sz="5400"/>
            </a:lvl1pPr>
          </a:lstStyle>
          <a:p>
            <a:r>
              <a:rPr lang="ru-RU"/>
              <a:t>Образец заголовка</a:t>
            </a:r>
            <a:endParaRPr lang="en-US" dirty="0"/>
          </a:p>
        </p:txBody>
      </p:sp>
      <p:sp>
        <p:nvSpPr>
          <p:cNvPr id="3" name="Subtitle 2"/>
          <p:cNvSpPr>
            <a:spLocks noGrp="1"/>
          </p:cNvSpPr>
          <p:nvPr>
            <p:ph type="subTitle" idx="1"/>
          </p:nvPr>
        </p:nvSpPr>
        <p:spPr>
          <a:xfrm>
            <a:off x="1154955" y="4777381"/>
            <a:ext cx="8825659" cy="861420"/>
          </a:xfrm>
        </p:spPr>
        <p:txBody>
          <a:bodyPr anchor="t"/>
          <a:lstStyle>
            <a:lvl1pPr marL="0" indent="0" algn="l">
              <a:buNone/>
              <a:defRPr cap="all">
                <a:solidFill>
                  <a:schemeClr val="accent1"/>
                </a:solidFill>
              </a:defRPr>
            </a:lvl1pPr>
            <a:lvl2pPr marL="457189" indent="0" algn="ctr">
              <a:buNone/>
              <a:defRPr>
                <a:solidFill>
                  <a:schemeClr val="tx1">
                    <a:tint val="75000"/>
                  </a:schemeClr>
                </a:solidFill>
              </a:defRPr>
            </a:lvl2pPr>
            <a:lvl3pPr marL="914377" indent="0" algn="ctr">
              <a:buNone/>
              <a:defRPr>
                <a:solidFill>
                  <a:schemeClr val="tx1">
                    <a:tint val="75000"/>
                  </a:schemeClr>
                </a:solidFill>
              </a:defRPr>
            </a:lvl3pPr>
            <a:lvl4pPr marL="1371566" indent="0" algn="ctr">
              <a:buNone/>
              <a:defRPr>
                <a:solidFill>
                  <a:schemeClr val="tx1">
                    <a:tint val="75000"/>
                  </a:schemeClr>
                </a:solidFill>
              </a:defRPr>
            </a:lvl4pPr>
            <a:lvl5pPr marL="1828754" indent="0" algn="ctr">
              <a:buNone/>
              <a:defRPr>
                <a:solidFill>
                  <a:schemeClr val="tx1">
                    <a:tint val="75000"/>
                  </a:schemeClr>
                </a:solidFill>
              </a:defRPr>
            </a:lvl5pPr>
            <a:lvl6pPr marL="2285943" indent="0" algn="ctr">
              <a:buNone/>
              <a:defRPr>
                <a:solidFill>
                  <a:schemeClr val="tx1">
                    <a:tint val="75000"/>
                  </a:schemeClr>
                </a:solidFill>
              </a:defRPr>
            </a:lvl6pPr>
            <a:lvl7pPr marL="2743131" indent="0" algn="ctr">
              <a:buNone/>
              <a:defRPr>
                <a:solidFill>
                  <a:schemeClr val="tx1">
                    <a:tint val="75000"/>
                  </a:schemeClr>
                </a:solidFill>
              </a:defRPr>
            </a:lvl7pPr>
            <a:lvl8pPr marL="3200320" indent="0" algn="ctr">
              <a:buNone/>
              <a:defRPr>
                <a:solidFill>
                  <a:schemeClr val="tx1">
                    <a:tint val="75000"/>
                  </a:schemeClr>
                </a:solidFill>
              </a:defRPr>
            </a:lvl8pPr>
            <a:lvl9pPr marL="3657509" indent="0" algn="ctr">
              <a:buNone/>
              <a:defRPr>
                <a:solidFill>
                  <a:schemeClr val="tx1">
                    <a:tint val="75000"/>
                  </a:schemeClr>
                </a:solidFill>
              </a:defRPr>
            </a:lvl9pPr>
          </a:lstStyle>
          <a:p>
            <a:r>
              <a:rPr lang="ru-RU"/>
              <a:t>Образец подзаголовка</a:t>
            </a:r>
            <a:endParaRPr lang="en-US" dirty="0"/>
          </a:p>
        </p:txBody>
      </p:sp>
      <p:sp>
        <p:nvSpPr>
          <p:cNvPr id="13" name="Date Placeholder 3">
            <a:extLst>
              <a:ext uri="{FF2B5EF4-FFF2-40B4-BE49-F238E27FC236}">
                <a16:creationId xmlns:a16="http://schemas.microsoft.com/office/drawing/2014/main" id="{873406AE-11EF-470B-B37C-F3B16297F03D}"/>
              </a:ext>
            </a:extLst>
          </p:cNvPr>
          <p:cNvSpPr>
            <a:spLocks noGrp="1"/>
          </p:cNvSpPr>
          <p:nvPr>
            <p:ph type="dt" sz="half" idx="10"/>
          </p:nvPr>
        </p:nvSpPr>
        <p:spPr>
          <a:xfrm rot="5400000">
            <a:off x="10090151" y="1792817"/>
            <a:ext cx="990600" cy="304800"/>
          </a:xfrm>
        </p:spPr>
        <p:txBody>
          <a:bodyPr/>
          <a:lstStyle>
            <a:lvl1pPr algn="l">
              <a:defRPr b="0" i="0" smtClean="0">
                <a:solidFill>
                  <a:schemeClr val="bg1"/>
                </a:solidFill>
              </a:defRPr>
            </a:lvl1pPr>
          </a:lstStyle>
          <a:p>
            <a:pPr>
              <a:defRPr/>
            </a:pPr>
            <a:fld id="{71EBF4D6-D33D-4B93-89F3-612585D555BF}" type="datetimeFigureOut">
              <a:rPr lang="ru-RU"/>
              <a:pPr>
                <a:defRPr/>
              </a:pPr>
              <a:t>29.05.2025</a:t>
            </a:fld>
            <a:endParaRPr lang="ru-RU"/>
          </a:p>
        </p:txBody>
      </p:sp>
      <p:sp>
        <p:nvSpPr>
          <p:cNvPr id="14" name="Footer Placeholder 4">
            <a:extLst>
              <a:ext uri="{FF2B5EF4-FFF2-40B4-BE49-F238E27FC236}">
                <a16:creationId xmlns:a16="http://schemas.microsoft.com/office/drawing/2014/main" id="{EA1CAA1C-1B79-4BC9-BE9C-A30F7941330E}"/>
              </a:ext>
            </a:extLst>
          </p:cNvPr>
          <p:cNvSpPr>
            <a:spLocks noGrp="1"/>
          </p:cNvSpPr>
          <p:nvPr>
            <p:ph type="ftr" sz="quarter" idx="11"/>
          </p:nvPr>
        </p:nvSpPr>
        <p:spPr>
          <a:xfrm rot="5400000">
            <a:off x="8960909" y="3226859"/>
            <a:ext cx="3858683" cy="304800"/>
          </a:xfrm>
        </p:spPr>
        <p:txBody>
          <a:bodyPr/>
          <a:lstStyle>
            <a:lvl1pPr>
              <a:defRPr b="0" i="0">
                <a:solidFill>
                  <a:schemeClr val="bg1"/>
                </a:solidFill>
              </a:defRPr>
            </a:lvl1pPr>
          </a:lstStyle>
          <a:p>
            <a:pPr>
              <a:defRPr/>
            </a:pPr>
            <a:endParaRPr lang="ru-RU"/>
          </a:p>
        </p:txBody>
      </p:sp>
      <p:sp>
        <p:nvSpPr>
          <p:cNvPr id="15" name="Slide Number Placeholder 5">
            <a:extLst>
              <a:ext uri="{FF2B5EF4-FFF2-40B4-BE49-F238E27FC236}">
                <a16:creationId xmlns:a16="http://schemas.microsoft.com/office/drawing/2014/main" id="{ECB7A5D8-143E-483B-8EEF-E0A3F17EA9C3}"/>
              </a:ext>
            </a:extLst>
          </p:cNvPr>
          <p:cNvSpPr>
            <a:spLocks noGrp="1"/>
          </p:cNvSpPr>
          <p:nvPr>
            <p:ph type="sldNum" sz="quarter" idx="12"/>
          </p:nvPr>
        </p:nvSpPr>
        <p:spPr>
          <a:xfrm>
            <a:off x="10350500" y="292101"/>
            <a:ext cx="838200" cy="768351"/>
          </a:xfrm>
        </p:spPr>
        <p:txBody>
          <a:bodyPr/>
          <a:lstStyle>
            <a:lvl1pPr>
              <a:defRPr sz="2800" b="0" i="0" smtClean="0">
                <a:latin typeface="+mj-lt"/>
              </a:defRPr>
            </a:lvl1pPr>
          </a:lstStyle>
          <a:p>
            <a:pPr>
              <a:defRPr/>
            </a:pPr>
            <a:fld id="{634D3CB8-747C-47D8-81D5-FD77635FF401}" type="slidenum">
              <a:rPr lang="ru-RU" altLang="ru-RU"/>
              <a:pPr>
                <a:defRPr/>
              </a:pPr>
              <a:t>‹#›</a:t>
            </a:fld>
            <a:endParaRPr lang="ru-RU" altLang="ru-RU"/>
          </a:p>
        </p:txBody>
      </p:sp>
    </p:spTree>
    <p:extLst>
      <p:ext uri="{BB962C8B-B14F-4D97-AF65-F5344CB8AC3E}">
        <p14:creationId xmlns:p14="http://schemas.microsoft.com/office/powerpoint/2010/main" val="264129779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Content Placeholder 2"/>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a:extLst>
              <a:ext uri="{FF2B5EF4-FFF2-40B4-BE49-F238E27FC236}">
                <a16:creationId xmlns:a16="http://schemas.microsoft.com/office/drawing/2014/main" id="{13DCCB00-2F4F-4C73-A9AF-149F7B067D94}"/>
              </a:ext>
            </a:extLst>
          </p:cNvPr>
          <p:cNvSpPr>
            <a:spLocks noGrp="1"/>
          </p:cNvSpPr>
          <p:nvPr>
            <p:ph type="dt" sz="half" idx="10"/>
          </p:nvPr>
        </p:nvSpPr>
        <p:spPr/>
        <p:txBody>
          <a:bodyPr/>
          <a:lstStyle>
            <a:lvl1pPr>
              <a:defRPr/>
            </a:lvl1pPr>
          </a:lstStyle>
          <a:p>
            <a:pPr>
              <a:defRPr/>
            </a:pPr>
            <a:fld id="{96D454C2-E2AD-4D3A-81AC-90DD85211157}" type="datetimeFigureOut">
              <a:rPr lang="ru-RU"/>
              <a:pPr>
                <a:defRPr/>
              </a:pPr>
              <a:t>29.05.2025</a:t>
            </a:fld>
            <a:endParaRPr lang="ru-RU"/>
          </a:p>
        </p:txBody>
      </p:sp>
      <p:sp>
        <p:nvSpPr>
          <p:cNvPr id="5" name="Footer Placeholder 4">
            <a:extLst>
              <a:ext uri="{FF2B5EF4-FFF2-40B4-BE49-F238E27FC236}">
                <a16:creationId xmlns:a16="http://schemas.microsoft.com/office/drawing/2014/main" id="{A2F59DBC-74A9-440D-8429-B8C4B99094DF}"/>
              </a:ext>
            </a:extLst>
          </p:cNvPr>
          <p:cNvSpPr>
            <a:spLocks noGrp="1"/>
          </p:cNvSpPr>
          <p:nvPr>
            <p:ph type="ftr" sz="quarter" idx="11"/>
          </p:nvPr>
        </p:nvSpPr>
        <p:spPr/>
        <p:txBody>
          <a:bodyPr/>
          <a:lstStyle>
            <a:lvl1pPr>
              <a:defRPr/>
            </a:lvl1pPr>
          </a:lstStyle>
          <a:p>
            <a:pPr>
              <a:defRPr/>
            </a:pPr>
            <a:endParaRPr lang="ru-RU"/>
          </a:p>
        </p:txBody>
      </p:sp>
      <p:sp>
        <p:nvSpPr>
          <p:cNvPr id="6" name="Slide Number Placeholder 5">
            <a:extLst>
              <a:ext uri="{FF2B5EF4-FFF2-40B4-BE49-F238E27FC236}">
                <a16:creationId xmlns:a16="http://schemas.microsoft.com/office/drawing/2014/main" id="{E063B779-A500-48DD-A8EB-A6AE5BAAEB76}"/>
              </a:ext>
            </a:extLst>
          </p:cNvPr>
          <p:cNvSpPr>
            <a:spLocks noGrp="1"/>
          </p:cNvSpPr>
          <p:nvPr>
            <p:ph type="sldNum" sz="quarter" idx="12"/>
          </p:nvPr>
        </p:nvSpPr>
        <p:spPr/>
        <p:txBody>
          <a:bodyPr/>
          <a:lstStyle>
            <a:lvl1pPr>
              <a:defRPr/>
            </a:lvl1pPr>
          </a:lstStyle>
          <a:p>
            <a:pPr>
              <a:defRPr/>
            </a:pPr>
            <a:fld id="{4833D322-5548-4887-B0C3-503F8A2700DA}" type="slidenum">
              <a:rPr lang="ru-RU" altLang="ru-RU"/>
              <a:pPr>
                <a:defRPr/>
              </a:pPr>
              <a:t>‹#›</a:t>
            </a:fld>
            <a:endParaRPr lang="ru-RU" altLang="ru-RU"/>
          </a:p>
        </p:txBody>
      </p:sp>
    </p:spTree>
    <p:extLst>
      <p:ext uri="{BB962C8B-B14F-4D97-AF65-F5344CB8AC3E}">
        <p14:creationId xmlns:p14="http://schemas.microsoft.com/office/powerpoint/2010/main" val="240627225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spTree>
      <p:nvGrpSpPr>
        <p:cNvPr id="1" name=""/>
        <p:cNvGrpSpPr/>
        <p:nvPr/>
      </p:nvGrpSpPr>
      <p:grpSpPr>
        <a:xfrm>
          <a:off x="0" y="0"/>
          <a:ext cx="0" cy="0"/>
          <a:chOff x="0" y="0"/>
          <a:chExt cx="0" cy="0"/>
        </a:xfrm>
      </p:grpSpPr>
      <p:grpSp>
        <p:nvGrpSpPr>
          <p:cNvPr id="4" name="Group 12">
            <a:extLst>
              <a:ext uri="{FF2B5EF4-FFF2-40B4-BE49-F238E27FC236}">
                <a16:creationId xmlns:a16="http://schemas.microsoft.com/office/drawing/2014/main" id="{AD829D04-4C35-4F96-BE07-5890AD6C5BA3}"/>
              </a:ext>
            </a:extLst>
          </p:cNvPr>
          <p:cNvGrpSpPr>
            <a:grpSpLocks/>
          </p:cNvGrpSpPr>
          <p:nvPr/>
        </p:nvGrpSpPr>
        <p:grpSpPr bwMode="auto">
          <a:xfrm>
            <a:off x="0" y="-2117"/>
            <a:ext cx="12192000" cy="6866468"/>
            <a:chOff x="0" y="-2373"/>
            <a:chExt cx="12192000" cy="6867027"/>
          </a:xfrm>
        </p:grpSpPr>
        <p:sp>
          <p:nvSpPr>
            <p:cNvPr id="5" name="Rectangle 10">
              <a:extLst>
                <a:ext uri="{FF2B5EF4-FFF2-40B4-BE49-F238E27FC236}">
                  <a16:creationId xmlns:a16="http://schemas.microsoft.com/office/drawing/2014/main" id="{18245431-C7B0-447A-8C46-A3F6B9304EB8}"/>
                </a:ext>
              </a:extLst>
            </p:cNvPr>
            <p:cNvSpPr/>
            <p:nvPr/>
          </p:nvSpPr>
          <p:spPr>
            <a:xfrm>
              <a:off x="0" y="0"/>
              <a:ext cx="12192000" cy="6858000"/>
            </a:xfrm>
            <a:prstGeom prst="rect">
              <a:avLst/>
            </a:prstGeom>
            <a:blipFill>
              <a:blip r:embed="rId2">
                <a:duotone>
                  <a:schemeClr val="dk2">
                    <a:shade val="62000"/>
                    <a:hueMod val="108000"/>
                    <a:satMod val="164000"/>
                    <a:lumMod val="69000"/>
                  </a:schemeClr>
                  <a:schemeClr val="dk2">
                    <a:tint val="96000"/>
                    <a:hueMod val="90000"/>
                    <a:satMod val="130000"/>
                    <a:lumMod val="134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6" name="Oval 13">
              <a:extLst>
                <a:ext uri="{FF2B5EF4-FFF2-40B4-BE49-F238E27FC236}">
                  <a16:creationId xmlns:a16="http://schemas.microsoft.com/office/drawing/2014/main" id="{98FB22E3-405E-4F32-AE39-258D2628ED59}"/>
                </a:ext>
              </a:extLst>
            </p:cNvPr>
            <p:cNvSpPr/>
            <p:nvPr/>
          </p:nvSpPr>
          <p:spPr>
            <a:xfrm>
              <a:off x="3220" y="2667000"/>
              <a:ext cx="4191000" cy="4191000"/>
            </a:xfrm>
            <a:prstGeom prst="ellipse">
              <a:avLst/>
            </a:prstGeom>
            <a:gradFill flip="none" rotWithShape="1">
              <a:gsLst>
                <a:gs pos="0">
                  <a:schemeClr val="bg2">
                    <a:lumMod val="40000"/>
                    <a:lumOff val="60000"/>
                    <a:alpha val="11000"/>
                  </a:schemeClr>
                </a:gs>
                <a:gs pos="75000">
                  <a:schemeClr val="bg2">
                    <a:lumMod val="40000"/>
                    <a:lumOff val="60000"/>
                    <a:alpha val="0"/>
                  </a:schemeClr>
                </a:gs>
                <a:gs pos="36000">
                  <a:schemeClr val="bg2">
                    <a:lumMod val="40000"/>
                    <a:lumOff val="6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7" name="Oval 15">
              <a:extLst>
                <a:ext uri="{FF2B5EF4-FFF2-40B4-BE49-F238E27FC236}">
                  <a16:creationId xmlns:a16="http://schemas.microsoft.com/office/drawing/2014/main" id="{7D373CC3-A016-4A92-9632-558B849583FD}"/>
                </a:ext>
              </a:extLst>
            </p:cNvPr>
            <p:cNvSpPr/>
            <p:nvPr/>
          </p:nvSpPr>
          <p:spPr>
            <a:xfrm>
              <a:off x="1750" y="2895600"/>
              <a:ext cx="2362200" cy="2362200"/>
            </a:xfrm>
            <a:prstGeom prst="ellipse">
              <a:avLst/>
            </a:prstGeom>
            <a:gradFill flip="none" rotWithShape="1">
              <a:gsLst>
                <a:gs pos="0">
                  <a:schemeClr val="bg2">
                    <a:lumMod val="40000"/>
                    <a:lumOff val="60000"/>
                    <a:alpha val="8000"/>
                  </a:schemeClr>
                </a:gs>
                <a:gs pos="72000">
                  <a:schemeClr val="bg2">
                    <a:lumMod val="40000"/>
                    <a:lumOff val="60000"/>
                    <a:alpha val="0"/>
                  </a:schemeClr>
                </a:gs>
                <a:gs pos="36000">
                  <a:schemeClr val="bg2">
                    <a:lumMod val="40000"/>
                    <a:lumOff val="6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8" name="Oval 16">
              <a:extLst>
                <a:ext uri="{FF2B5EF4-FFF2-40B4-BE49-F238E27FC236}">
                  <a16:creationId xmlns:a16="http://schemas.microsoft.com/office/drawing/2014/main" id="{2358CC30-00CB-4024-8BE1-2AC160B39531}"/>
                </a:ext>
              </a:extLst>
            </p:cNvPr>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9" name="Oval 17">
              <a:extLst>
                <a:ext uri="{FF2B5EF4-FFF2-40B4-BE49-F238E27FC236}">
                  <a16:creationId xmlns:a16="http://schemas.microsoft.com/office/drawing/2014/main" id="{06520F34-5F2E-441E-803B-2267CEFF960A}"/>
                </a:ext>
              </a:extLst>
            </p:cNvPr>
            <p:cNvSpPr/>
            <p:nvPr/>
          </p:nvSpPr>
          <p:spPr>
            <a:xfrm>
              <a:off x="7999412" y="-2373"/>
              <a:ext cx="1600200" cy="1600200"/>
            </a:xfrm>
            <a:prstGeom prst="ellipse">
              <a:avLst/>
            </a:prstGeom>
            <a:gradFill flip="none" rotWithShape="1">
              <a:gsLst>
                <a:gs pos="0">
                  <a:schemeClr val="bg2">
                    <a:lumMod val="40000"/>
                    <a:lumOff val="60000"/>
                    <a:alpha val="14000"/>
                  </a:schemeClr>
                </a:gs>
                <a:gs pos="73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0" name="Oval 18">
              <a:extLst>
                <a:ext uri="{FF2B5EF4-FFF2-40B4-BE49-F238E27FC236}">
                  <a16:creationId xmlns:a16="http://schemas.microsoft.com/office/drawing/2014/main" id="{59CEE460-64BE-43BB-9CE9-C6D61D1F6246}"/>
                </a:ext>
              </a:extLst>
            </p:cNvPr>
            <p:cNvSpPr/>
            <p:nvPr/>
          </p:nvSpPr>
          <p:spPr>
            <a:xfrm>
              <a:off x="8609012" y="5874054"/>
              <a:ext cx="990600" cy="990600"/>
            </a:xfrm>
            <a:prstGeom prst="ellipse">
              <a:avLst/>
            </a:prstGeom>
            <a:gradFill flip="none" rotWithShape="1">
              <a:gsLst>
                <a:gs pos="0">
                  <a:schemeClr val="bg2">
                    <a:lumMod val="40000"/>
                    <a:lumOff val="60000"/>
                    <a:alpha val="14000"/>
                  </a:schemeClr>
                </a:gs>
                <a:gs pos="66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1" name="Rectangle 6">
              <a:extLst>
                <a:ext uri="{FF2B5EF4-FFF2-40B4-BE49-F238E27FC236}">
                  <a16:creationId xmlns:a16="http://schemas.microsoft.com/office/drawing/2014/main" id="{BE2BABCF-5E2E-48D7-B832-EE1498836EC5}"/>
                </a:ext>
              </a:extLst>
            </p:cNvPr>
            <p:cNvSpPr/>
            <p:nvPr/>
          </p:nvSpPr>
          <p:spPr>
            <a:xfrm>
              <a:off x="7289800" y="401944"/>
              <a:ext cx="4478867" cy="6054159"/>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2" name="Freeform 5">
              <a:extLst>
                <a:ext uri="{FF2B5EF4-FFF2-40B4-BE49-F238E27FC236}">
                  <a16:creationId xmlns:a16="http://schemas.microsoft.com/office/drawing/2014/main" id="{5820B849-3699-4BD3-9837-887705A3CDE5}"/>
                </a:ext>
              </a:extLst>
            </p:cNvPr>
            <p:cNvSpPr>
              <a:spLocks/>
            </p:cNvSpPr>
            <p:nvPr/>
          </p:nvSpPr>
          <p:spPr bwMode="gray">
            <a:xfrm rot="-5677511">
              <a:off x="4698352" y="1826078"/>
              <a:ext cx="3299407" cy="440924"/>
            </a:xfrm>
            <a:custGeom>
              <a:avLst/>
              <a:gdLst>
                <a:gd name="T0" fmla="*/ 85 w 10000"/>
                <a:gd name="T1" fmla="*/ 2532 h 5291"/>
                <a:gd name="T2" fmla="*/ 9958 w 10000"/>
                <a:gd name="T3" fmla="*/ 5291 h 5291"/>
                <a:gd name="T4" fmla="*/ 10000 w 10000"/>
                <a:gd name="T5" fmla="*/ 0 h 5291"/>
                <a:gd name="T6" fmla="*/ 10000 w 10000"/>
                <a:gd name="T7" fmla="*/ 0 h 5291"/>
                <a:gd name="T8" fmla="*/ 9667 w 10000"/>
                <a:gd name="T9" fmla="*/ 204 h 5291"/>
                <a:gd name="T10" fmla="*/ 9334 w 10000"/>
                <a:gd name="T11" fmla="*/ 400 h 5291"/>
                <a:gd name="T12" fmla="*/ 9001 w 10000"/>
                <a:gd name="T13" fmla="*/ 590 h 5291"/>
                <a:gd name="T14" fmla="*/ 8667 w 10000"/>
                <a:gd name="T15" fmla="*/ 753 h 5291"/>
                <a:gd name="T16" fmla="*/ 8333 w 10000"/>
                <a:gd name="T17" fmla="*/ 917 h 5291"/>
                <a:gd name="T18" fmla="*/ 7999 w 10000"/>
                <a:gd name="T19" fmla="*/ 1071 h 5291"/>
                <a:gd name="T20" fmla="*/ 7669 w 10000"/>
                <a:gd name="T21" fmla="*/ 1202 h 5291"/>
                <a:gd name="T22" fmla="*/ 7333 w 10000"/>
                <a:gd name="T23" fmla="*/ 1325 h 5291"/>
                <a:gd name="T24" fmla="*/ 7000 w 10000"/>
                <a:gd name="T25" fmla="*/ 1440 h 5291"/>
                <a:gd name="T26" fmla="*/ 6673 w 10000"/>
                <a:gd name="T27" fmla="*/ 1538 h 5291"/>
                <a:gd name="T28" fmla="*/ 6340 w 10000"/>
                <a:gd name="T29" fmla="*/ 1636 h 5291"/>
                <a:gd name="T30" fmla="*/ 6013 w 10000"/>
                <a:gd name="T31" fmla="*/ 1719 h 5291"/>
                <a:gd name="T32" fmla="*/ 5686 w 10000"/>
                <a:gd name="T33" fmla="*/ 1784 h 5291"/>
                <a:gd name="T34" fmla="*/ 5359 w 10000"/>
                <a:gd name="T35" fmla="*/ 1850 h 5291"/>
                <a:gd name="T36" fmla="*/ 5036 w 10000"/>
                <a:gd name="T37" fmla="*/ 1906 h 5291"/>
                <a:gd name="T38" fmla="*/ 4717 w 10000"/>
                <a:gd name="T39" fmla="*/ 1948 h 5291"/>
                <a:gd name="T40" fmla="*/ 4396 w 10000"/>
                <a:gd name="T41" fmla="*/ 1980 h 5291"/>
                <a:gd name="T42" fmla="*/ 4079 w 10000"/>
                <a:gd name="T43" fmla="*/ 2013 h 5291"/>
                <a:gd name="T44" fmla="*/ 3766 w 10000"/>
                <a:gd name="T45" fmla="*/ 2029 h 5291"/>
                <a:gd name="T46" fmla="*/ 3454 w 10000"/>
                <a:gd name="T47" fmla="*/ 2046 h 5291"/>
                <a:gd name="T48" fmla="*/ 3145 w 10000"/>
                <a:gd name="T49" fmla="*/ 2053 h 5291"/>
                <a:gd name="T50" fmla="*/ 2839 w 10000"/>
                <a:gd name="T51" fmla="*/ 2046 h 5291"/>
                <a:gd name="T52" fmla="*/ 2537 w 10000"/>
                <a:gd name="T53" fmla="*/ 2046 h 5291"/>
                <a:gd name="T54" fmla="*/ 2238 w 10000"/>
                <a:gd name="T55" fmla="*/ 2029 h 5291"/>
                <a:gd name="T56" fmla="*/ 1943 w 10000"/>
                <a:gd name="T57" fmla="*/ 2004 h 5291"/>
                <a:gd name="T58" fmla="*/ 1653 w 10000"/>
                <a:gd name="T59" fmla="*/ 1980 h 5291"/>
                <a:gd name="T60" fmla="*/ 1368 w 10000"/>
                <a:gd name="T61" fmla="*/ 1955 h 5291"/>
                <a:gd name="T62" fmla="*/ 1085 w 10000"/>
                <a:gd name="T63" fmla="*/ 1915 h 5291"/>
                <a:gd name="T64" fmla="*/ 806 w 10000"/>
                <a:gd name="T65" fmla="*/ 1873 h 5291"/>
                <a:gd name="T66" fmla="*/ 533 w 10000"/>
                <a:gd name="T67" fmla="*/ 1833 h 5291"/>
                <a:gd name="T68" fmla="*/ 0 w 10000"/>
                <a:gd name="T69" fmla="*/ 1726 h 5291"/>
                <a:gd name="T70" fmla="*/ 85 w 10000"/>
                <a:gd name="T71" fmla="*/ 2532 h 52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10000" h="5291">
                  <a:moveTo>
                    <a:pt x="85" y="2532"/>
                  </a:moveTo>
                  <a:cubicBezTo>
                    <a:pt x="1736" y="3911"/>
                    <a:pt x="7524" y="5298"/>
                    <a:pt x="9958" y="5291"/>
                  </a:cubicBezTo>
                  <a:cubicBezTo>
                    <a:pt x="9989" y="1958"/>
                    <a:pt x="9969" y="3333"/>
                    <a:pt x="10000" y="0"/>
                  </a:cubicBez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sz="2400"/>
            </a:p>
          </p:txBody>
        </p:sp>
        <p:sp>
          <p:nvSpPr>
            <p:cNvPr id="13" name="Freeform 5">
              <a:extLst>
                <a:ext uri="{FF2B5EF4-FFF2-40B4-BE49-F238E27FC236}">
                  <a16:creationId xmlns:a16="http://schemas.microsoft.com/office/drawing/2014/main" id="{8B93A842-0E19-48F3-8202-28A4956A7748}"/>
                </a:ext>
              </a:extLst>
            </p:cNvPr>
            <p:cNvSpPr>
              <a:spLocks/>
            </p:cNvSpPr>
            <p:nvPr/>
          </p:nvSpPr>
          <p:spPr bwMode="gray">
            <a:xfrm rot="-5400000">
              <a:off x="3787244" y="2801721"/>
              <a:ext cx="6053670" cy="1254558"/>
            </a:xfrm>
            <a:custGeom>
              <a:avLst/>
              <a:gdLst>
                <a:gd name="T0" fmla="*/ 0 w 10000"/>
                <a:gd name="T1" fmla="*/ 0 h 8000"/>
                <a:gd name="T2" fmla="*/ 0 w 10000"/>
                <a:gd name="T3" fmla="*/ 7970 h 8000"/>
                <a:gd name="T4" fmla="*/ 10000 w 10000"/>
                <a:gd name="T5" fmla="*/ 8000 h 8000"/>
                <a:gd name="T6" fmla="*/ 10000 w 10000"/>
                <a:gd name="T7" fmla="*/ 7 h 8000"/>
                <a:gd name="T8" fmla="*/ 10000 w 10000"/>
                <a:gd name="T9" fmla="*/ 7 h 8000"/>
                <a:gd name="T10" fmla="*/ 9773 w 10000"/>
                <a:gd name="T11" fmla="*/ 156 h 8000"/>
                <a:gd name="T12" fmla="*/ 9547 w 10000"/>
                <a:gd name="T13" fmla="*/ 298 h 8000"/>
                <a:gd name="T14" fmla="*/ 9320 w 10000"/>
                <a:gd name="T15" fmla="*/ 437 h 8000"/>
                <a:gd name="T16" fmla="*/ 9092 w 10000"/>
                <a:gd name="T17" fmla="*/ 556 h 8000"/>
                <a:gd name="T18" fmla="*/ 8865 w 10000"/>
                <a:gd name="T19" fmla="*/ 676 h 8000"/>
                <a:gd name="T20" fmla="*/ 8637 w 10000"/>
                <a:gd name="T21" fmla="*/ 788 h 8000"/>
                <a:gd name="T22" fmla="*/ 8412 w 10000"/>
                <a:gd name="T23" fmla="*/ 884 h 8000"/>
                <a:gd name="T24" fmla="*/ 8184 w 10000"/>
                <a:gd name="T25" fmla="*/ 975 h 8000"/>
                <a:gd name="T26" fmla="*/ 7957 w 10000"/>
                <a:gd name="T27" fmla="*/ 1058 h 8000"/>
                <a:gd name="T28" fmla="*/ 7734 w 10000"/>
                <a:gd name="T29" fmla="*/ 1130 h 8000"/>
                <a:gd name="T30" fmla="*/ 7508 w 10000"/>
                <a:gd name="T31" fmla="*/ 1202 h 8000"/>
                <a:gd name="T32" fmla="*/ 7285 w 10000"/>
                <a:gd name="T33" fmla="*/ 1262 h 8000"/>
                <a:gd name="T34" fmla="*/ 7062 w 10000"/>
                <a:gd name="T35" fmla="*/ 1309 h 8000"/>
                <a:gd name="T36" fmla="*/ 6840 w 10000"/>
                <a:gd name="T37" fmla="*/ 1358 h 8000"/>
                <a:gd name="T38" fmla="*/ 6620 w 10000"/>
                <a:gd name="T39" fmla="*/ 1399 h 8000"/>
                <a:gd name="T40" fmla="*/ 6402 w 10000"/>
                <a:gd name="T41" fmla="*/ 1428 h 8000"/>
                <a:gd name="T42" fmla="*/ 6184 w 10000"/>
                <a:gd name="T43" fmla="*/ 1453 h 8000"/>
                <a:gd name="T44" fmla="*/ 5968 w 10000"/>
                <a:gd name="T45" fmla="*/ 1477 h 8000"/>
                <a:gd name="T46" fmla="*/ 5755 w 10000"/>
                <a:gd name="T47" fmla="*/ 1488 h 8000"/>
                <a:gd name="T48" fmla="*/ 5542 w 10000"/>
                <a:gd name="T49" fmla="*/ 1500 h 8000"/>
                <a:gd name="T50" fmla="*/ 5332 w 10000"/>
                <a:gd name="T51" fmla="*/ 1506 h 8000"/>
                <a:gd name="T52" fmla="*/ 5124 w 10000"/>
                <a:gd name="T53" fmla="*/ 1500 h 8000"/>
                <a:gd name="T54" fmla="*/ 4918 w 10000"/>
                <a:gd name="T55" fmla="*/ 1500 h 8000"/>
                <a:gd name="T56" fmla="*/ 4714 w 10000"/>
                <a:gd name="T57" fmla="*/ 1488 h 8000"/>
                <a:gd name="T58" fmla="*/ 4514 w 10000"/>
                <a:gd name="T59" fmla="*/ 1470 h 8000"/>
                <a:gd name="T60" fmla="*/ 4316 w 10000"/>
                <a:gd name="T61" fmla="*/ 1453 h 8000"/>
                <a:gd name="T62" fmla="*/ 4122 w 10000"/>
                <a:gd name="T63" fmla="*/ 1434 h 8000"/>
                <a:gd name="T64" fmla="*/ 3929 w 10000"/>
                <a:gd name="T65" fmla="*/ 1405 h 8000"/>
                <a:gd name="T66" fmla="*/ 3739 w 10000"/>
                <a:gd name="T67" fmla="*/ 1374 h 8000"/>
                <a:gd name="T68" fmla="*/ 3553 w 10000"/>
                <a:gd name="T69" fmla="*/ 1346 h 8000"/>
                <a:gd name="T70" fmla="*/ 3190 w 10000"/>
                <a:gd name="T71" fmla="*/ 1267 h 8000"/>
                <a:gd name="T72" fmla="*/ 2842 w 10000"/>
                <a:gd name="T73" fmla="*/ 1183 h 8000"/>
                <a:gd name="T74" fmla="*/ 2508 w 10000"/>
                <a:gd name="T75" fmla="*/ 1095 h 8000"/>
                <a:gd name="T76" fmla="*/ 2192 w 10000"/>
                <a:gd name="T77" fmla="*/ 998 h 8000"/>
                <a:gd name="T78" fmla="*/ 1890 w 10000"/>
                <a:gd name="T79" fmla="*/ 897 h 8000"/>
                <a:gd name="T80" fmla="*/ 1610 w 10000"/>
                <a:gd name="T81" fmla="*/ 788 h 8000"/>
                <a:gd name="T82" fmla="*/ 1347 w 10000"/>
                <a:gd name="T83" fmla="*/ 681 h 8000"/>
                <a:gd name="T84" fmla="*/ 1105 w 10000"/>
                <a:gd name="T85" fmla="*/ 574 h 8000"/>
                <a:gd name="T86" fmla="*/ 883 w 10000"/>
                <a:gd name="T87" fmla="*/ 473 h 8000"/>
                <a:gd name="T88" fmla="*/ 686 w 10000"/>
                <a:gd name="T89" fmla="*/ 377 h 8000"/>
                <a:gd name="T90" fmla="*/ 508 w 10000"/>
                <a:gd name="T91" fmla="*/ 286 h 8000"/>
                <a:gd name="T92" fmla="*/ 358 w 10000"/>
                <a:gd name="T93" fmla="*/ 210 h 8000"/>
                <a:gd name="T94" fmla="*/ 232 w 10000"/>
                <a:gd name="T95" fmla="*/ 138 h 8000"/>
                <a:gd name="T96" fmla="*/ 59 w 10000"/>
                <a:gd name="T97" fmla="*/ 35 h 8000"/>
                <a:gd name="T98" fmla="*/ 0 w 10000"/>
                <a:gd name="T99" fmla="*/ 0 h 8000"/>
                <a:gd name="T100" fmla="*/ 0 w 10000"/>
                <a:gd name="T101" fmla="*/ 0 h 80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10000" h="8000">
                  <a:moveTo>
                    <a:pt x="0" y="0"/>
                  </a:moveTo>
                  <a:lnTo>
                    <a:pt x="0" y="7970"/>
                  </a:lnTo>
                  <a:lnTo>
                    <a:pt x="10000" y="8000"/>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sz="2400"/>
            </a:p>
          </p:txBody>
        </p:sp>
        <p:sp>
          <p:nvSpPr>
            <p:cNvPr id="14" name="Freeform 5">
              <a:extLst>
                <a:ext uri="{FF2B5EF4-FFF2-40B4-BE49-F238E27FC236}">
                  <a16:creationId xmlns:a16="http://schemas.microsoft.com/office/drawing/2014/main" id="{9010B3C4-E328-4F2B-A301-7CE17E4F9B95}"/>
                </a:ext>
              </a:extLst>
            </p:cNvPr>
            <p:cNvSpPr>
              <a:spLocks noEditPoints="1"/>
            </p:cNvSpPr>
            <p:nvPr/>
          </p:nvSpPr>
          <p:spPr bwMode="gray">
            <a:xfrm>
              <a:off x="0" y="1587"/>
              <a:ext cx="12192000" cy="6856413"/>
            </a:xfrm>
            <a:custGeom>
              <a:avLst/>
              <a:gdLst>
                <a:gd name="T0" fmla="*/ 0 w 15356"/>
                <a:gd name="T1" fmla="*/ 0 h 8638"/>
                <a:gd name="T2" fmla="*/ 0 w 15356"/>
                <a:gd name="T3" fmla="*/ 8638 h 8638"/>
                <a:gd name="T4" fmla="*/ 15356 w 15356"/>
                <a:gd name="T5" fmla="*/ 8638 h 8638"/>
                <a:gd name="T6" fmla="*/ 15356 w 15356"/>
                <a:gd name="T7" fmla="*/ 0 h 8638"/>
                <a:gd name="T8" fmla="*/ 0 w 15356"/>
                <a:gd name="T9" fmla="*/ 0 h 8638"/>
                <a:gd name="T10" fmla="*/ 14748 w 15356"/>
                <a:gd name="T11" fmla="*/ 8038 h 8638"/>
                <a:gd name="T12" fmla="*/ 600 w 15356"/>
                <a:gd name="T13" fmla="*/ 8038 h 8638"/>
                <a:gd name="T14" fmla="*/ 600 w 15356"/>
                <a:gd name="T15" fmla="*/ 592 h 8638"/>
                <a:gd name="T16" fmla="*/ 14748 w 15356"/>
                <a:gd name="T17" fmla="*/ 592 h 8638"/>
                <a:gd name="T18" fmla="*/ 14748 w 15356"/>
                <a:gd name="T19" fmla="*/ 8038 h 86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sz="2400"/>
            </a:p>
          </p:txBody>
        </p:sp>
      </p:grpSp>
      <p:sp>
        <p:nvSpPr>
          <p:cNvPr id="15" name="Rectangle 14">
            <a:extLst>
              <a:ext uri="{FF2B5EF4-FFF2-40B4-BE49-F238E27FC236}">
                <a16:creationId xmlns:a16="http://schemas.microsoft.com/office/drawing/2014/main" id="{70A20C70-E688-4AA8-B110-D5A7D1FCE32A}"/>
              </a:ext>
            </a:extLst>
          </p:cNvPr>
          <p:cNvSpPr/>
          <p:nvPr/>
        </p:nvSpPr>
        <p:spPr>
          <a:xfrm>
            <a:off x="10437284"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1154958" y="2677645"/>
            <a:ext cx="4351023" cy="2283824"/>
          </a:xfrm>
        </p:spPr>
        <p:txBody>
          <a:bodyPr/>
          <a:lstStyle>
            <a:lvl1pPr algn="l">
              <a:defRPr sz="4000" b="0" cap="none"/>
            </a:lvl1pPr>
          </a:lstStyle>
          <a:p>
            <a:r>
              <a:rPr lang="ru-RU"/>
              <a:t>Образец заголовка</a:t>
            </a:r>
            <a:endParaRPr lang="en-US" dirty="0"/>
          </a:p>
        </p:txBody>
      </p:sp>
      <p:sp>
        <p:nvSpPr>
          <p:cNvPr id="3" name="Text Placeholder 2"/>
          <p:cNvSpPr>
            <a:spLocks noGrp="1"/>
          </p:cNvSpPr>
          <p:nvPr>
            <p:ph type="body" idx="1"/>
          </p:nvPr>
        </p:nvSpPr>
        <p:spPr>
          <a:xfrm>
            <a:off x="6895559" y="2677646"/>
            <a:ext cx="3755379" cy="2283823"/>
          </a:xfrm>
        </p:spPr>
        <p:txBody>
          <a:bodyPr anchor="ctr"/>
          <a:lstStyle>
            <a:lvl1pPr marL="0" indent="0" algn="l">
              <a:buNone/>
              <a:defRPr sz="2000" cap="all">
                <a:solidFill>
                  <a:schemeClr val="accent1"/>
                </a:solidFill>
              </a:defRPr>
            </a:lvl1pPr>
            <a:lvl2pPr marL="457189" indent="0">
              <a:buNone/>
              <a:defRPr sz="1800">
                <a:solidFill>
                  <a:schemeClr val="tx1">
                    <a:tint val="75000"/>
                  </a:schemeClr>
                </a:solidFill>
              </a:defRPr>
            </a:lvl2pPr>
            <a:lvl3pPr marL="914377" indent="0">
              <a:buNone/>
              <a:defRPr sz="1600">
                <a:solidFill>
                  <a:schemeClr val="tx1">
                    <a:tint val="75000"/>
                  </a:schemeClr>
                </a:solidFill>
              </a:defRPr>
            </a:lvl3pPr>
            <a:lvl4pPr marL="1371566" indent="0">
              <a:buNone/>
              <a:defRPr sz="1400">
                <a:solidFill>
                  <a:schemeClr val="tx1">
                    <a:tint val="75000"/>
                  </a:schemeClr>
                </a:solidFill>
              </a:defRPr>
            </a:lvl4pPr>
            <a:lvl5pPr marL="1828754" indent="0">
              <a:buNone/>
              <a:defRPr sz="1400">
                <a:solidFill>
                  <a:schemeClr val="tx1">
                    <a:tint val="75000"/>
                  </a:schemeClr>
                </a:solidFill>
              </a:defRPr>
            </a:lvl5pPr>
            <a:lvl6pPr marL="2285943" indent="0">
              <a:buNone/>
              <a:defRPr sz="1400">
                <a:solidFill>
                  <a:schemeClr val="tx1">
                    <a:tint val="75000"/>
                  </a:schemeClr>
                </a:solidFill>
              </a:defRPr>
            </a:lvl6pPr>
            <a:lvl7pPr marL="2743131" indent="0">
              <a:buNone/>
              <a:defRPr sz="1400">
                <a:solidFill>
                  <a:schemeClr val="tx1">
                    <a:tint val="75000"/>
                  </a:schemeClr>
                </a:solidFill>
              </a:defRPr>
            </a:lvl7pPr>
            <a:lvl8pPr marL="3200320" indent="0">
              <a:buNone/>
              <a:defRPr sz="1400">
                <a:solidFill>
                  <a:schemeClr val="tx1">
                    <a:tint val="75000"/>
                  </a:schemeClr>
                </a:solidFill>
              </a:defRPr>
            </a:lvl8pPr>
            <a:lvl9pPr marL="3657509" indent="0">
              <a:buNone/>
              <a:defRPr sz="1400">
                <a:solidFill>
                  <a:schemeClr val="tx1">
                    <a:tint val="75000"/>
                  </a:schemeClr>
                </a:solidFill>
              </a:defRPr>
            </a:lvl9pPr>
          </a:lstStyle>
          <a:p>
            <a:pPr lvl="0"/>
            <a:r>
              <a:rPr lang="ru-RU"/>
              <a:t>Образец текста</a:t>
            </a:r>
          </a:p>
        </p:txBody>
      </p:sp>
      <p:sp>
        <p:nvSpPr>
          <p:cNvPr id="16" name="Date Placeholder 3">
            <a:extLst>
              <a:ext uri="{FF2B5EF4-FFF2-40B4-BE49-F238E27FC236}">
                <a16:creationId xmlns:a16="http://schemas.microsoft.com/office/drawing/2014/main" id="{EF53C9B7-DABB-48F4-8230-31A57BC93371}"/>
              </a:ext>
            </a:extLst>
          </p:cNvPr>
          <p:cNvSpPr>
            <a:spLocks noGrp="1"/>
          </p:cNvSpPr>
          <p:nvPr>
            <p:ph type="dt" sz="half" idx="10"/>
          </p:nvPr>
        </p:nvSpPr>
        <p:spPr/>
        <p:txBody>
          <a:bodyPr/>
          <a:lstStyle>
            <a:lvl1pPr>
              <a:defRPr/>
            </a:lvl1pPr>
          </a:lstStyle>
          <a:p>
            <a:pPr>
              <a:defRPr/>
            </a:pPr>
            <a:fld id="{347A569B-5355-47D1-8888-4215740601A3}" type="datetimeFigureOut">
              <a:rPr lang="ru-RU"/>
              <a:pPr>
                <a:defRPr/>
              </a:pPr>
              <a:t>29.05.2025</a:t>
            </a:fld>
            <a:endParaRPr lang="ru-RU"/>
          </a:p>
        </p:txBody>
      </p:sp>
      <p:sp>
        <p:nvSpPr>
          <p:cNvPr id="17" name="Footer Placeholder 4">
            <a:extLst>
              <a:ext uri="{FF2B5EF4-FFF2-40B4-BE49-F238E27FC236}">
                <a16:creationId xmlns:a16="http://schemas.microsoft.com/office/drawing/2014/main" id="{06F9E8C3-A6CE-48C7-8A93-69FFC0A21CE8}"/>
              </a:ext>
            </a:extLst>
          </p:cNvPr>
          <p:cNvSpPr>
            <a:spLocks noGrp="1"/>
          </p:cNvSpPr>
          <p:nvPr>
            <p:ph type="ftr" sz="quarter" idx="11"/>
          </p:nvPr>
        </p:nvSpPr>
        <p:spPr/>
        <p:txBody>
          <a:bodyPr/>
          <a:lstStyle>
            <a:lvl1pPr>
              <a:defRPr/>
            </a:lvl1pPr>
          </a:lstStyle>
          <a:p>
            <a:pPr>
              <a:defRPr/>
            </a:pPr>
            <a:endParaRPr lang="ru-RU"/>
          </a:p>
        </p:txBody>
      </p:sp>
      <p:sp>
        <p:nvSpPr>
          <p:cNvPr id="18" name="Slide Number Placeholder 5">
            <a:extLst>
              <a:ext uri="{FF2B5EF4-FFF2-40B4-BE49-F238E27FC236}">
                <a16:creationId xmlns:a16="http://schemas.microsoft.com/office/drawing/2014/main" id="{E22C830D-5CEC-45B7-BFF1-043D3ECB3F25}"/>
              </a:ext>
            </a:extLst>
          </p:cNvPr>
          <p:cNvSpPr>
            <a:spLocks noGrp="1"/>
          </p:cNvSpPr>
          <p:nvPr>
            <p:ph type="sldNum" sz="quarter" idx="12"/>
          </p:nvPr>
        </p:nvSpPr>
        <p:spPr/>
        <p:txBody>
          <a:bodyPr/>
          <a:lstStyle>
            <a:lvl1pPr>
              <a:defRPr/>
            </a:lvl1pPr>
          </a:lstStyle>
          <a:p>
            <a:pPr>
              <a:defRPr/>
            </a:pPr>
            <a:fld id="{9B0BA526-0509-4ED4-9568-A3B40257DDA9}" type="slidenum">
              <a:rPr lang="ru-RU" altLang="ru-RU"/>
              <a:pPr>
                <a:defRPr/>
              </a:pPr>
              <a:t>‹#›</a:t>
            </a:fld>
            <a:endParaRPr lang="ru-RU" altLang="ru-RU"/>
          </a:p>
        </p:txBody>
      </p:sp>
    </p:spTree>
    <p:extLst>
      <p:ext uri="{BB962C8B-B14F-4D97-AF65-F5344CB8AC3E}">
        <p14:creationId xmlns:p14="http://schemas.microsoft.com/office/powerpoint/2010/main" val="69121855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Content Placeholder 2"/>
          <p:cNvSpPr>
            <a:spLocks noGrp="1"/>
          </p:cNvSpPr>
          <p:nvPr>
            <p:ph sz="half" idx="1"/>
          </p:nvPr>
        </p:nvSpPr>
        <p:spPr>
          <a:xfrm>
            <a:off x="1154954" y="2603500"/>
            <a:ext cx="4825159" cy="3416301"/>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Content Placeholder 3"/>
          <p:cNvSpPr>
            <a:spLocks noGrp="1"/>
          </p:cNvSpPr>
          <p:nvPr>
            <p:ph sz="half" idx="2"/>
          </p:nvPr>
        </p:nvSpPr>
        <p:spPr>
          <a:xfrm>
            <a:off x="6208714" y="2603501"/>
            <a:ext cx="4825159" cy="3416300"/>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Date Placeholder 3">
            <a:extLst>
              <a:ext uri="{FF2B5EF4-FFF2-40B4-BE49-F238E27FC236}">
                <a16:creationId xmlns:a16="http://schemas.microsoft.com/office/drawing/2014/main" id="{4BDA327E-CA70-41D3-932B-7A09B8BC1CD5}"/>
              </a:ext>
            </a:extLst>
          </p:cNvPr>
          <p:cNvSpPr>
            <a:spLocks noGrp="1"/>
          </p:cNvSpPr>
          <p:nvPr>
            <p:ph type="dt" sz="half" idx="10"/>
          </p:nvPr>
        </p:nvSpPr>
        <p:spPr/>
        <p:txBody>
          <a:bodyPr/>
          <a:lstStyle>
            <a:lvl1pPr>
              <a:defRPr/>
            </a:lvl1pPr>
          </a:lstStyle>
          <a:p>
            <a:pPr>
              <a:defRPr/>
            </a:pPr>
            <a:fld id="{A9605AE1-0A39-4170-ABAA-F6C9F9DF85ED}" type="datetimeFigureOut">
              <a:rPr lang="ru-RU"/>
              <a:pPr>
                <a:defRPr/>
              </a:pPr>
              <a:t>29.05.2025</a:t>
            </a:fld>
            <a:endParaRPr lang="ru-RU"/>
          </a:p>
        </p:txBody>
      </p:sp>
      <p:sp>
        <p:nvSpPr>
          <p:cNvPr id="6" name="Footer Placeholder 4">
            <a:extLst>
              <a:ext uri="{FF2B5EF4-FFF2-40B4-BE49-F238E27FC236}">
                <a16:creationId xmlns:a16="http://schemas.microsoft.com/office/drawing/2014/main" id="{720B6A09-477C-4A75-908D-3538188E2A51}"/>
              </a:ext>
            </a:extLst>
          </p:cNvPr>
          <p:cNvSpPr>
            <a:spLocks noGrp="1"/>
          </p:cNvSpPr>
          <p:nvPr>
            <p:ph type="ftr" sz="quarter" idx="11"/>
          </p:nvPr>
        </p:nvSpPr>
        <p:spPr/>
        <p:txBody>
          <a:bodyPr/>
          <a:lstStyle>
            <a:lvl1pPr>
              <a:defRPr/>
            </a:lvl1pPr>
          </a:lstStyle>
          <a:p>
            <a:pPr>
              <a:defRPr/>
            </a:pPr>
            <a:endParaRPr lang="ru-RU"/>
          </a:p>
        </p:txBody>
      </p:sp>
      <p:sp>
        <p:nvSpPr>
          <p:cNvPr id="7" name="Slide Number Placeholder 5">
            <a:extLst>
              <a:ext uri="{FF2B5EF4-FFF2-40B4-BE49-F238E27FC236}">
                <a16:creationId xmlns:a16="http://schemas.microsoft.com/office/drawing/2014/main" id="{6E3D9EE7-8993-4A18-AC63-8AEAEC5F324C}"/>
              </a:ext>
            </a:extLst>
          </p:cNvPr>
          <p:cNvSpPr>
            <a:spLocks noGrp="1"/>
          </p:cNvSpPr>
          <p:nvPr>
            <p:ph type="sldNum" sz="quarter" idx="12"/>
          </p:nvPr>
        </p:nvSpPr>
        <p:spPr/>
        <p:txBody>
          <a:bodyPr/>
          <a:lstStyle>
            <a:lvl1pPr>
              <a:defRPr/>
            </a:lvl1pPr>
          </a:lstStyle>
          <a:p>
            <a:pPr>
              <a:defRPr/>
            </a:pPr>
            <a:fld id="{B1BFC3F2-1F55-4646-A702-79CA2896E3E5}" type="slidenum">
              <a:rPr lang="ru-RU" altLang="ru-RU"/>
              <a:pPr>
                <a:defRPr/>
              </a:pPr>
              <a:t>‹#›</a:t>
            </a:fld>
            <a:endParaRPr lang="ru-RU" altLang="ru-RU"/>
          </a:p>
        </p:txBody>
      </p:sp>
    </p:spTree>
    <p:extLst>
      <p:ext uri="{BB962C8B-B14F-4D97-AF65-F5344CB8AC3E}">
        <p14:creationId xmlns:p14="http://schemas.microsoft.com/office/powerpoint/2010/main" val="88465838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ru-RU"/>
              <a:t>Образец заголовка</a:t>
            </a:r>
            <a:endParaRPr lang="en-US" dirty="0"/>
          </a:p>
        </p:txBody>
      </p:sp>
      <p:sp>
        <p:nvSpPr>
          <p:cNvPr id="3" name="Text Placeholder 2"/>
          <p:cNvSpPr>
            <a:spLocks noGrp="1"/>
          </p:cNvSpPr>
          <p:nvPr>
            <p:ph type="body" idx="1"/>
          </p:nvPr>
        </p:nvSpPr>
        <p:spPr>
          <a:xfrm>
            <a:off x="1154955" y="2603501"/>
            <a:ext cx="4825157" cy="576263"/>
          </a:xfrm>
        </p:spPr>
        <p:txBody>
          <a:bodyPr anchor="b">
            <a:noAutofit/>
          </a:bodyPr>
          <a:lstStyle>
            <a:lvl1pPr marL="0" indent="0">
              <a:buNone/>
              <a:defRPr sz="2400" b="0">
                <a:solidFill>
                  <a:schemeClr val="accent1"/>
                </a:solidFill>
              </a:defRPr>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ru-RU"/>
              <a:t>Образец текста</a:t>
            </a:r>
          </a:p>
        </p:txBody>
      </p:sp>
      <p:sp>
        <p:nvSpPr>
          <p:cNvPr id="4" name="Content Placeholder 3"/>
          <p:cNvSpPr>
            <a:spLocks noGrp="1"/>
          </p:cNvSpPr>
          <p:nvPr>
            <p:ph sz="half" idx="2"/>
          </p:nvPr>
        </p:nvSpPr>
        <p:spPr>
          <a:xfrm>
            <a:off x="1154954" y="3179763"/>
            <a:ext cx="4825159" cy="2840039"/>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Text Placeholder 4"/>
          <p:cNvSpPr>
            <a:spLocks noGrp="1"/>
          </p:cNvSpPr>
          <p:nvPr>
            <p:ph type="body" sz="quarter" idx="3"/>
          </p:nvPr>
        </p:nvSpPr>
        <p:spPr>
          <a:xfrm>
            <a:off x="6208714" y="2603501"/>
            <a:ext cx="4825159" cy="576263"/>
          </a:xfrm>
        </p:spPr>
        <p:txBody>
          <a:bodyPr anchor="b">
            <a:noAutofit/>
          </a:bodyPr>
          <a:lstStyle>
            <a:lvl1pPr marL="0" indent="0">
              <a:buNone/>
              <a:defRPr sz="2400" b="0">
                <a:solidFill>
                  <a:schemeClr val="accent1"/>
                </a:solidFill>
              </a:defRPr>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ru-RU"/>
              <a:t>Образец текста</a:t>
            </a:r>
          </a:p>
        </p:txBody>
      </p:sp>
      <p:sp>
        <p:nvSpPr>
          <p:cNvPr id="6" name="Content Placeholder 5"/>
          <p:cNvSpPr>
            <a:spLocks noGrp="1"/>
          </p:cNvSpPr>
          <p:nvPr>
            <p:ph sz="quarter" idx="4"/>
          </p:nvPr>
        </p:nvSpPr>
        <p:spPr>
          <a:xfrm>
            <a:off x="6208711" y="3179763"/>
            <a:ext cx="4825159" cy="2840039"/>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7" name="Date Placeholder 3">
            <a:extLst>
              <a:ext uri="{FF2B5EF4-FFF2-40B4-BE49-F238E27FC236}">
                <a16:creationId xmlns:a16="http://schemas.microsoft.com/office/drawing/2014/main" id="{A3B90EAA-B73F-4707-8826-1E2D2AD4F751}"/>
              </a:ext>
            </a:extLst>
          </p:cNvPr>
          <p:cNvSpPr>
            <a:spLocks noGrp="1"/>
          </p:cNvSpPr>
          <p:nvPr>
            <p:ph type="dt" sz="half" idx="10"/>
          </p:nvPr>
        </p:nvSpPr>
        <p:spPr/>
        <p:txBody>
          <a:bodyPr/>
          <a:lstStyle>
            <a:lvl1pPr>
              <a:defRPr/>
            </a:lvl1pPr>
          </a:lstStyle>
          <a:p>
            <a:pPr>
              <a:defRPr/>
            </a:pPr>
            <a:fld id="{4AAA3336-2458-4B10-9012-2F6DD1BF1887}" type="datetimeFigureOut">
              <a:rPr lang="ru-RU"/>
              <a:pPr>
                <a:defRPr/>
              </a:pPr>
              <a:t>29.05.2025</a:t>
            </a:fld>
            <a:endParaRPr lang="ru-RU"/>
          </a:p>
        </p:txBody>
      </p:sp>
      <p:sp>
        <p:nvSpPr>
          <p:cNvPr id="8" name="Footer Placeholder 4">
            <a:extLst>
              <a:ext uri="{FF2B5EF4-FFF2-40B4-BE49-F238E27FC236}">
                <a16:creationId xmlns:a16="http://schemas.microsoft.com/office/drawing/2014/main" id="{3190AB95-8D08-426A-B161-71E3D984BC04}"/>
              </a:ext>
            </a:extLst>
          </p:cNvPr>
          <p:cNvSpPr>
            <a:spLocks noGrp="1"/>
          </p:cNvSpPr>
          <p:nvPr>
            <p:ph type="ftr" sz="quarter" idx="11"/>
          </p:nvPr>
        </p:nvSpPr>
        <p:spPr/>
        <p:txBody>
          <a:bodyPr/>
          <a:lstStyle>
            <a:lvl1pPr>
              <a:defRPr/>
            </a:lvl1pPr>
          </a:lstStyle>
          <a:p>
            <a:pPr>
              <a:defRPr/>
            </a:pPr>
            <a:endParaRPr lang="ru-RU"/>
          </a:p>
        </p:txBody>
      </p:sp>
      <p:sp>
        <p:nvSpPr>
          <p:cNvPr id="9" name="Slide Number Placeholder 5">
            <a:extLst>
              <a:ext uri="{FF2B5EF4-FFF2-40B4-BE49-F238E27FC236}">
                <a16:creationId xmlns:a16="http://schemas.microsoft.com/office/drawing/2014/main" id="{B5E619C5-50BF-436E-8BD9-5291460620DD}"/>
              </a:ext>
            </a:extLst>
          </p:cNvPr>
          <p:cNvSpPr>
            <a:spLocks noGrp="1"/>
          </p:cNvSpPr>
          <p:nvPr>
            <p:ph type="sldNum" sz="quarter" idx="12"/>
          </p:nvPr>
        </p:nvSpPr>
        <p:spPr/>
        <p:txBody>
          <a:bodyPr/>
          <a:lstStyle>
            <a:lvl1pPr>
              <a:defRPr/>
            </a:lvl1pPr>
          </a:lstStyle>
          <a:p>
            <a:pPr>
              <a:defRPr/>
            </a:pPr>
            <a:fld id="{6042695F-9F3D-4F4F-9BD5-4704E29B6354}" type="slidenum">
              <a:rPr lang="ru-RU" altLang="ru-RU"/>
              <a:pPr>
                <a:defRPr/>
              </a:pPr>
              <a:t>‹#›</a:t>
            </a:fld>
            <a:endParaRPr lang="ru-RU" altLang="ru-RU"/>
          </a:p>
        </p:txBody>
      </p:sp>
    </p:spTree>
    <p:extLst>
      <p:ext uri="{BB962C8B-B14F-4D97-AF65-F5344CB8AC3E}">
        <p14:creationId xmlns:p14="http://schemas.microsoft.com/office/powerpoint/2010/main" val="152231406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Date Placeholder 3">
            <a:extLst>
              <a:ext uri="{FF2B5EF4-FFF2-40B4-BE49-F238E27FC236}">
                <a16:creationId xmlns:a16="http://schemas.microsoft.com/office/drawing/2014/main" id="{0F348E12-807C-4447-8450-146CD647C1B1}"/>
              </a:ext>
            </a:extLst>
          </p:cNvPr>
          <p:cNvSpPr>
            <a:spLocks noGrp="1"/>
          </p:cNvSpPr>
          <p:nvPr>
            <p:ph type="dt" sz="half" idx="10"/>
          </p:nvPr>
        </p:nvSpPr>
        <p:spPr/>
        <p:txBody>
          <a:bodyPr/>
          <a:lstStyle>
            <a:lvl1pPr>
              <a:defRPr/>
            </a:lvl1pPr>
          </a:lstStyle>
          <a:p>
            <a:pPr>
              <a:defRPr/>
            </a:pPr>
            <a:fld id="{255C1E12-B52B-43A0-8505-BE676E782DDF}" type="datetimeFigureOut">
              <a:rPr lang="ru-RU"/>
              <a:pPr>
                <a:defRPr/>
              </a:pPr>
              <a:t>29.05.2025</a:t>
            </a:fld>
            <a:endParaRPr lang="ru-RU"/>
          </a:p>
        </p:txBody>
      </p:sp>
      <p:sp>
        <p:nvSpPr>
          <p:cNvPr id="4" name="Footer Placeholder 4">
            <a:extLst>
              <a:ext uri="{FF2B5EF4-FFF2-40B4-BE49-F238E27FC236}">
                <a16:creationId xmlns:a16="http://schemas.microsoft.com/office/drawing/2014/main" id="{31425987-B950-4E7A-8DBC-A2F9151C7333}"/>
              </a:ext>
            </a:extLst>
          </p:cNvPr>
          <p:cNvSpPr>
            <a:spLocks noGrp="1"/>
          </p:cNvSpPr>
          <p:nvPr>
            <p:ph type="ftr" sz="quarter" idx="11"/>
          </p:nvPr>
        </p:nvSpPr>
        <p:spPr/>
        <p:txBody>
          <a:bodyPr/>
          <a:lstStyle>
            <a:lvl1pPr>
              <a:defRPr/>
            </a:lvl1pPr>
          </a:lstStyle>
          <a:p>
            <a:pPr>
              <a:defRPr/>
            </a:pPr>
            <a:endParaRPr lang="ru-RU"/>
          </a:p>
        </p:txBody>
      </p:sp>
      <p:sp>
        <p:nvSpPr>
          <p:cNvPr id="5" name="Slide Number Placeholder 5">
            <a:extLst>
              <a:ext uri="{FF2B5EF4-FFF2-40B4-BE49-F238E27FC236}">
                <a16:creationId xmlns:a16="http://schemas.microsoft.com/office/drawing/2014/main" id="{96536F04-1428-439B-BF3C-7302EEC7C218}"/>
              </a:ext>
            </a:extLst>
          </p:cNvPr>
          <p:cNvSpPr>
            <a:spLocks noGrp="1"/>
          </p:cNvSpPr>
          <p:nvPr>
            <p:ph type="sldNum" sz="quarter" idx="12"/>
          </p:nvPr>
        </p:nvSpPr>
        <p:spPr/>
        <p:txBody>
          <a:bodyPr/>
          <a:lstStyle>
            <a:lvl1pPr>
              <a:defRPr/>
            </a:lvl1pPr>
          </a:lstStyle>
          <a:p>
            <a:pPr>
              <a:defRPr/>
            </a:pPr>
            <a:fld id="{857C8598-CDA0-4927-8A44-D0DF2D424AEE}" type="slidenum">
              <a:rPr lang="ru-RU" altLang="ru-RU"/>
              <a:pPr>
                <a:defRPr/>
              </a:pPr>
              <a:t>‹#›</a:t>
            </a:fld>
            <a:endParaRPr lang="ru-RU" altLang="ru-RU"/>
          </a:p>
        </p:txBody>
      </p:sp>
    </p:spTree>
    <p:extLst>
      <p:ext uri="{BB962C8B-B14F-4D97-AF65-F5344CB8AC3E}">
        <p14:creationId xmlns:p14="http://schemas.microsoft.com/office/powerpoint/2010/main" val="213007331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type="blank" preserve="1">
  <p:cSld name="Пустой слайд">
    <p:spTree>
      <p:nvGrpSpPr>
        <p:cNvPr id="1" name=""/>
        <p:cNvGrpSpPr/>
        <p:nvPr/>
      </p:nvGrpSpPr>
      <p:grpSpPr>
        <a:xfrm>
          <a:off x="0" y="0"/>
          <a:ext cx="0" cy="0"/>
          <a:chOff x="0" y="0"/>
          <a:chExt cx="0" cy="0"/>
        </a:xfrm>
      </p:grpSpPr>
      <p:sp>
        <p:nvSpPr>
          <p:cNvPr id="2" name="Rectangle 6">
            <a:extLst>
              <a:ext uri="{FF2B5EF4-FFF2-40B4-BE49-F238E27FC236}">
                <a16:creationId xmlns:a16="http://schemas.microsoft.com/office/drawing/2014/main" id="{11746D73-580E-4D85-94AD-2D624E88E857}"/>
              </a:ext>
            </a:extLst>
          </p:cNvPr>
          <p:cNvSpPr/>
          <p:nvPr/>
        </p:nvSpPr>
        <p:spPr>
          <a:xfrm>
            <a:off x="10437284"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3" name="Date Placeholder 1">
            <a:extLst>
              <a:ext uri="{FF2B5EF4-FFF2-40B4-BE49-F238E27FC236}">
                <a16:creationId xmlns:a16="http://schemas.microsoft.com/office/drawing/2014/main" id="{F67F58C1-64D7-4AE7-9108-9C32B0AEA4FA}"/>
              </a:ext>
            </a:extLst>
          </p:cNvPr>
          <p:cNvSpPr>
            <a:spLocks noGrp="1"/>
          </p:cNvSpPr>
          <p:nvPr>
            <p:ph type="dt" sz="half" idx="10"/>
          </p:nvPr>
        </p:nvSpPr>
        <p:spPr/>
        <p:txBody>
          <a:bodyPr/>
          <a:lstStyle>
            <a:lvl1pPr>
              <a:defRPr/>
            </a:lvl1pPr>
          </a:lstStyle>
          <a:p>
            <a:pPr>
              <a:defRPr/>
            </a:pPr>
            <a:fld id="{56DF20EC-7E6E-4277-B603-2F313FA585D7}" type="datetimeFigureOut">
              <a:rPr lang="ru-RU"/>
              <a:pPr>
                <a:defRPr/>
              </a:pPr>
              <a:t>29.05.2025</a:t>
            </a:fld>
            <a:endParaRPr lang="ru-RU"/>
          </a:p>
        </p:txBody>
      </p:sp>
      <p:sp>
        <p:nvSpPr>
          <p:cNvPr id="4" name="Footer Placeholder 2">
            <a:extLst>
              <a:ext uri="{FF2B5EF4-FFF2-40B4-BE49-F238E27FC236}">
                <a16:creationId xmlns:a16="http://schemas.microsoft.com/office/drawing/2014/main" id="{7BE4C364-DE4D-4AD8-8331-E4A7A1978247}"/>
              </a:ext>
            </a:extLst>
          </p:cNvPr>
          <p:cNvSpPr>
            <a:spLocks noGrp="1"/>
          </p:cNvSpPr>
          <p:nvPr>
            <p:ph type="ftr" sz="quarter" idx="11"/>
          </p:nvPr>
        </p:nvSpPr>
        <p:spPr/>
        <p:txBody>
          <a:bodyPr/>
          <a:lstStyle>
            <a:lvl1pPr>
              <a:defRPr/>
            </a:lvl1pPr>
          </a:lstStyle>
          <a:p>
            <a:pPr>
              <a:defRPr/>
            </a:pPr>
            <a:endParaRPr lang="ru-RU"/>
          </a:p>
        </p:txBody>
      </p:sp>
      <p:sp>
        <p:nvSpPr>
          <p:cNvPr id="5" name="Slide Number Placeholder 3">
            <a:extLst>
              <a:ext uri="{FF2B5EF4-FFF2-40B4-BE49-F238E27FC236}">
                <a16:creationId xmlns:a16="http://schemas.microsoft.com/office/drawing/2014/main" id="{8FE78E61-EF98-4AAE-B478-1DCE14842566}"/>
              </a:ext>
            </a:extLst>
          </p:cNvPr>
          <p:cNvSpPr>
            <a:spLocks noGrp="1"/>
          </p:cNvSpPr>
          <p:nvPr>
            <p:ph type="sldNum" sz="quarter" idx="12"/>
          </p:nvPr>
        </p:nvSpPr>
        <p:spPr/>
        <p:txBody>
          <a:bodyPr/>
          <a:lstStyle>
            <a:lvl1pPr>
              <a:defRPr/>
            </a:lvl1pPr>
          </a:lstStyle>
          <a:p>
            <a:pPr>
              <a:defRPr/>
            </a:pPr>
            <a:fld id="{D3524347-A1DE-47F3-9480-DF81EC5EDBB3}" type="slidenum">
              <a:rPr lang="ru-RU" altLang="ru-RU"/>
              <a:pPr>
                <a:defRPr/>
              </a:pPr>
              <a:t>‹#›</a:t>
            </a:fld>
            <a:endParaRPr lang="ru-RU" altLang="ru-RU"/>
          </a:p>
        </p:txBody>
      </p:sp>
    </p:spTree>
    <p:extLst>
      <p:ext uri="{BB962C8B-B14F-4D97-AF65-F5344CB8AC3E}">
        <p14:creationId xmlns:p14="http://schemas.microsoft.com/office/powerpoint/2010/main" val="266256530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type="objTx" preserve="1">
  <p:cSld name="Объект с подписью">
    <p:spTree>
      <p:nvGrpSpPr>
        <p:cNvPr id="1" name=""/>
        <p:cNvGrpSpPr/>
        <p:nvPr/>
      </p:nvGrpSpPr>
      <p:grpSpPr>
        <a:xfrm>
          <a:off x="0" y="0"/>
          <a:ext cx="0" cy="0"/>
          <a:chOff x="0" y="0"/>
          <a:chExt cx="0" cy="0"/>
        </a:xfrm>
      </p:grpSpPr>
      <p:grpSp>
        <p:nvGrpSpPr>
          <p:cNvPr id="5" name="Group 13">
            <a:extLst>
              <a:ext uri="{FF2B5EF4-FFF2-40B4-BE49-F238E27FC236}">
                <a16:creationId xmlns:a16="http://schemas.microsoft.com/office/drawing/2014/main" id="{60942371-FC95-4458-A54E-C1B467558A95}"/>
              </a:ext>
            </a:extLst>
          </p:cNvPr>
          <p:cNvGrpSpPr>
            <a:grpSpLocks/>
          </p:cNvGrpSpPr>
          <p:nvPr/>
        </p:nvGrpSpPr>
        <p:grpSpPr bwMode="auto">
          <a:xfrm>
            <a:off x="0" y="-2117"/>
            <a:ext cx="12192000" cy="6866468"/>
            <a:chOff x="0" y="-2373"/>
            <a:chExt cx="12192000" cy="6867027"/>
          </a:xfrm>
        </p:grpSpPr>
        <p:sp>
          <p:nvSpPr>
            <p:cNvPr id="6" name="Rectangle 11">
              <a:extLst>
                <a:ext uri="{FF2B5EF4-FFF2-40B4-BE49-F238E27FC236}">
                  <a16:creationId xmlns:a16="http://schemas.microsoft.com/office/drawing/2014/main" id="{4FB10F5A-7B57-4515-B52D-CD6228F7B93A}"/>
                </a:ext>
              </a:extLst>
            </p:cNvPr>
            <p:cNvSpPr/>
            <p:nvPr/>
          </p:nvSpPr>
          <p:spPr>
            <a:xfrm>
              <a:off x="0" y="0"/>
              <a:ext cx="12192000" cy="6858000"/>
            </a:xfrm>
            <a:prstGeom prst="rect">
              <a:avLst/>
            </a:prstGeom>
            <a:blipFill>
              <a:blip r:embed="rId2">
                <a:duotone>
                  <a:schemeClr val="dk2">
                    <a:shade val="62000"/>
                    <a:hueMod val="108000"/>
                    <a:satMod val="164000"/>
                    <a:lumMod val="69000"/>
                  </a:schemeClr>
                  <a:schemeClr val="dk2">
                    <a:tint val="96000"/>
                    <a:hueMod val="90000"/>
                    <a:satMod val="130000"/>
                    <a:lumMod val="134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7" name="Oval 15">
              <a:extLst>
                <a:ext uri="{FF2B5EF4-FFF2-40B4-BE49-F238E27FC236}">
                  <a16:creationId xmlns:a16="http://schemas.microsoft.com/office/drawing/2014/main" id="{0ED46C9D-E371-46A5-9E83-4C86CAEA28EE}"/>
                </a:ext>
              </a:extLst>
            </p:cNvPr>
            <p:cNvSpPr/>
            <p:nvPr/>
          </p:nvSpPr>
          <p:spPr>
            <a:xfrm>
              <a:off x="3220" y="2667000"/>
              <a:ext cx="4191000" cy="4191000"/>
            </a:xfrm>
            <a:prstGeom prst="ellipse">
              <a:avLst/>
            </a:prstGeom>
            <a:gradFill flip="none" rotWithShape="1">
              <a:gsLst>
                <a:gs pos="0">
                  <a:schemeClr val="bg2">
                    <a:lumMod val="40000"/>
                    <a:lumOff val="60000"/>
                    <a:alpha val="11000"/>
                  </a:schemeClr>
                </a:gs>
                <a:gs pos="75000">
                  <a:schemeClr val="bg2">
                    <a:lumMod val="40000"/>
                    <a:lumOff val="60000"/>
                    <a:alpha val="0"/>
                  </a:schemeClr>
                </a:gs>
                <a:gs pos="36000">
                  <a:schemeClr val="bg2">
                    <a:lumMod val="40000"/>
                    <a:lumOff val="6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8" name="Oval 16">
              <a:extLst>
                <a:ext uri="{FF2B5EF4-FFF2-40B4-BE49-F238E27FC236}">
                  <a16:creationId xmlns:a16="http://schemas.microsoft.com/office/drawing/2014/main" id="{0853D9F2-3391-4CDB-BBA0-10A40FF53F26}"/>
                </a:ext>
              </a:extLst>
            </p:cNvPr>
            <p:cNvSpPr/>
            <p:nvPr/>
          </p:nvSpPr>
          <p:spPr>
            <a:xfrm>
              <a:off x="1750" y="2895600"/>
              <a:ext cx="2362200" cy="2362200"/>
            </a:xfrm>
            <a:prstGeom prst="ellipse">
              <a:avLst/>
            </a:prstGeom>
            <a:gradFill flip="none" rotWithShape="1">
              <a:gsLst>
                <a:gs pos="0">
                  <a:schemeClr val="bg2">
                    <a:lumMod val="40000"/>
                    <a:lumOff val="60000"/>
                    <a:alpha val="8000"/>
                  </a:schemeClr>
                </a:gs>
                <a:gs pos="72000">
                  <a:schemeClr val="bg2">
                    <a:lumMod val="40000"/>
                    <a:lumOff val="60000"/>
                    <a:alpha val="0"/>
                  </a:schemeClr>
                </a:gs>
                <a:gs pos="36000">
                  <a:schemeClr val="bg2">
                    <a:lumMod val="40000"/>
                    <a:lumOff val="6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9" name="Oval 17">
              <a:extLst>
                <a:ext uri="{FF2B5EF4-FFF2-40B4-BE49-F238E27FC236}">
                  <a16:creationId xmlns:a16="http://schemas.microsoft.com/office/drawing/2014/main" id="{791A5F02-F6EB-4BCE-96A2-4F8CB34354B9}"/>
                </a:ext>
              </a:extLst>
            </p:cNvPr>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0" name="Oval 18">
              <a:extLst>
                <a:ext uri="{FF2B5EF4-FFF2-40B4-BE49-F238E27FC236}">
                  <a16:creationId xmlns:a16="http://schemas.microsoft.com/office/drawing/2014/main" id="{80AC8C37-5EC4-4617-9A54-CB354772FF10}"/>
                </a:ext>
              </a:extLst>
            </p:cNvPr>
            <p:cNvSpPr/>
            <p:nvPr/>
          </p:nvSpPr>
          <p:spPr>
            <a:xfrm>
              <a:off x="7999412" y="-2373"/>
              <a:ext cx="1600200" cy="1600200"/>
            </a:xfrm>
            <a:prstGeom prst="ellipse">
              <a:avLst/>
            </a:prstGeom>
            <a:gradFill flip="none" rotWithShape="1">
              <a:gsLst>
                <a:gs pos="0">
                  <a:schemeClr val="bg2">
                    <a:lumMod val="40000"/>
                    <a:lumOff val="60000"/>
                    <a:alpha val="14000"/>
                  </a:schemeClr>
                </a:gs>
                <a:gs pos="73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1" name="Oval 19">
              <a:extLst>
                <a:ext uri="{FF2B5EF4-FFF2-40B4-BE49-F238E27FC236}">
                  <a16:creationId xmlns:a16="http://schemas.microsoft.com/office/drawing/2014/main" id="{930AD01F-92A5-4299-9F2A-5A7F1D2734DD}"/>
                </a:ext>
              </a:extLst>
            </p:cNvPr>
            <p:cNvSpPr/>
            <p:nvPr/>
          </p:nvSpPr>
          <p:spPr>
            <a:xfrm>
              <a:off x="8609012" y="5874054"/>
              <a:ext cx="990600" cy="990600"/>
            </a:xfrm>
            <a:prstGeom prst="ellipse">
              <a:avLst/>
            </a:prstGeom>
            <a:gradFill flip="none" rotWithShape="1">
              <a:gsLst>
                <a:gs pos="0">
                  <a:schemeClr val="bg2">
                    <a:lumMod val="40000"/>
                    <a:lumOff val="60000"/>
                    <a:alpha val="14000"/>
                  </a:schemeClr>
                </a:gs>
                <a:gs pos="66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2" name="Rectangle 7">
              <a:extLst>
                <a:ext uri="{FF2B5EF4-FFF2-40B4-BE49-F238E27FC236}">
                  <a16:creationId xmlns:a16="http://schemas.microsoft.com/office/drawing/2014/main" id="{89A84A48-BD0E-4EE6-8B4A-2787F76F0B39}"/>
                </a:ext>
              </a:extLst>
            </p:cNvPr>
            <p:cNvSpPr/>
            <p:nvPr/>
          </p:nvSpPr>
          <p:spPr>
            <a:xfrm>
              <a:off x="5712884" y="401944"/>
              <a:ext cx="6055783" cy="6054159"/>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3" name="Freeform 5">
              <a:extLst>
                <a:ext uri="{FF2B5EF4-FFF2-40B4-BE49-F238E27FC236}">
                  <a16:creationId xmlns:a16="http://schemas.microsoft.com/office/drawing/2014/main" id="{E4FEA7D6-AEB4-4366-ABB8-D555B5F6E0C4}"/>
                </a:ext>
              </a:extLst>
            </p:cNvPr>
            <p:cNvSpPr>
              <a:spLocks/>
            </p:cNvSpPr>
            <p:nvPr/>
          </p:nvSpPr>
          <p:spPr bwMode="gray">
            <a:xfrm rot="-5677511">
              <a:off x="3140485" y="1826078"/>
              <a:ext cx="3299407" cy="440924"/>
            </a:xfrm>
            <a:custGeom>
              <a:avLst/>
              <a:gdLst>
                <a:gd name="T0" fmla="*/ 85 w 10000"/>
                <a:gd name="T1" fmla="*/ 2532 h 5291"/>
                <a:gd name="T2" fmla="*/ 9958 w 10000"/>
                <a:gd name="T3" fmla="*/ 5291 h 5291"/>
                <a:gd name="T4" fmla="*/ 10000 w 10000"/>
                <a:gd name="T5" fmla="*/ 0 h 5291"/>
                <a:gd name="T6" fmla="*/ 10000 w 10000"/>
                <a:gd name="T7" fmla="*/ 0 h 5291"/>
                <a:gd name="T8" fmla="*/ 9667 w 10000"/>
                <a:gd name="T9" fmla="*/ 204 h 5291"/>
                <a:gd name="T10" fmla="*/ 9334 w 10000"/>
                <a:gd name="T11" fmla="*/ 400 h 5291"/>
                <a:gd name="T12" fmla="*/ 9001 w 10000"/>
                <a:gd name="T13" fmla="*/ 590 h 5291"/>
                <a:gd name="T14" fmla="*/ 8667 w 10000"/>
                <a:gd name="T15" fmla="*/ 753 h 5291"/>
                <a:gd name="T16" fmla="*/ 8333 w 10000"/>
                <a:gd name="T17" fmla="*/ 917 h 5291"/>
                <a:gd name="T18" fmla="*/ 7999 w 10000"/>
                <a:gd name="T19" fmla="*/ 1071 h 5291"/>
                <a:gd name="T20" fmla="*/ 7669 w 10000"/>
                <a:gd name="T21" fmla="*/ 1202 h 5291"/>
                <a:gd name="T22" fmla="*/ 7333 w 10000"/>
                <a:gd name="T23" fmla="*/ 1325 h 5291"/>
                <a:gd name="T24" fmla="*/ 7000 w 10000"/>
                <a:gd name="T25" fmla="*/ 1440 h 5291"/>
                <a:gd name="T26" fmla="*/ 6673 w 10000"/>
                <a:gd name="T27" fmla="*/ 1538 h 5291"/>
                <a:gd name="T28" fmla="*/ 6340 w 10000"/>
                <a:gd name="T29" fmla="*/ 1636 h 5291"/>
                <a:gd name="T30" fmla="*/ 6013 w 10000"/>
                <a:gd name="T31" fmla="*/ 1719 h 5291"/>
                <a:gd name="T32" fmla="*/ 5686 w 10000"/>
                <a:gd name="T33" fmla="*/ 1784 h 5291"/>
                <a:gd name="T34" fmla="*/ 5359 w 10000"/>
                <a:gd name="T35" fmla="*/ 1850 h 5291"/>
                <a:gd name="T36" fmla="*/ 5036 w 10000"/>
                <a:gd name="T37" fmla="*/ 1906 h 5291"/>
                <a:gd name="T38" fmla="*/ 4717 w 10000"/>
                <a:gd name="T39" fmla="*/ 1948 h 5291"/>
                <a:gd name="T40" fmla="*/ 4396 w 10000"/>
                <a:gd name="T41" fmla="*/ 1980 h 5291"/>
                <a:gd name="T42" fmla="*/ 4079 w 10000"/>
                <a:gd name="T43" fmla="*/ 2013 h 5291"/>
                <a:gd name="T44" fmla="*/ 3766 w 10000"/>
                <a:gd name="T45" fmla="*/ 2029 h 5291"/>
                <a:gd name="T46" fmla="*/ 3454 w 10000"/>
                <a:gd name="T47" fmla="*/ 2046 h 5291"/>
                <a:gd name="T48" fmla="*/ 3145 w 10000"/>
                <a:gd name="T49" fmla="*/ 2053 h 5291"/>
                <a:gd name="T50" fmla="*/ 2839 w 10000"/>
                <a:gd name="T51" fmla="*/ 2046 h 5291"/>
                <a:gd name="T52" fmla="*/ 2537 w 10000"/>
                <a:gd name="T53" fmla="*/ 2046 h 5291"/>
                <a:gd name="T54" fmla="*/ 2238 w 10000"/>
                <a:gd name="T55" fmla="*/ 2029 h 5291"/>
                <a:gd name="T56" fmla="*/ 1943 w 10000"/>
                <a:gd name="T57" fmla="*/ 2004 h 5291"/>
                <a:gd name="T58" fmla="*/ 1653 w 10000"/>
                <a:gd name="T59" fmla="*/ 1980 h 5291"/>
                <a:gd name="T60" fmla="*/ 1368 w 10000"/>
                <a:gd name="T61" fmla="*/ 1955 h 5291"/>
                <a:gd name="T62" fmla="*/ 1085 w 10000"/>
                <a:gd name="T63" fmla="*/ 1915 h 5291"/>
                <a:gd name="T64" fmla="*/ 806 w 10000"/>
                <a:gd name="T65" fmla="*/ 1873 h 5291"/>
                <a:gd name="T66" fmla="*/ 533 w 10000"/>
                <a:gd name="T67" fmla="*/ 1833 h 5291"/>
                <a:gd name="T68" fmla="*/ 0 w 10000"/>
                <a:gd name="T69" fmla="*/ 1726 h 5291"/>
                <a:gd name="T70" fmla="*/ 85 w 10000"/>
                <a:gd name="T71" fmla="*/ 2532 h 52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10000" h="5291">
                  <a:moveTo>
                    <a:pt x="85" y="2532"/>
                  </a:moveTo>
                  <a:cubicBezTo>
                    <a:pt x="1736" y="3911"/>
                    <a:pt x="7524" y="5298"/>
                    <a:pt x="9958" y="5291"/>
                  </a:cubicBezTo>
                  <a:cubicBezTo>
                    <a:pt x="9989" y="1958"/>
                    <a:pt x="9969" y="3333"/>
                    <a:pt x="10000" y="0"/>
                  </a:cubicBez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sz="2400"/>
            </a:p>
          </p:txBody>
        </p:sp>
        <p:sp>
          <p:nvSpPr>
            <p:cNvPr id="14" name="Freeform 5">
              <a:extLst>
                <a:ext uri="{FF2B5EF4-FFF2-40B4-BE49-F238E27FC236}">
                  <a16:creationId xmlns:a16="http://schemas.microsoft.com/office/drawing/2014/main" id="{617556E3-D5FD-4DDE-9B20-9E47EF9D8AD2}"/>
                </a:ext>
              </a:extLst>
            </p:cNvPr>
            <p:cNvSpPr>
              <a:spLocks/>
            </p:cNvSpPr>
            <p:nvPr/>
          </p:nvSpPr>
          <p:spPr bwMode="gray">
            <a:xfrm rot="-5400000">
              <a:off x="2229377" y="2801721"/>
              <a:ext cx="6053670" cy="1254558"/>
            </a:xfrm>
            <a:custGeom>
              <a:avLst/>
              <a:gdLst>
                <a:gd name="T0" fmla="*/ 0 w 10000"/>
                <a:gd name="T1" fmla="*/ 0 h 8000"/>
                <a:gd name="T2" fmla="*/ 0 w 10000"/>
                <a:gd name="T3" fmla="*/ 7970 h 8000"/>
                <a:gd name="T4" fmla="*/ 10000 w 10000"/>
                <a:gd name="T5" fmla="*/ 8000 h 8000"/>
                <a:gd name="T6" fmla="*/ 10000 w 10000"/>
                <a:gd name="T7" fmla="*/ 7 h 8000"/>
                <a:gd name="T8" fmla="*/ 10000 w 10000"/>
                <a:gd name="T9" fmla="*/ 7 h 8000"/>
                <a:gd name="T10" fmla="*/ 9773 w 10000"/>
                <a:gd name="T11" fmla="*/ 156 h 8000"/>
                <a:gd name="T12" fmla="*/ 9547 w 10000"/>
                <a:gd name="T13" fmla="*/ 298 h 8000"/>
                <a:gd name="T14" fmla="*/ 9320 w 10000"/>
                <a:gd name="T15" fmla="*/ 437 h 8000"/>
                <a:gd name="T16" fmla="*/ 9092 w 10000"/>
                <a:gd name="T17" fmla="*/ 556 h 8000"/>
                <a:gd name="T18" fmla="*/ 8865 w 10000"/>
                <a:gd name="T19" fmla="*/ 676 h 8000"/>
                <a:gd name="T20" fmla="*/ 8637 w 10000"/>
                <a:gd name="T21" fmla="*/ 788 h 8000"/>
                <a:gd name="T22" fmla="*/ 8412 w 10000"/>
                <a:gd name="T23" fmla="*/ 884 h 8000"/>
                <a:gd name="T24" fmla="*/ 8184 w 10000"/>
                <a:gd name="T25" fmla="*/ 975 h 8000"/>
                <a:gd name="T26" fmla="*/ 7957 w 10000"/>
                <a:gd name="T27" fmla="*/ 1058 h 8000"/>
                <a:gd name="T28" fmla="*/ 7734 w 10000"/>
                <a:gd name="T29" fmla="*/ 1130 h 8000"/>
                <a:gd name="T30" fmla="*/ 7508 w 10000"/>
                <a:gd name="T31" fmla="*/ 1202 h 8000"/>
                <a:gd name="T32" fmla="*/ 7285 w 10000"/>
                <a:gd name="T33" fmla="*/ 1262 h 8000"/>
                <a:gd name="T34" fmla="*/ 7062 w 10000"/>
                <a:gd name="T35" fmla="*/ 1309 h 8000"/>
                <a:gd name="T36" fmla="*/ 6840 w 10000"/>
                <a:gd name="T37" fmla="*/ 1358 h 8000"/>
                <a:gd name="T38" fmla="*/ 6620 w 10000"/>
                <a:gd name="T39" fmla="*/ 1399 h 8000"/>
                <a:gd name="T40" fmla="*/ 6402 w 10000"/>
                <a:gd name="T41" fmla="*/ 1428 h 8000"/>
                <a:gd name="T42" fmla="*/ 6184 w 10000"/>
                <a:gd name="T43" fmla="*/ 1453 h 8000"/>
                <a:gd name="T44" fmla="*/ 5968 w 10000"/>
                <a:gd name="T45" fmla="*/ 1477 h 8000"/>
                <a:gd name="T46" fmla="*/ 5755 w 10000"/>
                <a:gd name="T47" fmla="*/ 1488 h 8000"/>
                <a:gd name="T48" fmla="*/ 5542 w 10000"/>
                <a:gd name="T49" fmla="*/ 1500 h 8000"/>
                <a:gd name="T50" fmla="*/ 5332 w 10000"/>
                <a:gd name="T51" fmla="*/ 1506 h 8000"/>
                <a:gd name="T52" fmla="*/ 5124 w 10000"/>
                <a:gd name="T53" fmla="*/ 1500 h 8000"/>
                <a:gd name="T54" fmla="*/ 4918 w 10000"/>
                <a:gd name="T55" fmla="*/ 1500 h 8000"/>
                <a:gd name="T56" fmla="*/ 4714 w 10000"/>
                <a:gd name="T57" fmla="*/ 1488 h 8000"/>
                <a:gd name="T58" fmla="*/ 4514 w 10000"/>
                <a:gd name="T59" fmla="*/ 1470 h 8000"/>
                <a:gd name="T60" fmla="*/ 4316 w 10000"/>
                <a:gd name="T61" fmla="*/ 1453 h 8000"/>
                <a:gd name="T62" fmla="*/ 4122 w 10000"/>
                <a:gd name="T63" fmla="*/ 1434 h 8000"/>
                <a:gd name="T64" fmla="*/ 3929 w 10000"/>
                <a:gd name="T65" fmla="*/ 1405 h 8000"/>
                <a:gd name="T66" fmla="*/ 3739 w 10000"/>
                <a:gd name="T67" fmla="*/ 1374 h 8000"/>
                <a:gd name="T68" fmla="*/ 3553 w 10000"/>
                <a:gd name="T69" fmla="*/ 1346 h 8000"/>
                <a:gd name="T70" fmla="*/ 3190 w 10000"/>
                <a:gd name="T71" fmla="*/ 1267 h 8000"/>
                <a:gd name="T72" fmla="*/ 2842 w 10000"/>
                <a:gd name="T73" fmla="*/ 1183 h 8000"/>
                <a:gd name="T74" fmla="*/ 2508 w 10000"/>
                <a:gd name="T75" fmla="*/ 1095 h 8000"/>
                <a:gd name="T76" fmla="*/ 2192 w 10000"/>
                <a:gd name="T77" fmla="*/ 998 h 8000"/>
                <a:gd name="T78" fmla="*/ 1890 w 10000"/>
                <a:gd name="T79" fmla="*/ 897 h 8000"/>
                <a:gd name="T80" fmla="*/ 1610 w 10000"/>
                <a:gd name="T81" fmla="*/ 788 h 8000"/>
                <a:gd name="T82" fmla="*/ 1347 w 10000"/>
                <a:gd name="T83" fmla="*/ 681 h 8000"/>
                <a:gd name="T84" fmla="*/ 1105 w 10000"/>
                <a:gd name="T85" fmla="*/ 574 h 8000"/>
                <a:gd name="T86" fmla="*/ 883 w 10000"/>
                <a:gd name="T87" fmla="*/ 473 h 8000"/>
                <a:gd name="T88" fmla="*/ 686 w 10000"/>
                <a:gd name="T89" fmla="*/ 377 h 8000"/>
                <a:gd name="T90" fmla="*/ 508 w 10000"/>
                <a:gd name="T91" fmla="*/ 286 h 8000"/>
                <a:gd name="T92" fmla="*/ 358 w 10000"/>
                <a:gd name="T93" fmla="*/ 210 h 8000"/>
                <a:gd name="T94" fmla="*/ 232 w 10000"/>
                <a:gd name="T95" fmla="*/ 138 h 8000"/>
                <a:gd name="T96" fmla="*/ 59 w 10000"/>
                <a:gd name="T97" fmla="*/ 35 h 8000"/>
                <a:gd name="T98" fmla="*/ 0 w 10000"/>
                <a:gd name="T99" fmla="*/ 0 h 8000"/>
                <a:gd name="T100" fmla="*/ 0 w 10000"/>
                <a:gd name="T101" fmla="*/ 0 h 80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10000" h="8000">
                  <a:moveTo>
                    <a:pt x="0" y="0"/>
                  </a:moveTo>
                  <a:lnTo>
                    <a:pt x="0" y="7970"/>
                  </a:lnTo>
                  <a:lnTo>
                    <a:pt x="10000" y="8000"/>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sz="2400"/>
            </a:p>
          </p:txBody>
        </p:sp>
        <p:sp>
          <p:nvSpPr>
            <p:cNvPr id="15" name="Freeform 5">
              <a:extLst>
                <a:ext uri="{FF2B5EF4-FFF2-40B4-BE49-F238E27FC236}">
                  <a16:creationId xmlns:a16="http://schemas.microsoft.com/office/drawing/2014/main" id="{475AC3CA-3593-4BBD-B58B-613F9CE5BEBD}"/>
                </a:ext>
              </a:extLst>
            </p:cNvPr>
            <p:cNvSpPr>
              <a:spLocks noEditPoints="1"/>
            </p:cNvSpPr>
            <p:nvPr/>
          </p:nvSpPr>
          <p:spPr bwMode="gray">
            <a:xfrm>
              <a:off x="0" y="1587"/>
              <a:ext cx="12192000" cy="6856413"/>
            </a:xfrm>
            <a:custGeom>
              <a:avLst/>
              <a:gdLst>
                <a:gd name="T0" fmla="*/ 0 w 15356"/>
                <a:gd name="T1" fmla="*/ 0 h 8638"/>
                <a:gd name="T2" fmla="*/ 0 w 15356"/>
                <a:gd name="T3" fmla="*/ 8638 h 8638"/>
                <a:gd name="T4" fmla="*/ 15356 w 15356"/>
                <a:gd name="T5" fmla="*/ 8638 h 8638"/>
                <a:gd name="T6" fmla="*/ 15356 w 15356"/>
                <a:gd name="T7" fmla="*/ 0 h 8638"/>
                <a:gd name="T8" fmla="*/ 0 w 15356"/>
                <a:gd name="T9" fmla="*/ 0 h 8638"/>
                <a:gd name="T10" fmla="*/ 14748 w 15356"/>
                <a:gd name="T11" fmla="*/ 8038 h 8638"/>
                <a:gd name="T12" fmla="*/ 600 w 15356"/>
                <a:gd name="T13" fmla="*/ 8038 h 8638"/>
                <a:gd name="T14" fmla="*/ 600 w 15356"/>
                <a:gd name="T15" fmla="*/ 592 h 8638"/>
                <a:gd name="T16" fmla="*/ 14748 w 15356"/>
                <a:gd name="T17" fmla="*/ 592 h 8638"/>
                <a:gd name="T18" fmla="*/ 14748 w 15356"/>
                <a:gd name="T19" fmla="*/ 8038 h 86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sz="2400"/>
            </a:p>
          </p:txBody>
        </p:sp>
      </p:grpSp>
      <p:sp>
        <p:nvSpPr>
          <p:cNvPr id="16" name="Rectangle 14">
            <a:extLst>
              <a:ext uri="{FF2B5EF4-FFF2-40B4-BE49-F238E27FC236}">
                <a16:creationId xmlns:a16="http://schemas.microsoft.com/office/drawing/2014/main" id="{6FCD4304-B516-4BD7-9DE5-AC3C423BA74B}"/>
              </a:ext>
            </a:extLst>
          </p:cNvPr>
          <p:cNvSpPr/>
          <p:nvPr/>
        </p:nvSpPr>
        <p:spPr>
          <a:xfrm>
            <a:off x="10437284"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1154955" y="1295400"/>
            <a:ext cx="2793159" cy="1600200"/>
          </a:xfrm>
        </p:spPr>
        <p:txBody>
          <a:bodyPr anchor="b"/>
          <a:lstStyle>
            <a:lvl1pPr algn="l">
              <a:defRPr sz="2400" b="0"/>
            </a:lvl1pPr>
          </a:lstStyle>
          <a:p>
            <a:r>
              <a:rPr lang="ru-RU"/>
              <a:t>Образец заголовка</a:t>
            </a:r>
            <a:endParaRPr lang="en-US" dirty="0"/>
          </a:p>
        </p:txBody>
      </p:sp>
      <p:sp>
        <p:nvSpPr>
          <p:cNvPr id="3" name="Content Placeholder 2"/>
          <p:cNvSpPr>
            <a:spLocks noGrp="1"/>
          </p:cNvSpPr>
          <p:nvPr>
            <p:ph idx="1"/>
          </p:nvPr>
        </p:nvSpPr>
        <p:spPr>
          <a:xfrm>
            <a:off x="5781148" y="1447800"/>
            <a:ext cx="5190065" cy="4572000"/>
          </a:xfrm>
        </p:spPr>
        <p:txBody>
          <a:bodyPr anchor="ct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Text Placeholder 3"/>
          <p:cNvSpPr>
            <a:spLocks noGrp="1"/>
          </p:cNvSpPr>
          <p:nvPr>
            <p:ph type="body" sz="half" idx="2"/>
          </p:nvPr>
        </p:nvSpPr>
        <p:spPr bwMode="gray">
          <a:xfrm>
            <a:off x="1154955" y="2895602"/>
            <a:ext cx="2793159" cy="3129279"/>
          </a:xfrm>
        </p:spPr>
        <p:txBody>
          <a:bodyPr/>
          <a:lstStyle>
            <a:lvl1pPr marL="0" indent="0">
              <a:buNone/>
              <a:defRPr sz="1400">
                <a:solidFill>
                  <a:schemeClr val="accent1"/>
                </a:solidFill>
              </a:defRPr>
            </a:lvl1pPr>
            <a:lvl2pPr marL="457189" indent="0">
              <a:buNone/>
              <a:defRPr sz="1200"/>
            </a:lvl2pPr>
            <a:lvl3pPr marL="914377" indent="0">
              <a:buNone/>
              <a:defRPr sz="1000"/>
            </a:lvl3pPr>
            <a:lvl4pPr marL="1371566" indent="0">
              <a:buNone/>
              <a:defRPr sz="900"/>
            </a:lvl4pPr>
            <a:lvl5pPr marL="1828754" indent="0">
              <a:buNone/>
              <a:defRPr sz="900"/>
            </a:lvl5pPr>
            <a:lvl6pPr marL="2285943" indent="0">
              <a:buNone/>
              <a:defRPr sz="900"/>
            </a:lvl6pPr>
            <a:lvl7pPr marL="2743131" indent="0">
              <a:buNone/>
              <a:defRPr sz="900"/>
            </a:lvl7pPr>
            <a:lvl8pPr marL="3200320" indent="0">
              <a:buNone/>
              <a:defRPr sz="900"/>
            </a:lvl8pPr>
            <a:lvl9pPr marL="3657509" indent="0">
              <a:buNone/>
              <a:defRPr sz="900"/>
            </a:lvl9pPr>
          </a:lstStyle>
          <a:p>
            <a:pPr lvl="0"/>
            <a:r>
              <a:rPr lang="ru-RU"/>
              <a:t>Образец текста</a:t>
            </a:r>
          </a:p>
        </p:txBody>
      </p:sp>
      <p:sp>
        <p:nvSpPr>
          <p:cNvPr id="17" name="Date Placeholder 4">
            <a:extLst>
              <a:ext uri="{FF2B5EF4-FFF2-40B4-BE49-F238E27FC236}">
                <a16:creationId xmlns:a16="http://schemas.microsoft.com/office/drawing/2014/main" id="{F014EC61-9486-412C-B102-82DEFA99045C}"/>
              </a:ext>
            </a:extLst>
          </p:cNvPr>
          <p:cNvSpPr>
            <a:spLocks noGrp="1"/>
          </p:cNvSpPr>
          <p:nvPr>
            <p:ph type="dt" sz="half" idx="10"/>
          </p:nvPr>
        </p:nvSpPr>
        <p:spPr/>
        <p:txBody>
          <a:bodyPr/>
          <a:lstStyle>
            <a:lvl1pPr>
              <a:defRPr/>
            </a:lvl1pPr>
          </a:lstStyle>
          <a:p>
            <a:pPr>
              <a:defRPr/>
            </a:pPr>
            <a:fld id="{A1B244D0-06A3-48C3-AF92-D23EDFD21757}" type="datetimeFigureOut">
              <a:rPr lang="ru-RU"/>
              <a:pPr>
                <a:defRPr/>
              </a:pPr>
              <a:t>29.05.2025</a:t>
            </a:fld>
            <a:endParaRPr lang="ru-RU"/>
          </a:p>
        </p:txBody>
      </p:sp>
      <p:sp>
        <p:nvSpPr>
          <p:cNvPr id="18" name="Footer Placeholder 5">
            <a:extLst>
              <a:ext uri="{FF2B5EF4-FFF2-40B4-BE49-F238E27FC236}">
                <a16:creationId xmlns:a16="http://schemas.microsoft.com/office/drawing/2014/main" id="{D4AD1C47-87B2-448B-B497-46128D36FAC5}"/>
              </a:ext>
            </a:extLst>
          </p:cNvPr>
          <p:cNvSpPr>
            <a:spLocks noGrp="1"/>
          </p:cNvSpPr>
          <p:nvPr>
            <p:ph type="ftr" sz="quarter" idx="11"/>
          </p:nvPr>
        </p:nvSpPr>
        <p:spPr/>
        <p:txBody>
          <a:bodyPr/>
          <a:lstStyle>
            <a:lvl1pPr>
              <a:defRPr/>
            </a:lvl1pPr>
          </a:lstStyle>
          <a:p>
            <a:pPr>
              <a:defRPr/>
            </a:pPr>
            <a:endParaRPr lang="ru-RU"/>
          </a:p>
        </p:txBody>
      </p:sp>
      <p:sp>
        <p:nvSpPr>
          <p:cNvPr id="19" name="Slide Number Placeholder 6">
            <a:extLst>
              <a:ext uri="{FF2B5EF4-FFF2-40B4-BE49-F238E27FC236}">
                <a16:creationId xmlns:a16="http://schemas.microsoft.com/office/drawing/2014/main" id="{00223089-D84A-4359-AAE3-F379BED8D108}"/>
              </a:ext>
            </a:extLst>
          </p:cNvPr>
          <p:cNvSpPr>
            <a:spLocks noGrp="1"/>
          </p:cNvSpPr>
          <p:nvPr>
            <p:ph type="sldNum" sz="quarter" idx="12"/>
          </p:nvPr>
        </p:nvSpPr>
        <p:spPr/>
        <p:txBody>
          <a:bodyPr/>
          <a:lstStyle>
            <a:lvl1pPr>
              <a:defRPr/>
            </a:lvl1pPr>
          </a:lstStyle>
          <a:p>
            <a:pPr>
              <a:defRPr/>
            </a:pPr>
            <a:fld id="{40B58669-EF3A-4D99-801F-15B47ED60F49}" type="slidenum">
              <a:rPr lang="ru-RU" altLang="ru-RU"/>
              <a:pPr>
                <a:defRPr/>
              </a:pPr>
              <a:t>‹#›</a:t>
            </a:fld>
            <a:endParaRPr lang="ru-RU" altLang="ru-RU"/>
          </a:p>
        </p:txBody>
      </p:sp>
    </p:spTree>
    <p:extLst>
      <p:ext uri="{BB962C8B-B14F-4D97-AF65-F5344CB8AC3E}">
        <p14:creationId xmlns:p14="http://schemas.microsoft.com/office/powerpoint/2010/main" val="340870798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Content Placeholder 2"/>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B971AEDF-7987-40DE-8193-EEF5A39083FE}" type="datetimeFigureOut">
              <a:rPr lang="uz-Cyrl-UZ" smtClean="0"/>
              <a:t>29/05/2025</a:t>
            </a:fld>
            <a:endParaRPr lang="uz-Cyrl-UZ"/>
          </a:p>
        </p:txBody>
      </p:sp>
      <p:sp>
        <p:nvSpPr>
          <p:cNvPr id="5" name="Footer Placeholder 4"/>
          <p:cNvSpPr>
            <a:spLocks noGrp="1"/>
          </p:cNvSpPr>
          <p:nvPr>
            <p:ph type="ftr" sz="quarter" idx="11"/>
          </p:nvPr>
        </p:nvSpPr>
        <p:spPr/>
        <p:txBody>
          <a:bodyPr/>
          <a:lstStyle/>
          <a:p>
            <a:endParaRPr lang="uz-Cyrl-UZ"/>
          </a:p>
        </p:txBody>
      </p:sp>
      <p:sp>
        <p:nvSpPr>
          <p:cNvPr id="6" name="Slide Number Placeholder 5"/>
          <p:cNvSpPr>
            <a:spLocks noGrp="1"/>
          </p:cNvSpPr>
          <p:nvPr>
            <p:ph type="sldNum" sz="quarter" idx="12"/>
          </p:nvPr>
        </p:nvSpPr>
        <p:spPr/>
        <p:txBody>
          <a:bodyPr/>
          <a:lstStyle/>
          <a:p>
            <a:fld id="{7404D8E7-D024-4ACA-BCAF-29E0A26DEF33}" type="slidenum">
              <a:rPr lang="uz-Cyrl-UZ" smtClean="0"/>
              <a:t>‹#›</a:t>
            </a:fld>
            <a:endParaRPr lang="uz-Cyrl-UZ"/>
          </a:p>
        </p:txBody>
      </p:sp>
    </p:spTree>
    <p:extLst>
      <p:ext uri="{BB962C8B-B14F-4D97-AF65-F5344CB8AC3E}">
        <p14:creationId xmlns:p14="http://schemas.microsoft.com/office/powerpoint/2010/main" val="216213025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grpSp>
        <p:nvGrpSpPr>
          <p:cNvPr id="5" name="Group 19">
            <a:extLst>
              <a:ext uri="{FF2B5EF4-FFF2-40B4-BE49-F238E27FC236}">
                <a16:creationId xmlns:a16="http://schemas.microsoft.com/office/drawing/2014/main" id="{25EEA629-968F-4575-8222-6D746AAFEDB8}"/>
              </a:ext>
            </a:extLst>
          </p:cNvPr>
          <p:cNvGrpSpPr>
            <a:grpSpLocks/>
          </p:cNvGrpSpPr>
          <p:nvPr/>
        </p:nvGrpSpPr>
        <p:grpSpPr bwMode="auto">
          <a:xfrm>
            <a:off x="0" y="-2117"/>
            <a:ext cx="12192000" cy="6866468"/>
            <a:chOff x="0" y="-2373"/>
            <a:chExt cx="12192000" cy="6867027"/>
          </a:xfrm>
        </p:grpSpPr>
        <p:sp>
          <p:nvSpPr>
            <p:cNvPr id="6" name="Rectangle 11">
              <a:extLst>
                <a:ext uri="{FF2B5EF4-FFF2-40B4-BE49-F238E27FC236}">
                  <a16:creationId xmlns:a16="http://schemas.microsoft.com/office/drawing/2014/main" id="{765BD9F6-ED2D-460D-8978-24BAC2472598}"/>
                </a:ext>
              </a:extLst>
            </p:cNvPr>
            <p:cNvSpPr/>
            <p:nvPr/>
          </p:nvSpPr>
          <p:spPr>
            <a:xfrm>
              <a:off x="0" y="0"/>
              <a:ext cx="12192000" cy="6858000"/>
            </a:xfrm>
            <a:prstGeom prst="rect">
              <a:avLst/>
            </a:prstGeom>
            <a:blipFill>
              <a:blip r:embed="rId2">
                <a:duotone>
                  <a:schemeClr val="dk2">
                    <a:shade val="62000"/>
                    <a:hueMod val="108000"/>
                    <a:satMod val="164000"/>
                    <a:lumMod val="69000"/>
                  </a:schemeClr>
                  <a:schemeClr val="dk2">
                    <a:tint val="96000"/>
                    <a:hueMod val="90000"/>
                    <a:satMod val="130000"/>
                    <a:lumMod val="134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7" name="Oval 14">
              <a:extLst>
                <a:ext uri="{FF2B5EF4-FFF2-40B4-BE49-F238E27FC236}">
                  <a16:creationId xmlns:a16="http://schemas.microsoft.com/office/drawing/2014/main" id="{B04287B4-B96B-430B-AE95-373DA8B9A608}"/>
                </a:ext>
              </a:extLst>
            </p:cNvPr>
            <p:cNvSpPr/>
            <p:nvPr/>
          </p:nvSpPr>
          <p:spPr>
            <a:xfrm>
              <a:off x="3220" y="2667000"/>
              <a:ext cx="4191000" cy="4191000"/>
            </a:xfrm>
            <a:prstGeom prst="ellipse">
              <a:avLst/>
            </a:prstGeom>
            <a:gradFill flip="none" rotWithShape="1">
              <a:gsLst>
                <a:gs pos="0">
                  <a:schemeClr val="bg2">
                    <a:lumMod val="40000"/>
                    <a:lumOff val="60000"/>
                    <a:alpha val="11000"/>
                  </a:schemeClr>
                </a:gs>
                <a:gs pos="75000">
                  <a:schemeClr val="bg2">
                    <a:lumMod val="40000"/>
                    <a:lumOff val="60000"/>
                    <a:alpha val="0"/>
                  </a:schemeClr>
                </a:gs>
                <a:gs pos="36000">
                  <a:schemeClr val="bg2">
                    <a:lumMod val="40000"/>
                    <a:lumOff val="6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8" name="Oval 15">
              <a:extLst>
                <a:ext uri="{FF2B5EF4-FFF2-40B4-BE49-F238E27FC236}">
                  <a16:creationId xmlns:a16="http://schemas.microsoft.com/office/drawing/2014/main" id="{4A9E49DA-3C65-4F25-BC61-8AFF1E83A867}"/>
                </a:ext>
              </a:extLst>
            </p:cNvPr>
            <p:cNvSpPr/>
            <p:nvPr/>
          </p:nvSpPr>
          <p:spPr>
            <a:xfrm>
              <a:off x="1750" y="2895600"/>
              <a:ext cx="2362200" cy="2362200"/>
            </a:xfrm>
            <a:prstGeom prst="ellipse">
              <a:avLst/>
            </a:prstGeom>
            <a:gradFill flip="none" rotWithShape="1">
              <a:gsLst>
                <a:gs pos="0">
                  <a:schemeClr val="bg2">
                    <a:lumMod val="40000"/>
                    <a:lumOff val="60000"/>
                    <a:alpha val="8000"/>
                  </a:schemeClr>
                </a:gs>
                <a:gs pos="72000">
                  <a:schemeClr val="bg2">
                    <a:lumMod val="40000"/>
                    <a:lumOff val="60000"/>
                    <a:alpha val="0"/>
                  </a:schemeClr>
                </a:gs>
                <a:gs pos="36000">
                  <a:schemeClr val="bg2">
                    <a:lumMod val="40000"/>
                    <a:lumOff val="6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9" name="Oval 16">
              <a:extLst>
                <a:ext uri="{FF2B5EF4-FFF2-40B4-BE49-F238E27FC236}">
                  <a16:creationId xmlns:a16="http://schemas.microsoft.com/office/drawing/2014/main" id="{2F9C7163-ECFD-4D72-B5B1-416B8D0029E7}"/>
                </a:ext>
              </a:extLst>
            </p:cNvPr>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0" name="Oval 17">
              <a:extLst>
                <a:ext uri="{FF2B5EF4-FFF2-40B4-BE49-F238E27FC236}">
                  <a16:creationId xmlns:a16="http://schemas.microsoft.com/office/drawing/2014/main" id="{821FDFCA-C144-48E5-9546-9FB04C54515D}"/>
                </a:ext>
              </a:extLst>
            </p:cNvPr>
            <p:cNvSpPr/>
            <p:nvPr/>
          </p:nvSpPr>
          <p:spPr>
            <a:xfrm>
              <a:off x="7999412" y="-2373"/>
              <a:ext cx="1600200" cy="1600200"/>
            </a:xfrm>
            <a:prstGeom prst="ellipse">
              <a:avLst/>
            </a:prstGeom>
            <a:gradFill flip="none" rotWithShape="1">
              <a:gsLst>
                <a:gs pos="0">
                  <a:schemeClr val="bg2">
                    <a:lumMod val="40000"/>
                    <a:lumOff val="60000"/>
                    <a:alpha val="14000"/>
                  </a:schemeClr>
                </a:gs>
                <a:gs pos="73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1" name="Oval 18">
              <a:extLst>
                <a:ext uri="{FF2B5EF4-FFF2-40B4-BE49-F238E27FC236}">
                  <a16:creationId xmlns:a16="http://schemas.microsoft.com/office/drawing/2014/main" id="{FE4A6AC2-61A5-4AC0-A6DA-4D39DE7B7086}"/>
                </a:ext>
              </a:extLst>
            </p:cNvPr>
            <p:cNvSpPr/>
            <p:nvPr/>
          </p:nvSpPr>
          <p:spPr>
            <a:xfrm>
              <a:off x="8609012" y="5874054"/>
              <a:ext cx="990600" cy="990600"/>
            </a:xfrm>
            <a:prstGeom prst="ellipse">
              <a:avLst/>
            </a:prstGeom>
            <a:gradFill flip="none" rotWithShape="1">
              <a:gsLst>
                <a:gs pos="0">
                  <a:schemeClr val="bg2">
                    <a:lumMod val="40000"/>
                    <a:lumOff val="60000"/>
                    <a:alpha val="14000"/>
                  </a:schemeClr>
                </a:gs>
                <a:gs pos="66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2" name="Rectangle 7">
              <a:extLst>
                <a:ext uri="{FF2B5EF4-FFF2-40B4-BE49-F238E27FC236}">
                  <a16:creationId xmlns:a16="http://schemas.microsoft.com/office/drawing/2014/main" id="{26536BDE-EEB8-4781-82C5-AF7A0A98641F}"/>
                </a:ext>
              </a:extLst>
            </p:cNvPr>
            <p:cNvSpPr/>
            <p:nvPr/>
          </p:nvSpPr>
          <p:spPr>
            <a:xfrm>
              <a:off x="6172200" y="401944"/>
              <a:ext cx="5596467" cy="6054159"/>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3" name="Freeform 5">
              <a:extLst>
                <a:ext uri="{FF2B5EF4-FFF2-40B4-BE49-F238E27FC236}">
                  <a16:creationId xmlns:a16="http://schemas.microsoft.com/office/drawing/2014/main" id="{B0AF4F92-6AF9-4A63-B6E8-3D8506B1EAED}"/>
                </a:ext>
              </a:extLst>
            </p:cNvPr>
            <p:cNvSpPr>
              <a:spLocks/>
            </p:cNvSpPr>
            <p:nvPr/>
          </p:nvSpPr>
          <p:spPr bwMode="gray">
            <a:xfrm rot="-5400000">
              <a:off x="3295432" y="2801721"/>
              <a:ext cx="6053670" cy="1254558"/>
            </a:xfrm>
            <a:custGeom>
              <a:avLst/>
              <a:gdLst>
                <a:gd name="T0" fmla="*/ 0 w 10000"/>
                <a:gd name="T1" fmla="*/ 0 h 8000"/>
                <a:gd name="T2" fmla="*/ 0 w 10000"/>
                <a:gd name="T3" fmla="*/ 7970 h 8000"/>
                <a:gd name="T4" fmla="*/ 10000 w 10000"/>
                <a:gd name="T5" fmla="*/ 8000 h 8000"/>
                <a:gd name="T6" fmla="*/ 10000 w 10000"/>
                <a:gd name="T7" fmla="*/ 7 h 8000"/>
                <a:gd name="T8" fmla="*/ 10000 w 10000"/>
                <a:gd name="T9" fmla="*/ 7 h 8000"/>
                <a:gd name="T10" fmla="*/ 9773 w 10000"/>
                <a:gd name="T11" fmla="*/ 156 h 8000"/>
                <a:gd name="T12" fmla="*/ 9547 w 10000"/>
                <a:gd name="T13" fmla="*/ 298 h 8000"/>
                <a:gd name="T14" fmla="*/ 9320 w 10000"/>
                <a:gd name="T15" fmla="*/ 437 h 8000"/>
                <a:gd name="T16" fmla="*/ 9092 w 10000"/>
                <a:gd name="T17" fmla="*/ 556 h 8000"/>
                <a:gd name="T18" fmla="*/ 8865 w 10000"/>
                <a:gd name="T19" fmla="*/ 676 h 8000"/>
                <a:gd name="T20" fmla="*/ 8637 w 10000"/>
                <a:gd name="T21" fmla="*/ 788 h 8000"/>
                <a:gd name="T22" fmla="*/ 8412 w 10000"/>
                <a:gd name="T23" fmla="*/ 884 h 8000"/>
                <a:gd name="T24" fmla="*/ 8184 w 10000"/>
                <a:gd name="T25" fmla="*/ 975 h 8000"/>
                <a:gd name="T26" fmla="*/ 7957 w 10000"/>
                <a:gd name="T27" fmla="*/ 1058 h 8000"/>
                <a:gd name="T28" fmla="*/ 7734 w 10000"/>
                <a:gd name="T29" fmla="*/ 1130 h 8000"/>
                <a:gd name="T30" fmla="*/ 7508 w 10000"/>
                <a:gd name="T31" fmla="*/ 1202 h 8000"/>
                <a:gd name="T32" fmla="*/ 7285 w 10000"/>
                <a:gd name="T33" fmla="*/ 1262 h 8000"/>
                <a:gd name="T34" fmla="*/ 7062 w 10000"/>
                <a:gd name="T35" fmla="*/ 1309 h 8000"/>
                <a:gd name="T36" fmla="*/ 6840 w 10000"/>
                <a:gd name="T37" fmla="*/ 1358 h 8000"/>
                <a:gd name="T38" fmla="*/ 6620 w 10000"/>
                <a:gd name="T39" fmla="*/ 1399 h 8000"/>
                <a:gd name="T40" fmla="*/ 6402 w 10000"/>
                <a:gd name="T41" fmla="*/ 1428 h 8000"/>
                <a:gd name="T42" fmla="*/ 6184 w 10000"/>
                <a:gd name="T43" fmla="*/ 1453 h 8000"/>
                <a:gd name="T44" fmla="*/ 5968 w 10000"/>
                <a:gd name="T45" fmla="*/ 1477 h 8000"/>
                <a:gd name="T46" fmla="*/ 5755 w 10000"/>
                <a:gd name="T47" fmla="*/ 1488 h 8000"/>
                <a:gd name="T48" fmla="*/ 5542 w 10000"/>
                <a:gd name="T49" fmla="*/ 1500 h 8000"/>
                <a:gd name="T50" fmla="*/ 5332 w 10000"/>
                <a:gd name="T51" fmla="*/ 1506 h 8000"/>
                <a:gd name="T52" fmla="*/ 5124 w 10000"/>
                <a:gd name="T53" fmla="*/ 1500 h 8000"/>
                <a:gd name="T54" fmla="*/ 4918 w 10000"/>
                <a:gd name="T55" fmla="*/ 1500 h 8000"/>
                <a:gd name="T56" fmla="*/ 4714 w 10000"/>
                <a:gd name="T57" fmla="*/ 1488 h 8000"/>
                <a:gd name="T58" fmla="*/ 4514 w 10000"/>
                <a:gd name="T59" fmla="*/ 1470 h 8000"/>
                <a:gd name="T60" fmla="*/ 4316 w 10000"/>
                <a:gd name="T61" fmla="*/ 1453 h 8000"/>
                <a:gd name="T62" fmla="*/ 4122 w 10000"/>
                <a:gd name="T63" fmla="*/ 1434 h 8000"/>
                <a:gd name="T64" fmla="*/ 3929 w 10000"/>
                <a:gd name="T65" fmla="*/ 1405 h 8000"/>
                <a:gd name="T66" fmla="*/ 3739 w 10000"/>
                <a:gd name="T67" fmla="*/ 1374 h 8000"/>
                <a:gd name="T68" fmla="*/ 3553 w 10000"/>
                <a:gd name="T69" fmla="*/ 1346 h 8000"/>
                <a:gd name="T70" fmla="*/ 3190 w 10000"/>
                <a:gd name="T71" fmla="*/ 1267 h 8000"/>
                <a:gd name="T72" fmla="*/ 2842 w 10000"/>
                <a:gd name="T73" fmla="*/ 1183 h 8000"/>
                <a:gd name="T74" fmla="*/ 2508 w 10000"/>
                <a:gd name="T75" fmla="*/ 1095 h 8000"/>
                <a:gd name="T76" fmla="*/ 2192 w 10000"/>
                <a:gd name="T77" fmla="*/ 998 h 8000"/>
                <a:gd name="T78" fmla="*/ 1890 w 10000"/>
                <a:gd name="T79" fmla="*/ 897 h 8000"/>
                <a:gd name="T80" fmla="*/ 1610 w 10000"/>
                <a:gd name="T81" fmla="*/ 788 h 8000"/>
                <a:gd name="T82" fmla="*/ 1347 w 10000"/>
                <a:gd name="T83" fmla="*/ 681 h 8000"/>
                <a:gd name="T84" fmla="*/ 1105 w 10000"/>
                <a:gd name="T85" fmla="*/ 574 h 8000"/>
                <a:gd name="T86" fmla="*/ 883 w 10000"/>
                <a:gd name="T87" fmla="*/ 473 h 8000"/>
                <a:gd name="T88" fmla="*/ 686 w 10000"/>
                <a:gd name="T89" fmla="*/ 377 h 8000"/>
                <a:gd name="T90" fmla="*/ 508 w 10000"/>
                <a:gd name="T91" fmla="*/ 286 h 8000"/>
                <a:gd name="T92" fmla="*/ 358 w 10000"/>
                <a:gd name="T93" fmla="*/ 210 h 8000"/>
                <a:gd name="T94" fmla="*/ 232 w 10000"/>
                <a:gd name="T95" fmla="*/ 138 h 8000"/>
                <a:gd name="T96" fmla="*/ 59 w 10000"/>
                <a:gd name="T97" fmla="*/ 35 h 8000"/>
                <a:gd name="T98" fmla="*/ 0 w 10000"/>
                <a:gd name="T99" fmla="*/ 0 h 8000"/>
                <a:gd name="T100" fmla="*/ 0 w 10000"/>
                <a:gd name="T101" fmla="*/ 0 h 80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10000" h="8000">
                  <a:moveTo>
                    <a:pt x="0" y="0"/>
                  </a:moveTo>
                  <a:lnTo>
                    <a:pt x="0" y="7970"/>
                  </a:lnTo>
                  <a:lnTo>
                    <a:pt x="10000" y="8000"/>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sz="2400"/>
            </a:p>
          </p:txBody>
        </p:sp>
        <p:sp>
          <p:nvSpPr>
            <p:cNvPr id="14" name="Freeform 5">
              <a:extLst>
                <a:ext uri="{FF2B5EF4-FFF2-40B4-BE49-F238E27FC236}">
                  <a16:creationId xmlns:a16="http://schemas.microsoft.com/office/drawing/2014/main" id="{89F8CD2F-156F-4F10-9CE6-F3530AA8E74C}"/>
                </a:ext>
              </a:extLst>
            </p:cNvPr>
            <p:cNvSpPr>
              <a:spLocks/>
            </p:cNvSpPr>
            <p:nvPr/>
          </p:nvSpPr>
          <p:spPr bwMode="gray">
            <a:xfrm rot="-5677511">
              <a:off x="4203594" y="1826078"/>
              <a:ext cx="3299407" cy="440924"/>
            </a:xfrm>
            <a:custGeom>
              <a:avLst/>
              <a:gdLst>
                <a:gd name="T0" fmla="*/ 85 w 10000"/>
                <a:gd name="T1" fmla="*/ 2532 h 5291"/>
                <a:gd name="T2" fmla="*/ 9958 w 10000"/>
                <a:gd name="T3" fmla="*/ 5291 h 5291"/>
                <a:gd name="T4" fmla="*/ 10000 w 10000"/>
                <a:gd name="T5" fmla="*/ 0 h 5291"/>
                <a:gd name="T6" fmla="*/ 10000 w 10000"/>
                <a:gd name="T7" fmla="*/ 0 h 5291"/>
                <a:gd name="T8" fmla="*/ 9667 w 10000"/>
                <a:gd name="T9" fmla="*/ 204 h 5291"/>
                <a:gd name="T10" fmla="*/ 9334 w 10000"/>
                <a:gd name="T11" fmla="*/ 400 h 5291"/>
                <a:gd name="T12" fmla="*/ 9001 w 10000"/>
                <a:gd name="T13" fmla="*/ 590 h 5291"/>
                <a:gd name="T14" fmla="*/ 8667 w 10000"/>
                <a:gd name="T15" fmla="*/ 753 h 5291"/>
                <a:gd name="T16" fmla="*/ 8333 w 10000"/>
                <a:gd name="T17" fmla="*/ 917 h 5291"/>
                <a:gd name="T18" fmla="*/ 7999 w 10000"/>
                <a:gd name="T19" fmla="*/ 1071 h 5291"/>
                <a:gd name="T20" fmla="*/ 7669 w 10000"/>
                <a:gd name="T21" fmla="*/ 1202 h 5291"/>
                <a:gd name="T22" fmla="*/ 7333 w 10000"/>
                <a:gd name="T23" fmla="*/ 1325 h 5291"/>
                <a:gd name="T24" fmla="*/ 7000 w 10000"/>
                <a:gd name="T25" fmla="*/ 1440 h 5291"/>
                <a:gd name="T26" fmla="*/ 6673 w 10000"/>
                <a:gd name="T27" fmla="*/ 1538 h 5291"/>
                <a:gd name="T28" fmla="*/ 6340 w 10000"/>
                <a:gd name="T29" fmla="*/ 1636 h 5291"/>
                <a:gd name="T30" fmla="*/ 6013 w 10000"/>
                <a:gd name="T31" fmla="*/ 1719 h 5291"/>
                <a:gd name="T32" fmla="*/ 5686 w 10000"/>
                <a:gd name="T33" fmla="*/ 1784 h 5291"/>
                <a:gd name="T34" fmla="*/ 5359 w 10000"/>
                <a:gd name="T35" fmla="*/ 1850 h 5291"/>
                <a:gd name="T36" fmla="*/ 5036 w 10000"/>
                <a:gd name="T37" fmla="*/ 1906 h 5291"/>
                <a:gd name="T38" fmla="*/ 4717 w 10000"/>
                <a:gd name="T39" fmla="*/ 1948 h 5291"/>
                <a:gd name="T40" fmla="*/ 4396 w 10000"/>
                <a:gd name="T41" fmla="*/ 1980 h 5291"/>
                <a:gd name="T42" fmla="*/ 4079 w 10000"/>
                <a:gd name="T43" fmla="*/ 2013 h 5291"/>
                <a:gd name="T44" fmla="*/ 3766 w 10000"/>
                <a:gd name="T45" fmla="*/ 2029 h 5291"/>
                <a:gd name="T46" fmla="*/ 3454 w 10000"/>
                <a:gd name="T47" fmla="*/ 2046 h 5291"/>
                <a:gd name="T48" fmla="*/ 3145 w 10000"/>
                <a:gd name="T49" fmla="*/ 2053 h 5291"/>
                <a:gd name="T50" fmla="*/ 2839 w 10000"/>
                <a:gd name="T51" fmla="*/ 2046 h 5291"/>
                <a:gd name="T52" fmla="*/ 2537 w 10000"/>
                <a:gd name="T53" fmla="*/ 2046 h 5291"/>
                <a:gd name="T54" fmla="*/ 2238 w 10000"/>
                <a:gd name="T55" fmla="*/ 2029 h 5291"/>
                <a:gd name="T56" fmla="*/ 1943 w 10000"/>
                <a:gd name="T57" fmla="*/ 2004 h 5291"/>
                <a:gd name="T58" fmla="*/ 1653 w 10000"/>
                <a:gd name="T59" fmla="*/ 1980 h 5291"/>
                <a:gd name="T60" fmla="*/ 1368 w 10000"/>
                <a:gd name="T61" fmla="*/ 1955 h 5291"/>
                <a:gd name="T62" fmla="*/ 1085 w 10000"/>
                <a:gd name="T63" fmla="*/ 1915 h 5291"/>
                <a:gd name="T64" fmla="*/ 806 w 10000"/>
                <a:gd name="T65" fmla="*/ 1873 h 5291"/>
                <a:gd name="T66" fmla="*/ 533 w 10000"/>
                <a:gd name="T67" fmla="*/ 1833 h 5291"/>
                <a:gd name="T68" fmla="*/ 0 w 10000"/>
                <a:gd name="T69" fmla="*/ 1726 h 5291"/>
                <a:gd name="T70" fmla="*/ 85 w 10000"/>
                <a:gd name="T71" fmla="*/ 2532 h 52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10000" h="5291">
                  <a:moveTo>
                    <a:pt x="85" y="2532"/>
                  </a:moveTo>
                  <a:cubicBezTo>
                    <a:pt x="1736" y="3911"/>
                    <a:pt x="7524" y="5298"/>
                    <a:pt x="9958" y="5291"/>
                  </a:cubicBezTo>
                  <a:cubicBezTo>
                    <a:pt x="9989" y="1958"/>
                    <a:pt x="9969" y="3333"/>
                    <a:pt x="10000" y="0"/>
                  </a:cubicBez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sz="2400"/>
            </a:p>
          </p:txBody>
        </p:sp>
        <p:sp>
          <p:nvSpPr>
            <p:cNvPr id="15" name="Freeform 5">
              <a:extLst>
                <a:ext uri="{FF2B5EF4-FFF2-40B4-BE49-F238E27FC236}">
                  <a16:creationId xmlns:a16="http://schemas.microsoft.com/office/drawing/2014/main" id="{E097757B-EAF0-41EA-8858-2879E929C624}"/>
                </a:ext>
              </a:extLst>
            </p:cNvPr>
            <p:cNvSpPr>
              <a:spLocks noEditPoints="1"/>
            </p:cNvSpPr>
            <p:nvPr/>
          </p:nvSpPr>
          <p:spPr bwMode="gray">
            <a:xfrm>
              <a:off x="0" y="1587"/>
              <a:ext cx="12192000" cy="6856413"/>
            </a:xfrm>
            <a:custGeom>
              <a:avLst/>
              <a:gdLst>
                <a:gd name="T0" fmla="*/ 0 w 15356"/>
                <a:gd name="T1" fmla="*/ 0 h 8638"/>
                <a:gd name="T2" fmla="*/ 0 w 15356"/>
                <a:gd name="T3" fmla="*/ 8638 h 8638"/>
                <a:gd name="T4" fmla="*/ 15356 w 15356"/>
                <a:gd name="T5" fmla="*/ 8638 h 8638"/>
                <a:gd name="T6" fmla="*/ 15356 w 15356"/>
                <a:gd name="T7" fmla="*/ 0 h 8638"/>
                <a:gd name="T8" fmla="*/ 0 w 15356"/>
                <a:gd name="T9" fmla="*/ 0 h 8638"/>
                <a:gd name="T10" fmla="*/ 14748 w 15356"/>
                <a:gd name="T11" fmla="*/ 8038 h 8638"/>
                <a:gd name="T12" fmla="*/ 600 w 15356"/>
                <a:gd name="T13" fmla="*/ 8038 h 8638"/>
                <a:gd name="T14" fmla="*/ 600 w 15356"/>
                <a:gd name="T15" fmla="*/ 592 h 8638"/>
                <a:gd name="T16" fmla="*/ 14748 w 15356"/>
                <a:gd name="T17" fmla="*/ 592 h 8638"/>
                <a:gd name="T18" fmla="*/ 14748 w 15356"/>
                <a:gd name="T19" fmla="*/ 8038 h 86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sz="2400"/>
            </a:p>
          </p:txBody>
        </p:sp>
      </p:grpSp>
      <p:sp>
        <p:nvSpPr>
          <p:cNvPr id="16" name="Rectangle 13">
            <a:extLst>
              <a:ext uri="{FF2B5EF4-FFF2-40B4-BE49-F238E27FC236}">
                <a16:creationId xmlns:a16="http://schemas.microsoft.com/office/drawing/2014/main" id="{1D42206E-3747-4C72-8D99-AAC50C8C2CA7}"/>
              </a:ext>
            </a:extLst>
          </p:cNvPr>
          <p:cNvSpPr/>
          <p:nvPr/>
        </p:nvSpPr>
        <p:spPr>
          <a:xfrm>
            <a:off x="10437284"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1153907" y="1693333"/>
            <a:ext cx="3860260" cy="1735668"/>
          </a:xfrm>
        </p:spPr>
        <p:txBody>
          <a:bodyPr anchor="b">
            <a:normAutofit/>
          </a:bodyPr>
          <a:lstStyle>
            <a:lvl1pPr algn="l">
              <a:defRPr sz="3600" b="0"/>
            </a:lvl1pPr>
          </a:lstStyle>
          <a:p>
            <a:r>
              <a:rPr lang="ru-RU"/>
              <a:t>Образец заголовка</a:t>
            </a:r>
            <a:endParaRPr lang="en-US" dirty="0"/>
          </a:p>
        </p:txBody>
      </p:sp>
      <p:sp>
        <p:nvSpPr>
          <p:cNvPr id="3" name="Picture Placeholder 2"/>
          <p:cNvSpPr>
            <a:spLocks noGrp="1" noChangeAspect="1"/>
          </p:cNvSpPr>
          <p:nvPr>
            <p:ph type="pic" idx="1"/>
          </p:nvPr>
        </p:nvSpPr>
        <p:spPr>
          <a:xfrm>
            <a:off x="6547872" y="1143000"/>
            <a:ext cx="3227193" cy="4572000"/>
          </a:xfrm>
          <a:prstGeom prst="roundRect">
            <a:avLst>
              <a:gd name="adj" fmla="val 1858"/>
            </a:avLst>
          </a:prstGeom>
          <a:effectLst>
            <a:outerShdw blurRad="50800" dist="50800" dir="5400000" algn="tl" rotWithShape="0">
              <a:srgbClr val="000000">
                <a:alpha val="43000"/>
              </a:srgbClr>
            </a:outerShdw>
          </a:effectLst>
        </p:spPr>
        <p:txBody>
          <a:bodyPr anchor="t"/>
          <a:lstStyle>
            <a:lvl1pPr marL="0" indent="0" algn="ctr">
              <a:buNone/>
              <a:defRPr sz="1600"/>
            </a:lvl1pPr>
            <a:lvl2pPr marL="457189" indent="0">
              <a:buNone/>
              <a:defRPr sz="1600"/>
            </a:lvl2pPr>
            <a:lvl3pPr marL="914377" indent="0">
              <a:buNone/>
              <a:defRPr sz="1600"/>
            </a:lvl3pPr>
            <a:lvl4pPr marL="1371566" indent="0">
              <a:buNone/>
              <a:defRPr sz="1600"/>
            </a:lvl4pPr>
            <a:lvl5pPr marL="1828754" indent="0">
              <a:buNone/>
              <a:defRPr sz="1600"/>
            </a:lvl5pPr>
            <a:lvl6pPr marL="2285943" indent="0">
              <a:buNone/>
              <a:defRPr sz="1600"/>
            </a:lvl6pPr>
            <a:lvl7pPr marL="2743131" indent="0">
              <a:buNone/>
              <a:defRPr sz="1600"/>
            </a:lvl7pPr>
            <a:lvl8pPr marL="3200320" indent="0">
              <a:buNone/>
              <a:defRPr sz="1600"/>
            </a:lvl8pPr>
            <a:lvl9pPr marL="3657509" indent="0">
              <a:buNone/>
              <a:defRPr sz="1600"/>
            </a:lvl9pPr>
          </a:lstStyle>
          <a:p>
            <a:pPr lvl="0"/>
            <a:r>
              <a:rPr lang="ru-RU" noProof="0"/>
              <a:t>Вставка рисунка</a:t>
            </a:r>
            <a:endParaRPr lang="en-US" noProof="0" dirty="0"/>
          </a:p>
        </p:txBody>
      </p:sp>
      <p:sp>
        <p:nvSpPr>
          <p:cNvPr id="4" name="Text Placeholder 3"/>
          <p:cNvSpPr>
            <a:spLocks noGrp="1"/>
          </p:cNvSpPr>
          <p:nvPr>
            <p:ph type="body" sz="half" idx="2"/>
          </p:nvPr>
        </p:nvSpPr>
        <p:spPr bwMode="gray">
          <a:xfrm>
            <a:off x="1154955" y="3657600"/>
            <a:ext cx="3859212" cy="1371600"/>
          </a:xfrm>
        </p:spPr>
        <p:txBody>
          <a:bodyPr/>
          <a:lstStyle>
            <a:lvl1pPr marL="0" indent="0">
              <a:buNone/>
              <a:defRPr sz="1400">
                <a:solidFill>
                  <a:schemeClr val="accent1"/>
                </a:solidFill>
              </a:defRPr>
            </a:lvl1pPr>
            <a:lvl2pPr marL="457189" indent="0">
              <a:buNone/>
              <a:defRPr sz="1200"/>
            </a:lvl2pPr>
            <a:lvl3pPr marL="914377" indent="0">
              <a:buNone/>
              <a:defRPr sz="1000"/>
            </a:lvl3pPr>
            <a:lvl4pPr marL="1371566" indent="0">
              <a:buNone/>
              <a:defRPr sz="900"/>
            </a:lvl4pPr>
            <a:lvl5pPr marL="1828754" indent="0">
              <a:buNone/>
              <a:defRPr sz="900"/>
            </a:lvl5pPr>
            <a:lvl6pPr marL="2285943" indent="0">
              <a:buNone/>
              <a:defRPr sz="900"/>
            </a:lvl6pPr>
            <a:lvl7pPr marL="2743131" indent="0">
              <a:buNone/>
              <a:defRPr sz="900"/>
            </a:lvl7pPr>
            <a:lvl8pPr marL="3200320" indent="0">
              <a:buNone/>
              <a:defRPr sz="900"/>
            </a:lvl8pPr>
            <a:lvl9pPr marL="3657509" indent="0">
              <a:buNone/>
              <a:defRPr sz="900"/>
            </a:lvl9pPr>
          </a:lstStyle>
          <a:p>
            <a:pPr lvl="0"/>
            <a:r>
              <a:rPr lang="ru-RU"/>
              <a:t>Образец текста</a:t>
            </a:r>
          </a:p>
        </p:txBody>
      </p:sp>
      <p:sp>
        <p:nvSpPr>
          <p:cNvPr id="17" name="Date Placeholder 4">
            <a:extLst>
              <a:ext uri="{FF2B5EF4-FFF2-40B4-BE49-F238E27FC236}">
                <a16:creationId xmlns:a16="http://schemas.microsoft.com/office/drawing/2014/main" id="{CC0DF90C-E5ED-4914-B5DB-2E39B570ABFF}"/>
              </a:ext>
            </a:extLst>
          </p:cNvPr>
          <p:cNvSpPr>
            <a:spLocks noGrp="1"/>
          </p:cNvSpPr>
          <p:nvPr>
            <p:ph type="dt" sz="half" idx="10"/>
          </p:nvPr>
        </p:nvSpPr>
        <p:spPr/>
        <p:txBody>
          <a:bodyPr/>
          <a:lstStyle>
            <a:lvl1pPr>
              <a:defRPr/>
            </a:lvl1pPr>
          </a:lstStyle>
          <a:p>
            <a:pPr>
              <a:defRPr/>
            </a:pPr>
            <a:fld id="{F75D6C07-2CF5-49A1-8E15-B62C09CF4A9C}" type="datetimeFigureOut">
              <a:rPr lang="ru-RU"/>
              <a:pPr>
                <a:defRPr/>
              </a:pPr>
              <a:t>29.05.2025</a:t>
            </a:fld>
            <a:endParaRPr lang="ru-RU"/>
          </a:p>
        </p:txBody>
      </p:sp>
      <p:sp>
        <p:nvSpPr>
          <p:cNvPr id="18" name="Footer Placeholder 5">
            <a:extLst>
              <a:ext uri="{FF2B5EF4-FFF2-40B4-BE49-F238E27FC236}">
                <a16:creationId xmlns:a16="http://schemas.microsoft.com/office/drawing/2014/main" id="{9E62BD81-E194-4624-8604-C2041470F5A1}"/>
              </a:ext>
            </a:extLst>
          </p:cNvPr>
          <p:cNvSpPr>
            <a:spLocks noGrp="1"/>
          </p:cNvSpPr>
          <p:nvPr>
            <p:ph type="ftr" sz="quarter" idx="11"/>
          </p:nvPr>
        </p:nvSpPr>
        <p:spPr/>
        <p:txBody>
          <a:bodyPr/>
          <a:lstStyle>
            <a:lvl1pPr>
              <a:defRPr/>
            </a:lvl1pPr>
          </a:lstStyle>
          <a:p>
            <a:pPr>
              <a:defRPr/>
            </a:pPr>
            <a:endParaRPr lang="ru-RU"/>
          </a:p>
        </p:txBody>
      </p:sp>
      <p:sp>
        <p:nvSpPr>
          <p:cNvPr id="19" name="Slide Number Placeholder 6">
            <a:extLst>
              <a:ext uri="{FF2B5EF4-FFF2-40B4-BE49-F238E27FC236}">
                <a16:creationId xmlns:a16="http://schemas.microsoft.com/office/drawing/2014/main" id="{F62C7F33-0EF3-4D0D-94A7-6E489082E599}"/>
              </a:ext>
            </a:extLst>
          </p:cNvPr>
          <p:cNvSpPr>
            <a:spLocks noGrp="1"/>
          </p:cNvSpPr>
          <p:nvPr>
            <p:ph type="sldNum" sz="quarter" idx="12"/>
          </p:nvPr>
        </p:nvSpPr>
        <p:spPr/>
        <p:txBody>
          <a:bodyPr/>
          <a:lstStyle>
            <a:lvl1pPr>
              <a:defRPr/>
            </a:lvl1pPr>
          </a:lstStyle>
          <a:p>
            <a:pPr>
              <a:defRPr/>
            </a:pPr>
            <a:fld id="{97F5BDA0-3BF7-4ADC-9553-8F617843BA3A}" type="slidenum">
              <a:rPr lang="ru-RU" altLang="ru-RU"/>
              <a:pPr>
                <a:defRPr/>
              </a:pPr>
              <a:t>‹#›</a:t>
            </a:fld>
            <a:endParaRPr lang="ru-RU" altLang="ru-RU"/>
          </a:p>
        </p:txBody>
      </p:sp>
    </p:spTree>
    <p:extLst>
      <p:ext uri="{BB962C8B-B14F-4D97-AF65-F5344CB8AC3E}">
        <p14:creationId xmlns:p14="http://schemas.microsoft.com/office/powerpoint/2010/main" val="206866686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p:cSld name="Панорамная фотография с подписью">
    <p:spTree>
      <p:nvGrpSpPr>
        <p:cNvPr id="1" name=""/>
        <p:cNvGrpSpPr/>
        <p:nvPr/>
      </p:nvGrpSpPr>
      <p:grpSpPr>
        <a:xfrm>
          <a:off x="0" y="0"/>
          <a:ext cx="0" cy="0"/>
          <a:chOff x="0" y="0"/>
          <a:chExt cx="0" cy="0"/>
        </a:xfrm>
      </p:grpSpPr>
      <p:grpSp>
        <p:nvGrpSpPr>
          <p:cNvPr id="5" name="Group 18">
            <a:extLst>
              <a:ext uri="{FF2B5EF4-FFF2-40B4-BE49-F238E27FC236}">
                <a16:creationId xmlns:a16="http://schemas.microsoft.com/office/drawing/2014/main" id="{C94BEAAE-6C38-4547-BCFA-F54F03DE0D9E}"/>
              </a:ext>
            </a:extLst>
          </p:cNvPr>
          <p:cNvGrpSpPr>
            <a:grpSpLocks/>
          </p:cNvGrpSpPr>
          <p:nvPr/>
        </p:nvGrpSpPr>
        <p:grpSpPr bwMode="auto">
          <a:xfrm>
            <a:off x="0" y="-2117"/>
            <a:ext cx="12192000" cy="6866468"/>
            <a:chOff x="0" y="-2373"/>
            <a:chExt cx="12192000" cy="6867027"/>
          </a:xfrm>
        </p:grpSpPr>
        <p:sp>
          <p:nvSpPr>
            <p:cNvPr id="6" name="Rectangle 10">
              <a:extLst>
                <a:ext uri="{FF2B5EF4-FFF2-40B4-BE49-F238E27FC236}">
                  <a16:creationId xmlns:a16="http://schemas.microsoft.com/office/drawing/2014/main" id="{4387A8D7-CABF-4C8F-9CD3-AE6F561618F7}"/>
                </a:ext>
              </a:extLst>
            </p:cNvPr>
            <p:cNvSpPr/>
            <p:nvPr/>
          </p:nvSpPr>
          <p:spPr>
            <a:xfrm>
              <a:off x="0" y="0"/>
              <a:ext cx="12192000" cy="6858000"/>
            </a:xfrm>
            <a:prstGeom prst="rect">
              <a:avLst/>
            </a:prstGeom>
            <a:blipFill>
              <a:blip r:embed="rId2">
                <a:duotone>
                  <a:schemeClr val="dk2">
                    <a:shade val="62000"/>
                    <a:hueMod val="108000"/>
                    <a:satMod val="164000"/>
                    <a:lumMod val="69000"/>
                  </a:schemeClr>
                  <a:schemeClr val="dk2">
                    <a:tint val="96000"/>
                    <a:hueMod val="90000"/>
                    <a:satMod val="130000"/>
                    <a:lumMod val="134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7" name="Oval 13">
              <a:extLst>
                <a:ext uri="{FF2B5EF4-FFF2-40B4-BE49-F238E27FC236}">
                  <a16:creationId xmlns:a16="http://schemas.microsoft.com/office/drawing/2014/main" id="{498BB1BC-90B0-482B-B1DE-223613C69D7E}"/>
                </a:ext>
              </a:extLst>
            </p:cNvPr>
            <p:cNvSpPr/>
            <p:nvPr/>
          </p:nvSpPr>
          <p:spPr>
            <a:xfrm>
              <a:off x="3220" y="2667000"/>
              <a:ext cx="4191000" cy="4191000"/>
            </a:xfrm>
            <a:prstGeom prst="ellipse">
              <a:avLst/>
            </a:prstGeom>
            <a:gradFill flip="none" rotWithShape="1">
              <a:gsLst>
                <a:gs pos="0">
                  <a:schemeClr val="bg2">
                    <a:lumMod val="40000"/>
                    <a:lumOff val="60000"/>
                    <a:alpha val="11000"/>
                  </a:schemeClr>
                </a:gs>
                <a:gs pos="75000">
                  <a:schemeClr val="bg2">
                    <a:lumMod val="40000"/>
                    <a:lumOff val="60000"/>
                    <a:alpha val="0"/>
                  </a:schemeClr>
                </a:gs>
                <a:gs pos="36000">
                  <a:schemeClr val="bg2">
                    <a:lumMod val="40000"/>
                    <a:lumOff val="6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8" name="Oval 14">
              <a:extLst>
                <a:ext uri="{FF2B5EF4-FFF2-40B4-BE49-F238E27FC236}">
                  <a16:creationId xmlns:a16="http://schemas.microsoft.com/office/drawing/2014/main" id="{8C9610AF-9E02-449A-843F-2E3E03ED9C8F}"/>
                </a:ext>
              </a:extLst>
            </p:cNvPr>
            <p:cNvSpPr/>
            <p:nvPr/>
          </p:nvSpPr>
          <p:spPr>
            <a:xfrm>
              <a:off x="1750" y="2895600"/>
              <a:ext cx="2362200" cy="2362200"/>
            </a:xfrm>
            <a:prstGeom prst="ellipse">
              <a:avLst/>
            </a:prstGeom>
            <a:gradFill flip="none" rotWithShape="1">
              <a:gsLst>
                <a:gs pos="0">
                  <a:schemeClr val="bg2">
                    <a:lumMod val="40000"/>
                    <a:lumOff val="60000"/>
                    <a:alpha val="8000"/>
                  </a:schemeClr>
                </a:gs>
                <a:gs pos="72000">
                  <a:schemeClr val="bg2">
                    <a:lumMod val="40000"/>
                    <a:lumOff val="60000"/>
                    <a:alpha val="0"/>
                  </a:schemeClr>
                </a:gs>
                <a:gs pos="36000">
                  <a:schemeClr val="bg2">
                    <a:lumMod val="40000"/>
                    <a:lumOff val="6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9" name="Oval 15">
              <a:extLst>
                <a:ext uri="{FF2B5EF4-FFF2-40B4-BE49-F238E27FC236}">
                  <a16:creationId xmlns:a16="http://schemas.microsoft.com/office/drawing/2014/main" id="{CA04A3B5-3527-4047-BFC9-06107BCA6103}"/>
                </a:ext>
              </a:extLst>
            </p:cNvPr>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0" name="Oval 16">
              <a:extLst>
                <a:ext uri="{FF2B5EF4-FFF2-40B4-BE49-F238E27FC236}">
                  <a16:creationId xmlns:a16="http://schemas.microsoft.com/office/drawing/2014/main" id="{35B86C72-8D8A-46F4-A763-DCB3F8C3B425}"/>
                </a:ext>
              </a:extLst>
            </p:cNvPr>
            <p:cNvSpPr/>
            <p:nvPr/>
          </p:nvSpPr>
          <p:spPr>
            <a:xfrm>
              <a:off x="7999412" y="-2373"/>
              <a:ext cx="1600200" cy="1600200"/>
            </a:xfrm>
            <a:prstGeom prst="ellipse">
              <a:avLst/>
            </a:prstGeom>
            <a:gradFill flip="none" rotWithShape="1">
              <a:gsLst>
                <a:gs pos="0">
                  <a:schemeClr val="bg2">
                    <a:lumMod val="40000"/>
                    <a:lumOff val="60000"/>
                    <a:alpha val="14000"/>
                  </a:schemeClr>
                </a:gs>
                <a:gs pos="73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1" name="Oval 17">
              <a:extLst>
                <a:ext uri="{FF2B5EF4-FFF2-40B4-BE49-F238E27FC236}">
                  <a16:creationId xmlns:a16="http://schemas.microsoft.com/office/drawing/2014/main" id="{C112C48C-EF49-4D4D-B63F-5378E1D53C35}"/>
                </a:ext>
              </a:extLst>
            </p:cNvPr>
            <p:cNvSpPr/>
            <p:nvPr/>
          </p:nvSpPr>
          <p:spPr>
            <a:xfrm>
              <a:off x="8609012" y="5874054"/>
              <a:ext cx="990600" cy="990600"/>
            </a:xfrm>
            <a:prstGeom prst="ellipse">
              <a:avLst/>
            </a:prstGeom>
            <a:gradFill flip="none" rotWithShape="1">
              <a:gsLst>
                <a:gs pos="0">
                  <a:schemeClr val="bg2">
                    <a:lumMod val="40000"/>
                    <a:lumOff val="60000"/>
                    <a:alpha val="14000"/>
                  </a:schemeClr>
                </a:gs>
                <a:gs pos="66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2" name="Freeform 5">
              <a:extLst>
                <a:ext uri="{FF2B5EF4-FFF2-40B4-BE49-F238E27FC236}">
                  <a16:creationId xmlns:a16="http://schemas.microsoft.com/office/drawing/2014/main" id="{E2674357-38A2-49E2-B1FB-90D602E39F87}"/>
                </a:ext>
              </a:extLst>
            </p:cNvPr>
            <p:cNvSpPr>
              <a:spLocks/>
            </p:cNvSpPr>
            <p:nvPr/>
          </p:nvSpPr>
          <p:spPr bwMode="gray">
            <a:xfrm rot="10371525">
              <a:off x="263767" y="4438254"/>
              <a:ext cx="3299407" cy="440924"/>
            </a:xfrm>
            <a:custGeom>
              <a:avLst/>
              <a:gdLst>
                <a:gd name="T0" fmla="*/ 85 w 10000"/>
                <a:gd name="T1" fmla="*/ 2532 h 5291"/>
                <a:gd name="T2" fmla="*/ 9958 w 10000"/>
                <a:gd name="T3" fmla="*/ 5291 h 5291"/>
                <a:gd name="T4" fmla="*/ 10000 w 10000"/>
                <a:gd name="T5" fmla="*/ 0 h 5291"/>
                <a:gd name="T6" fmla="*/ 10000 w 10000"/>
                <a:gd name="T7" fmla="*/ 0 h 5291"/>
                <a:gd name="T8" fmla="*/ 9667 w 10000"/>
                <a:gd name="T9" fmla="*/ 204 h 5291"/>
                <a:gd name="T10" fmla="*/ 9334 w 10000"/>
                <a:gd name="T11" fmla="*/ 400 h 5291"/>
                <a:gd name="T12" fmla="*/ 9001 w 10000"/>
                <a:gd name="T13" fmla="*/ 590 h 5291"/>
                <a:gd name="T14" fmla="*/ 8667 w 10000"/>
                <a:gd name="T15" fmla="*/ 753 h 5291"/>
                <a:gd name="T16" fmla="*/ 8333 w 10000"/>
                <a:gd name="T17" fmla="*/ 917 h 5291"/>
                <a:gd name="T18" fmla="*/ 7999 w 10000"/>
                <a:gd name="T19" fmla="*/ 1071 h 5291"/>
                <a:gd name="T20" fmla="*/ 7669 w 10000"/>
                <a:gd name="T21" fmla="*/ 1202 h 5291"/>
                <a:gd name="T22" fmla="*/ 7333 w 10000"/>
                <a:gd name="T23" fmla="*/ 1325 h 5291"/>
                <a:gd name="T24" fmla="*/ 7000 w 10000"/>
                <a:gd name="T25" fmla="*/ 1440 h 5291"/>
                <a:gd name="T26" fmla="*/ 6673 w 10000"/>
                <a:gd name="T27" fmla="*/ 1538 h 5291"/>
                <a:gd name="T28" fmla="*/ 6340 w 10000"/>
                <a:gd name="T29" fmla="*/ 1636 h 5291"/>
                <a:gd name="T30" fmla="*/ 6013 w 10000"/>
                <a:gd name="T31" fmla="*/ 1719 h 5291"/>
                <a:gd name="T32" fmla="*/ 5686 w 10000"/>
                <a:gd name="T33" fmla="*/ 1784 h 5291"/>
                <a:gd name="T34" fmla="*/ 5359 w 10000"/>
                <a:gd name="T35" fmla="*/ 1850 h 5291"/>
                <a:gd name="T36" fmla="*/ 5036 w 10000"/>
                <a:gd name="T37" fmla="*/ 1906 h 5291"/>
                <a:gd name="T38" fmla="*/ 4717 w 10000"/>
                <a:gd name="T39" fmla="*/ 1948 h 5291"/>
                <a:gd name="T40" fmla="*/ 4396 w 10000"/>
                <a:gd name="T41" fmla="*/ 1980 h 5291"/>
                <a:gd name="T42" fmla="*/ 4079 w 10000"/>
                <a:gd name="T43" fmla="*/ 2013 h 5291"/>
                <a:gd name="T44" fmla="*/ 3766 w 10000"/>
                <a:gd name="T45" fmla="*/ 2029 h 5291"/>
                <a:gd name="T46" fmla="*/ 3454 w 10000"/>
                <a:gd name="T47" fmla="*/ 2046 h 5291"/>
                <a:gd name="T48" fmla="*/ 3145 w 10000"/>
                <a:gd name="T49" fmla="*/ 2053 h 5291"/>
                <a:gd name="T50" fmla="*/ 2839 w 10000"/>
                <a:gd name="T51" fmla="*/ 2046 h 5291"/>
                <a:gd name="T52" fmla="*/ 2537 w 10000"/>
                <a:gd name="T53" fmla="*/ 2046 h 5291"/>
                <a:gd name="T54" fmla="*/ 2238 w 10000"/>
                <a:gd name="T55" fmla="*/ 2029 h 5291"/>
                <a:gd name="T56" fmla="*/ 1943 w 10000"/>
                <a:gd name="T57" fmla="*/ 2004 h 5291"/>
                <a:gd name="T58" fmla="*/ 1653 w 10000"/>
                <a:gd name="T59" fmla="*/ 1980 h 5291"/>
                <a:gd name="T60" fmla="*/ 1368 w 10000"/>
                <a:gd name="T61" fmla="*/ 1955 h 5291"/>
                <a:gd name="T62" fmla="*/ 1085 w 10000"/>
                <a:gd name="T63" fmla="*/ 1915 h 5291"/>
                <a:gd name="T64" fmla="*/ 806 w 10000"/>
                <a:gd name="T65" fmla="*/ 1873 h 5291"/>
                <a:gd name="T66" fmla="*/ 533 w 10000"/>
                <a:gd name="T67" fmla="*/ 1833 h 5291"/>
                <a:gd name="T68" fmla="*/ 0 w 10000"/>
                <a:gd name="T69" fmla="*/ 1726 h 5291"/>
                <a:gd name="T70" fmla="*/ 85 w 10000"/>
                <a:gd name="T71" fmla="*/ 2532 h 52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10000" h="5291">
                  <a:moveTo>
                    <a:pt x="85" y="2532"/>
                  </a:moveTo>
                  <a:cubicBezTo>
                    <a:pt x="1736" y="3911"/>
                    <a:pt x="7524" y="5298"/>
                    <a:pt x="9958" y="5291"/>
                  </a:cubicBezTo>
                  <a:cubicBezTo>
                    <a:pt x="9989" y="1958"/>
                    <a:pt x="9969" y="3333"/>
                    <a:pt x="10000" y="0"/>
                  </a:cubicBez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sz="2400"/>
            </a:p>
          </p:txBody>
        </p:sp>
        <p:sp>
          <p:nvSpPr>
            <p:cNvPr id="13" name="Freeform 5">
              <a:extLst>
                <a:ext uri="{FF2B5EF4-FFF2-40B4-BE49-F238E27FC236}">
                  <a16:creationId xmlns:a16="http://schemas.microsoft.com/office/drawing/2014/main" id="{A4D7B290-96DF-4017-AD66-C18A091EE997}"/>
                </a:ext>
              </a:extLst>
            </p:cNvPr>
            <p:cNvSpPr>
              <a:spLocks/>
            </p:cNvSpPr>
            <p:nvPr/>
          </p:nvSpPr>
          <p:spPr bwMode="gray">
            <a:xfrm rot="10800000">
              <a:off x="459506" y="321130"/>
              <a:ext cx="11277600" cy="4533900"/>
            </a:xfrm>
            <a:custGeom>
              <a:avLst/>
              <a:gdLst>
                <a:gd name="T0" fmla="*/ 0 w 7104"/>
                <a:gd name="T1" fmla="*/ 0 h 2856"/>
                <a:gd name="T2" fmla="*/ 0 w 7104"/>
                <a:gd name="T3" fmla="*/ 2856 h 2856"/>
                <a:gd name="T4" fmla="*/ 7104 w 7104"/>
                <a:gd name="T5" fmla="*/ 2856 h 2856"/>
                <a:gd name="T6" fmla="*/ 7104 w 7104"/>
                <a:gd name="T7" fmla="*/ 1 h 2856"/>
                <a:gd name="T8" fmla="*/ 7104 w 7104"/>
                <a:gd name="T9" fmla="*/ 1 h 2856"/>
                <a:gd name="T10" fmla="*/ 6943 w 7104"/>
                <a:gd name="T11" fmla="*/ 26 h 2856"/>
                <a:gd name="T12" fmla="*/ 6782 w 7104"/>
                <a:gd name="T13" fmla="*/ 50 h 2856"/>
                <a:gd name="T14" fmla="*/ 6621 w 7104"/>
                <a:gd name="T15" fmla="*/ 73 h 2856"/>
                <a:gd name="T16" fmla="*/ 6459 w 7104"/>
                <a:gd name="T17" fmla="*/ 93 h 2856"/>
                <a:gd name="T18" fmla="*/ 6298 w 7104"/>
                <a:gd name="T19" fmla="*/ 113 h 2856"/>
                <a:gd name="T20" fmla="*/ 6136 w 7104"/>
                <a:gd name="T21" fmla="*/ 132 h 2856"/>
                <a:gd name="T22" fmla="*/ 5976 w 7104"/>
                <a:gd name="T23" fmla="*/ 148 h 2856"/>
                <a:gd name="T24" fmla="*/ 5814 w 7104"/>
                <a:gd name="T25" fmla="*/ 163 h 2856"/>
                <a:gd name="T26" fmla="*/ 5653 w 7104"/>
                <a:gd name="T27" fmla="*/ 177 h 2856"/>
                <a:gd name="T28" fmla="*/ 5494 w 7104"/>
                <a:gd name="T29" fmla="*/ 189 h 2856"/>
                <a:gd name="T30" fmla="*/ 5334 w 7104"/>
                <a:gd name="T31" fmla="*/ 201 h 2856"/>
                <a:gd name="T32" fmla="*/ 5175 w 7104"/>
                <a:gd name="T33" fmla="*/ 211 h 2856"/>
                <a:gd name="T34" fmla="*/ 5017 w 7104"/>
                <a:gd name="T35" fmla="*/ 219 h 2856"/>
                <a:gd name="T36" fmla="*/ 4859 w 7104"/>
                <a:gd name="T37" fmla="*/ 227 h 2856"/>
                <a:gd name="T38" fmla="*/ 4703 w 7104"/>
                <a:gd name="T39" fmla="*/ 234 h 2856"/>
                <a:gd name="T40" fmla="*/ 4548 w 7104"/>
                <a:gd name="T41" fmla="*/ 239 h 2856"/>
                <a:gd name="T42" fmla="*/ 4393 w 7104"/>
                <a:gd name="T43" fmla="*/ 243 h 2856"/>
                <a:gd name="T44" fmla="*/ 4240 w 7104"/>
                <a:gd name="T45" fmla="*/ 247 h 2856"/>
                <a:gd name="T46" fmla="*/ 4088 w 7104"/>
                <a:gd name="T47" fmla="*/ 249 h 2856"/>
                <a:gd name="T48" fmla="*/ 3937 w 7104"/>
                <a:gd name="T49" fmla="*/ 251 h 2856"/>
                <a:gd name="T50" fmla="*/ 3788 w 7104"/>
                <a:gd name="T51" fmla="*/ 252 h 2856"/>
                <a:gd name="T52" fmla="*/ 3640 w 7104"/>
                <a:gd name="T53" fmla="*/ 251 h 2856"/>
                <a:gd name="T54" fmla="*/ 3494 w 7104"/>
                <a:gd name="T55" fmla="*/ 251 h 2856"/>
                <a:gd name="T56" fmla="*/ 3349 w 7104"/>
                <a:gd name="T57" fmla="*/ 249 h 2856"/>
                <a:gd name="T58" fmla="*/ 3207 w 7104"/>
                <a:gd name="T59" fmla="*/ 246 h 2856"/>
                <a:gd name="T60" fmla="*/ 3066 w 7104"/>
                <a:gd name="T61" fmla="*/ 243 h 2856"/>
                <a:gd name="T62" fmla="*/ 2928 w 7104"/>
                <a:gd name="T63" fmla="*/ 240 h 2856"/>
                <a:gd name="T64" fmla="*/ 2791 w 7104"/>
                <a:gd name="T65" fmla="*/ 235 h 2856"/>
                <a:gd name="T66" fmla="*/ 2656 w 7104"/>
                <a:gd name="T67" fmla="*/ 230 h 2856"/>
                <a:gd name="T68" fmla="*/ 2524 w 7104"/>
                <a:gd name="T69" fmla="*/ 225 h 2856"/>
                <a:gd name="T70" fmla="*/ 2266 w 7104"/>
                <a:gd name="T71" fmla="*/ 212 h 2856"/>
                <a:gd name="T72" fmla="*/ 2019 w 7104"/>
                <a:gd name="T73" fmla="*/ 198 h 2856"/>
                <a:gd name="T74" fmla="*/ 1782 w 7104"/>
                <a:gd name="T75" fmla="*/ 183 h 2856"/>
                <a:gd name="T76" fmla="*/ 1557 w 7104"/>
                <a:gd name="T77" fmla="*/ 167 h 2856"/>
                <a:gd name="T78" fmla="*/ 1343 w 7104"/>
                <a:gd name="T79" fmla="*/ 150 h 2856"/>
                <a:gd name="T80" fmla="*/ 1144 w 7104"/>
                <a:gd name="T81" fmla="*/ 132 h 2856"/>
                <a:gd name="T82" fmla="*/ 957 w 7104"/>
                <a:gd name="T83" fmla="*/ 114 h 2856"/>
                <a:gd name="T84" fmla="*/ 785 w 7104"/>
                <a:gd name="T85" fmla="*/ 96 h 2856"/>
                <a:gd name="T86" fmla="*/ 627 w 7104"/>
                <a:gd name="T87" fmla="*/ 79 h 2856"/>
                <a:gd name="T88" fmla="*/ 487 w 7104"/>
                <a:gd name="T89" fmla="*/ 63 h 2856"/>
                <a:gd name="T90" fmla="*/ 361 w 7104"/>
                <a:gd name="T91" fmla="*/ 48 h 2856"/>
                <a:gd name="T92" fmla="*/ 254 w 7104"/>
                <a:gd name="T93" fmla="*/ 35 h 2856"/>
                <a:gd name="T94" fmla="*/ 165 w 7104"/>
                <a:gd name="T95" fmla="*/ 23 h 2856"/>
                <a:gd name="T96" fmla="*/ 42 w 7104"/>
                <a:gd name="T97" fmla="*/ 6 h 2856"/>
                <a:gd name="T98" fmla="*/ 0 w 7104"/>
                <a:gd name="T99" fmla="*/ 0 h 2856"/>
                <a:gd name="T100" fmla="*/ 0 w 7104"/>
                <a:gd name="T101" fmla="*/ 0 h 28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7104" h="2856">
                  <a:moveTo>
                    <a:pt x="0" y="0"/>
                  </a:moveTo>
                  <a:lnTo>
                    <a:pt x="0" y="2856"/>
                  </a:lnTo>
                  <a:lnTo>
                    <a:pt x="7104" y="2856"/>
                  </a:lnTo>
                  <a:lnTo>
                    <a:pt x="7104" y="1"/>
                  </a:lnTo>
                  <a:lnTo>
                    <a:pt x="6943" y="26"/>
                  </a:lnTo>
                  <a:lnTo>
                    <a:pt x="6782" y="50"/>
                  </a:lnTo>
                  <a:lnTo>
                    <a:pt x="6621" y="73"/>
                  </a:lnTo>
                  <a:lnTo>
                    <a:pt x="6459" y="93"/>
                  </a:lnTo>
                  <a:lnTo>
                    <a:pt x="6298" y="113"/>
                  </a:lnTo>
                  <a:lnTo>
                    <a:pt x="6136" y="132"/>
                  </a:lnTo>
                  <a:lnTo>
                    <a:pt x="5976" y="148"/>
                  </a:lnTo>
                  <a:lnTo>
                    <a:pt x="5814" y="163"/>
                  </a:lnTo>
                  <a:lnTo>
                    <a:pt x="5653" y="177"/>
                  </a:lnTo>
                  <a:lnTo>
                    <a:pt x="5494" y="189"/>
                  </a:lnTo>
                  <a:lnTo>
                    <a:pt x="5334" y="201"/>
                  </a:lnTo>
                  <a:lnTo>
                    <a:pt x="5175" y="211"/>
                  </a:lnTo>
                  <a:lnTo>
                    <a:pt x="5017" y="219"/>
                  </a:lnTo>
                  <a:lnTo>
                    <a:pt x="4859" y="227"/>
                  </a:lnTo>
                  <a:lnTo>
                    <a:pt x="4703" y="234"/>
                  </a:lnTo>
                  <a:lnTo>
                    <a:pt x="4548" y="239"/>
                  </a:lnTo>
                  <a:lnTo>
                    <a:pt x="4393" y="243"/>
                  </a:lnTo>
                  <a:lnTo>
                    <a:pt x="4240" y="247"/>
                  </a:lnTo>
                  <a:lnTo>
                    <a:pt x="4088" y="249"/>
                  </a:lnTo>
                  <a:lnTo>
                    <a:pt x="3937" y="251"/>
                  </a:lnTo>
                  <a:lnTo>
                    <a:pt x="3788" y="252"/>
                  </a:lnTo>
                  <a:lnTo>
                    <a:pt x="3640" y="251"/>
                  </a:lnTo>
                  <a:lnTo>
                    <a:pt x="3494" y="251"/>
                  </a:lnTo>
                  <a:lnTo>
                    <a:pt x="3349" y="249"/>
                  </a:lnTo>
                  <a:lnTo>
                    <a:pt x="3207" y="246"/>
                  </a:lnTo>
                  <a:lnTo>
                    <a:pt x="3066" y="243"/>
                  </a:lnTo>
                  <a:lnTo>
                    <a:pt x="2928" y="240"/>
                  </a:lnTo>
                  <a:lnTo>
                    <a:pt x="2791" y="235"/>
                  </a:lnTo>
                  <a:lnTo>
                    <a:pt x="2656" y="230"/>
                  </a:lnTo>
                  <a:lnTo>
                    <a:pt x="2524" y="225"/>
                  </a:lnTo>
                  <a:lnTo>
                    <a:pt x="2266" y="212"/>
                  </a:lnTo>
                  <a:lnTo>
                    <a:pt x="2019" y="198"/>
                  </a:lnTo>
                  <a:lnTo>
                    <a:pt x="1782" y="183"/>
                  </a:lnTo>
                  <a:lnTo>
                    <a:pt x="1557" y="167"/>
                  </a:lnTo>
                  <a:lnTo>
                    <a:pt x="1343" y="150"/>
                  </a:lnTo>
                  <a:lnTo>
                    <a:pt x="1144" y="132"/>
                  </a:lnTo>
                  <a:lnTo>
                    <a:pt x="957" y="114"/>
                  </a:lnTo>
                  <a:lnTo>
                    <a:pt x="785" y="96"/>
                  </a:lnTo>
                  <a:lnTo>
                    <a:pt x="627" y="79"/>
                  </a:lnTo>
                  <a:lnTo>
                    <a:pt x="487" y="63"/>
                  </a:lnTo>
                  <a:lnTo>
                    <a:pt x="361" y="48"/>
                  </a:lnTo>
                  <a:lnTo>
                    <a:pt x="254" y="35"/>
                  </a:lnTo>
                  <a:lnTo>
                    <a:pt x="165" y="23"/>
                  </a:lnTo>
                  <a:lnTo>
                    <a:pt x="42" y="6"/>
                  </a:lnTo>
                  <a:lnTo>
                    <a:pt x="0" y="0"/>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sz="2400"/>
            </a:p>
          </p:txBody>
        </p:sp>
        <p:sp>
          <p:nvSpPr>
            <p:cNvPr id="14" name="Freeform 5">
              <a:extLst>
                <a:ext uri="{FF2B5EF4-FFF2-40B4-BE49-F238E27FC236}">
                  <a16:creationId xmlns:a16="http://schemas.microsoft.com/office/drawing/2014/main" id="{804B142F-3F19-43D5-B8AA-254098D1C7B6}"/>
                </a:ext>
              </a:extLst>
            </p:cNvPr>
            <p:cNvSpPr>
              <a:spLocks noEditPoints="1"/>
            </p:cNvSpPr>
            <p:nvPr/>
          </p:nvSpPr>
          <p:spPr bwMode="gray">
            <a:xfrm>
              <a:off x="0" y="1587"/>
              <a:ext cx="12192000" cy="6856413"/>
            </a:xfrm>
            <a:custGeom>
              <a:avLst/>
              <a:gdLst>
                <a:gd name="T0" fmla="*/ 0 w 15356"/>
                <a:gd name="T1" fmla="*/ 0 h 8638"/>
                <a:gd name="T2" fmla="*/ 0 w 15356"/>
                <a:gd name="T3" fmla="*/ 8638 h 8638"/>
                <a:gd name="T4" fmla="*/ 15356 w 15356"/>
                <a:gd name="T5" fmla="*/ 8638 h 8638"/>
                <a:gd name="T6" fmla="*/ 15356 w 15356"/>
                <a:gd name="T7" fmla="*/ 0 h 8638"/>
                <a:gd name="T8" fmla="*/ 0 w 15356"/>
                <a:gd name="T9" fmla="*/ 0 h 8638"/>
                <a:gd name="T10" fmla="*/ 14748 w 15356"/>
                <a:gd name="T11" fmla="*/ 8038 h 8638"/>
                <a:gd name="T12" fmla="*/ 600 w 15356"/>
                <a:gd name="T13" fmla="*/ 8038 h 8638"/>
                <a:gd name="T14" fmla="*/ 600 w 15356"/>
                <a:gd name="T15" fmla="*/ 592 h 8638"/>
                <a:gd name="T16" fmla="*/ 14748 w 15356"/>
                <a:gd name="T17" fmla="*/ 592 h 8638"/>
                <a:gd name="T18" fmla="*/ 14748 w 15356"/>
                <a:gd name="T19" fmla="*/ 8038 h 86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sz="2400"/>
            </a:p>
          </p:txBody>
        </p:sp>
      </p:grpSp>
      <p:sp>
        <p:nvSpPr>
          <p:cNvPr id="15" name="Rectangle 12">
            <a:extLst>
              <a:ext uri="{FF2B5EF4-FFF2-40B4-BE49-F238E27FC236}">
                <a16:creationId xmlns:a16="http://schemas.microsoft.com/office/drawing/2014/main" id="{48A8E0B8-FCBF-48B2-85AB-F2D2C1F17B32}"/>
              </a:ext>
            </a:extLst>
          </p:cNvPr>
          <p:cNvSpPr/>
          <p:nvPr/>
        </p:nvSpPr>
        <p:spPr>
          <a:xfrm>
            <a:off x="10437284"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1154957" y="4966673"/>
            <a:ext cx="8825657" cy="566739"/>
          </a:xfrm>
        </p:spPr>
        <p:txBody>
          <a:bodyPr anchor="b">
            <a:normAutofit/>
          </a:bodyPr>
          <a:lstStyle>
            <a:lvl1pPr algn="l">
              <a:defRPr sz="2400" b="0"/>
            </a:lvl1pPr>
          </a:lstStyle>
          <a:p>
            <a:r>
              <a:rPr lang="ru-RU"/>
              <a:t>Образец заголовка</a:t>
            </a:r>
            <a:endParaRPr lang="en-US" dirty="0"/>
          </a:p>
        </p:txBody>
      </p:sp>
      <p:sp>
        <p:nvSpPr>
          <p:cNvPr id="3" name="Picture Placeholder 2"/>
          <p:cNvSpPr>
            <a:spLocks noGrp="1" noChangeAspect="1"/>
          </p:cNvSpPr>
          <p:nvPr>
            <p:ph type="pic" idx="1"/>
          </p:nvPr>
        </p:nvSpPr>
        <p:spPr>
          <a:xfrm>
            <a:off x="1154955" y="685800"/>
            <a:ext cx="8825659" cy="3429000"/>
          </a:xfrm>
          <a:prstGeom prst="roundRect">
            <a:avLst>
              <a:gd name="adj" fmla="val 1858"/>
            </a:avLst>
          </a:prstGeom>
          <a:effectLst>
            <a:outerShdw blurRad="50800" dist="50800" dir="5400000" algn="tl" rotWithShape="0">
              <a:srgbClr val="000000">
                <a:alpha val="43000"/>
              </a:srgbClr>
            </a:outerShdw>
          </a:effectLst>
        </p:spPr>
        <p:txBody>
          <a:bodyPr anchor="t"/>
          <a:lstStyle>
            <a:lvl1pPr marL="0" indent="0" algn="ctr">
              <a:buNone/>
              <a:defRPr sz="1600"/>
            </a:lvl1pPr>
            <a:lvl2pPr marL="457189" indent="0">
              <a:buNone/>
              <a:defRPr sz="1600"/>
            </a:lvl2pPr>
            <a:lvl3pPr marL="914377" indent="0">
              <a:buNone/>
              <a:defRPr sz="1600"/>
            </a:lvl3pPr>
            <a:lvl4pPr marL="1371566" indent="0">
              <a:buNone/>
              <a:defRPr sz="1600"/>
            </a:lvl4pPr>
            <a:lvl5pPr marL="1828754" indent="0">
              <a:buNone/>
              <a:defRPr sz="1600"/>
            </a:lvl5pPr>
            <a:lvl6pPr marL="2285943" indent="0">
              <a:buNone/>
              <a:defRPr sz="1600"/>
            </a:lvl6pPr>
            <a:lvl7pPr marL="2743131" indent="0">
              <a:buNone/>
              <a:defRPr sz="1600"/>
            </a:lvl7pPr>
            <a:lvl8pPr marL="3200320" indent="0">
              <a:buNone/>
              <a:defRPr sz="1600"/>
            </a:lvl8pPr>
            <a:lvl9pPr marL="3657509" indent="0">
              <a:buNone/>
              <a:defRPr sz="1600"/>
            </a:lvl9pPr>
          </a:lstStyle>
          <a:p>
            <a:pPr lvl="0"/>
            <a:r>
              <a:rPr lang="ru-RU" noProof="0"/>
              <a:t>Вставка рисунка</a:t>
            </a:r>
            <a:endParaRPr lang="en-US" noProof="0" dirty="0"/>
          </a:p>
        </p:txBody>
      </p:sp>
      <p:sp>
        <p:nvSpPr>
          <p:cNvPr id="4" name="Text Placeholder 3"/>
          <p:cNvSpPr>
            <a:spLocks noGrp="1"/>
          </p:cNvSpPr>
          <p:nvPr>
            <p:ph type="body" sz="half" idx="2"/>
          </p:nvPr>
        </p:nvSpPr>
        <p:spPr bwMode="gray">
          <a:xfrm>
            <a:off x="1154956" y="5536665"/>
            <a:ext cx="8825656" cy="493712"/>
          </a:xfrm>
        </p:spPr>
        <p:txBody>
          <a:bodyPr/>
          <a:lstStyle>
            <a:lvl1pPr marL="0" indent="0">
              <a:buNone/>
              <a:defRPr sz="1200">
                <a:solidFill>
                  <a:schemeClr val="accent1"/>
                </a:solidFill>
              </a:defRPr>
            </a:lvl1pPr>
            <a:lvl2pPr marL="457189" indent="0">
              <a:buNone/>
              <a:defRPr sz="1200"/>
            </a:lvl2pPr>
            <a:lvl3pPr marL="914377" indent="0">
              <a:buNone/>
              <a:defRPr sz="1000"/>
            </a:lvl3pPr>
            <a:lvl4pPr marL="1371566" indent="0">
              <a:buNone/>
              <a:defRPr sz="900"/>
            </a:lvl4pPr>
            <a:lvl5pPr marL="1828754" indent="0">
              <a:buNone/>
              <a:defRPr sz="900"/>
            </a:lvl5pPr>
            <a:lvl6pPr marL="2285943" indent="0">
              <a:buNone/>
              <a:defRPr sz="900"/>
            </a:lvl6pPr>
            <a:lvl7pPr marL="2743131" indent="0">
              <a:buNone/>
              <a:defRPr sz="900"/>
            </a:lvl7pPr>
            <a:lvl8pPr marL="3200320" indent="0">
              <a:buNone/>
              <a:defRPr sz="900"/>
            </a:lvl8pPr>
            <a:lvl9pPr marL="3657509" indent="0">
              <a:buNone/>
              <a:defRPr sz="900"/>
            </a:lvl9pPr>
          </a:lstStyle>
          <a:p>
            <a:pPr lvl="0"/>
            <a:r>
              <a:rPr lang="ru-RU"/>
              <a:t>Образец текста</a:t>
            </a:r>
          </a:p>
        </p:txBody>
      </p:sp>
      <p:sp>
        <p:nvSpPr>
          <p:cNvPr id="16" name="Date Placeholder 4">
            <a:extLst>
              <a:ext uri="{FF2B5EF4-FFF2-40B4-BE49-F238E27FC236}">
                <a16:creationId xmlns:a16="http://schemas.microsoft.com/office/drawing/2014/main" id="{BF25CE57-A58C-4D1E-8584-FC8C94FCA702}"/>
              </a:ext>
            </a:extLst>
          </p:cNvPr>
          <p:cNvSpPr>
            <a:spLocks noGrp="1"/>
          </p:cNvSpPr>
          <p:nvPr>
            <p:ph type="dt" sz="half" idx="10"/>
          </p:nvPr>
        </p:nvSpPr>
        <p:spPr/>
        <p:txBody>
          <a:bodyPr/>
          <a:lstStyle>
            <a:lvl1pPr>
              <a:defRPr/>
            </a:lvl1pPr>
          </a:lstStyle>
          <a:p>
            <a:pPr>
              <a:defRPr/>
            </a:pPr>
            <a:fld id="{246DCE0D-4F06-4D7B-AF50-84F9085A4513}" type="datetimeFigureOut">
              <a:rPr lang="ru-RU"/>
              <a:pPr>
                <a:defRPr/>
              </a:pPr>
              <a:t>29.05.2025</a:t>
            </a:fld>
            <a:endParaRPr lang="ru-RU"/>
          </a:p>
        </p:txBody>
      </p:sp>
      <p:sp>
        <p:nvSpPr>
          <p:cNvPr id="17" name="Footer Placeholder 5">
            <a:extLst>
              <a:ext uri="{FF2B5EF4-FFF2-40B4-BE49-F238E27FC236}">
                <a16:creationId xmlns:a16="http://schemas.microsoft.com/office/drawing/2014/main" id="{1C12AED5-F2B4-4C9D-B359-88914BC2E00E}"/>
              </a:ext>
            </a:extLst>
          </p:cNvPr>
          <p:cNvSpPr>
            <a:spLocks noGrp="1"/>
          </p:cNvSpPr>
          <p:nvPr>
            <p:ph type="ftr" sz="quarter" idx="11"/>
          </p:nvPr>
        </p:nvSpPr>
        <p:spPr/>
        <p:txBody>
          <a:bodyPr/>
          <a:lstStyle>
            <a:lvl1pPr>
              <a:defRPr/>
            </a:lvl1pPr>
          </a:lstStyle>
          <a:p>
            <a:pPr>
              <a:defRPr/>
            </a:pPr>
            <a:endParaRPr lang="ru-RU"/>
          </a:p>
        </p:txBody>
      </p:sp>
      <p:sp>
        <p:nvSpPr>
          <p:cNvPr id="18" name="Slide Number Placeholder 6">
            <a:extLst>
              <a:ext uri="{FF2B5EF4-FFF2-40B4-BE49-F238E27FC236}">
                <a16:creationId xmlns:a16="http://schemas.microsoft.com/office/drawing/2014/main" id="{E4BD44EE-5FB0-4BC7-A3A9-9D202E3F4802}"/>
              </a:ext>
            </a:extLst>
          </p:cNvPr>
          <p:cNvSpPr>
            <a:spLocks noGrp="1"/>
          </p:cNvSpPr>
          <p:nvPr>
            <p:ph type="sldNum" sz="quarter" idx="12"/>
          </p:nvPr>
        </p:nvSpPr>
        <p:spPr/>
        <p:txBody>
          <a:bodyPr/>
          <a:lstStyle>
            <a:lvl1pPr>
              <a:defRPr/>
            </a:lvl1pPr>
          </a:lstStyle>
          <a:p>
            <a:pPr>
              <a:defRPr/>
            </a:pPr>
            <a:fld id="{CF4B509C-0E5C-4D90-8F24-2B7D2ABA257A}" type="slidenum">
              <a:rPr lang="ru-RU" altLang="ru-RU"/>
              <a:pPr>
                <a:defRPr/>
              </a:pPr>
              <a:t>‹#›</a:t>
            </a:fld>
            <a:endParaRPr lang="ru-RU" altLang="ru-RU"/>
          </a:p>
        </p:txBody>
      </p:sp>
    </p:spTree>
    <p:extLst>
      <p:ext uri="{BB962C8B-B14F-4D97-AF65-F5344CB8AC3E}">
        <p14:creationId xmlns:p14="http://schemas.microsoft.com/office/powerpoint/2010/main" val="326934291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preserve="1">
  <p:cSld name="Заголовок и подпись">
    <p:spTree>
      <p:nvGrpSpPr>
        <p:cNvPr id="1" name=""/>
        <p:cNvGrpSpPr/>
        <p:nvPr/>
      </p:nvGrpSpPr>
      <p:grpSpPr>
        <a:xfrm>
          <a:off x="0" y="0"/>
          <a:ext cx="0" cy="0"/>
          <a:chOff x="0" y="0"/>
          <a:chExt cx="0" cy="0"/>
        </a:xfrm>
      </p:grpSpPr>
      <p:grpSp>
        <p:nvGrpSpPr>
          <p:cNvPr id="4" name="Group 11">
            <a:extLst>
              <a:ext uri="{FF2B5EF4-FFF2-40B4-BE49-F238E27FC236}">
                <a16:creationId xmlns:a16="http://schemas.microsoft.com/office/drawing/2014/main" id="{9675405F-FBA4-4C64-B328-69BB43403131}"/>
              </a:ext>
            </a:extLst>
          </p:cNvPr>
          <p:cNvGrpSpPr>
            <a:grpSpLocks/>
          </p:cNvGrpSpPr>
          <p:nvPr/>
        </p:nvGrpSpPr>
        <p:grpSpPr bwMode="auto">
          <a:xfrm>
            <a:off x="0" y="-2117"/>
            <a:ext cx="12192000" cy="6866468"/>
            <a:chOff x="0" y="-2373"/>
            <a:chExt cx="12192000" cy="6867027"/>
          </a:xfrm>
        </p:grpSpPr>
        <p:sp>
          <p:nvSpPr>
            <p:cNvPr id="5" name="Rectangle 9">
              <a:extLst>
                <a:ext uri="{FF2B5EF4-FFF2-40B4-BE49-F238E27FC236}">
                  <a16:creationId xmlns:a16="http://schemas.microsoft.com/office/drawing/2014/main" id="{AE6A779E-D26E-41C5-9A59-1A38481CBD0A}"/>
                </a:ext>
              </a:extLst>
            </p:cNvPr>
            <p:cNvSpPr/>
            <p:nvPr/>
          </p:nvSpPr>
          <p:spPr>
            <a:xfrm>
              <a:off x="0" y="0"/>
              <a:ext cx="12192000" cy="6858000"/>
            </a:xfrm>
            <a:prstGeom prst="rect">
              <a:avLst/>
            </a:prstGeom>
            <a:blipFill>
              <a:blip r:embed="rId2">
                <a:duotone>
                  <a:schemeClr val="dk2">
                    <a:shade val="62000"/>
                    <a:hueMod val="108000"/>
                    <a:satMod val="164000"/>
                    <a:lumMod val="69000"/>
                  </a:schemeClr>
                  <a:schemeClr val="dk2">
                    <a:tint val="96000"/>
                    <a:hueMod val="90000"/>
                    <a:satMod val="130000"/>
                    <a:lumMod val="134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6" name="Oval 13">
              <a:extLst>
                <a:ext uri="{FF2B5EF4-FFF2-40B4-BE49-F238E27FC236}">
                  <a16:creationId xmlns:a16="http://schemas.microsoft.com/office/drawing/2014/main" id="{CD1475A3-A147-4067-A50F-E84388E70B94}"/>
                </a:ext>
              </a:extLst>
            </p:cNvPr>
            <p:cNvSpPr/>
            <p:nvPr/>
          </p:nvSpPr>
          <p:spPr>
            <a:xfrm>
              <a:off x="3220" y="2667000"/>
              <a:ext cx="4191000" cy="4191000"/>
            </a:xfrm>
            <a:prstGeom prst="ellipse">
              <a:avLst/>
            </a:prstGeom>
            <a:gradFill flip="none" rotWithShape="1">
              <a:gsLst>
                <a:gs pos="0">
                  <a:schemeClr val="bg2">
                    <a:lumMod val="40000"/>
                    <a:lumOff val="60000"/>
                    <a:alpha val="11000"/>
                  </a:schemeClr>
                </a:gs>
                <a:gs pos="75000">
                  <a:schemeClr val="bg2">
                    <a:lumMod val="40000"/>
                    <a:lumOff val="60000"/>
                    <a:alpha val="0"/>
                  </a:schemeClr>
                </a:gs>
                <a:gs pos="36000">
                  <a:schemeClr val="bg2">
                    <a:lumMod val="40000"/>
                    <a:lumOff val="6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7" name="Oval 14">
              <a:extLst>
                <a:ext uri="{FF2B5EF4-FFF2-40B4-BE49-F238E27FC236}">
                  <a16:creationId xmlns:a16="http://schemas.microsoft.com/office/drawing/2014/main" id="{6F05010B-F680-4247-B1F2-15B973FF7035}"/>
                </a:ext>
              </a:extLst>
            </p:cNvPr>
            <p:cNvSpPr/>
            <p:nvPr/>
          </p:nvSpPr>
          <p:spPr>
            <a:xfrm>
              <a:off x="1750" y="2895600"/>
              <a:ext cx="2362200" cy="2362200"/>
            </a:xfrm>
            <a:prstGeom prst="ellipse">
              <a:avLst/>
            </a:prstGeom>
            <a:gradFill flip="none" rotWithShape="1">
              <a:gsLst>
                <a:gs pos="0">
                  <a:schemeClr val="bg2">
                    <a:lumMod val="40000"/>
                    <a:lumOff val="60000"/>
                    <a:alpha val="8000"/>
                  </a:schemeClr>
                </a:gs>
                <a:gs pos="72000">
                  <a:schemeClr val="bg2">
                    <a:lumMod val="40000"/>
                    <a:lumOff val="60000"/>
                    <a:alpha val="0"/>
                  </a:schemeClr>
                </a:gs>
                <a:gs pos="36000">
                  <a:schemeClr val="bg2">
                    <a:lumMod val="40000"/>
                    <a:lumOff val="6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9" name="Oval 15">
              <a:extLst>
                <a:ext uri="{FF2B5EF4-FFF2-40B4-BE49-F238E27FC236}">
                  <a16:creationId xmlns:a16="http://schemas.microsoft.com/office/drawing/2014/main" id="{DAB4459B-ABA5-46A3-A521-98DF3D7ED6BD}"/>
                </a:ext>
              </a:extLst>
            </p:cNvPr>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0" name="Oval 16">
              <a:extLst>
                <a:ext uri="{FF2B5EF4-FFF2-40B4-BE49-F238E27FC236}">
                  <a16:creationId xmlns:a16="http://schemas.microsoft.com/office/drawing/2014/main" id="{FC95A9BD-97C5-4D49-B4FD-9704EB9CF741}"/>
                </a:ext>
              </a:extLst>
            </p:cNvPr>
            <p:cNvSpPr/>
            <p:nvPr/>
          </p:nvSpPr>
          <p:spPr>
            <a:xfrm>
              <a:off x="7999412" y="-2373"/>
              <a:ext cx="1600200" cy="1600200"/>
            </a:xfrm>
            <a:prstGeom prst="ellipse">
              <a:avLst/>
            </a:prstGeom>
            <a:gradFill flip="none" rotWithShape="1">
              <a:gsLst>
                <a:gs pos="0">
                  <a:schemeClr val="bg2">
                    <a:lumMod val="40000"/>
                    <a:lumOff val="60000"/>
                    <a:alpha val="14000"/>
                  </a:schemeClr>
                </a:gs>
                <a:gs pos="73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1" name="Oval 17">
              <a:extLst>
                <a:ext uri="{FF2B5EF4-FFF2-40B4-BE49-F238E27FC236}">
                  <a16:creationId xmlns:a16="http://schemas.microsoft.com/office/drawing/2014/main" id="{7172D6FA-FC37-4D6A-B055-E6D8B6AED826}"/>
                </a:ext>
              </a:extLst>
            </p:cNvPr>
            <p:cNvSpPr/>
            <p:nvPr/>
          </p:nvSpPr>
          <p:spPr>
            <a:xfrm>
              <a:off x="8609012" y="5874054"/>
              <a:ext cx="990600" cy="990600"/>
            </a:xfrm>
            <a:prstGeom prst="ellipse">
              <a:avLst/>
            </a:prstGeom>
            <a:gradFill flip="none" rotWithShape="1">
              <a:gsLst>
                <a:gs pos="0">
                  <a:schemeClr val="bg2">
                    <a:lumMod val="40000"/>
                    <a:lumOff val="60000"/>
                    <a:alpha val="14000"/>
                  </a:schemeClr>
                </a:gs>
                <a:gs pos="66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2" name="Freeform 5">
              <a:extLst>
                <a:ext uri="{FF2B5EF4-FFF2-40B4-BE49-F238E27FC236}">
                  <a16:creationId xmlns:a16="http://schemas.microsoft.com/office/drawing/2014/main" id="{D78B11D8-6C50-450E-86A1-F9AA63BDDC42}"/>
                </a:ext>
              </a:extLst>
            </p:cNvPr>
            <p:cNvSpPr>
              <a:spLocks/>
            </p:cNvSpPr>
            <p:nvPr/>
          </p:nvSpPr>
          <p:spPr bwMode="gray">
            <a:xfrm rot="-589932">
              <a:off x="8490951" y="2714874"/>
              <a:ext cx="3299407" cy="440924"/>
            </a:xfrm>
            <a:custGeom>
              <a:avLst/>
              <a:gdLst>
                <a:gd name="T0" fmla="*/ 85 w 10000"/>
                <a:gd name="T1" fmla="*/ 2532 h 5291"/>
                <a:gd name="T2" fmla="*/ 9958 w 10000"/>
                <a:gd name="T3" fmla="*/ 5291 h 5291"/>
                <a:gd name="T4" fmla="*/ 10000 w 10000"/>
                <a:gd name="T5" fmla="*/ 0 h 5291"/>
                <a:gd name="T6" fmla="*/ 10000 w 10000"/>
                <a:gd name="T7" fmla="*/ 0 h 5291"/>
                <a:gd name="T8" fmla="*/ 9667 w 10000"/>
                <a:gd name="T9" fmla="*/ 204 h 5291"/>
                <a:gd name="T10" fmla="*/ 9334 w 10000"/>
                <a:gd name="T11" fmla="*/ 400 h 5291"/>
                <a:gd name="T12" fmla="*/ 9001 w 10000"/>
                <a:gd name="T13" fmla="*/ 590 h 5291"/>
                <a:gd name="T14" fmla="*/ 8667 w 10000"/>
                <a:gd name="T15" fmla="*/ 753 h 5291"/>
                <a:gd name="T16" fmla="*/ 8333 w 10000"/>
                <a:gd name="T17" fmla="*/ 917 h 5291"/>
                <a:gd name="T18" fmla="*/ 7999 w 10000"/>
                <a:gd name="T19" fmla="*/ 1071 h 5291"/>
                <a:gd name="T20" fmla="*/ 7669 w 10000"/>
                <a:gd name="T21" fmla="*/ 1202 h 5291"/>
                <a:gd name="T22" fmla="*/ 7333 w 10000"/>
                <a:gd name="T23" fmla="*/ 1325 h 5291"/>
                <a:gd name="T24" fmla="*/ 7000 w 10000"/>
                <a:gd name="T25" fmla="*/ 1440 h 5291"/>
                <a:gd name="T26" fmla="*/ 6673 w 10000"/>
                <a:gd name="T27" fmla="*/ 1538 h 5291"/>
                <a:gd name="T28" fmla="*/ 6340 w 10000"/>
                <a:gd name="T29" fmla="*/ 1636 h 5291"/>
                <a:gd name="T30" fmla="*/ 6013 w 10000"/>
                <a:gd name="T31" fmla="*/ 1719 h 5291"/>
                <a:gd name="T32" fmla="*/ 5686 w 10000"/>
                <a:gd name="T33" fmla="*/ 1784 h 5291"/>
                <a:gd name="T34" fmla="*/ 5359 w 10000"/>
                <a:gd name="T35" fmla="*/ 1850 h 5291"/>
                <a:gd name="T36" fmla="*/ 5036 w 10000"/>
                <a:gd name="T37" fmla="*/ 1906 h 5291"/>
                <a:gd name="T38" fmla="*/ 4717 w 10000"/>
                <a:gd name="T39" fmla="*/ 1948 h 5291"/>
                <a:gd name="T40" fmla="*/ 4396 w 10000"/>
                <a:gd name="T41" fmla="*/ 1980 h 5291"/>
                <a:gd name="T42" fmla="*/ 4079 w 10000"/>
                <a:gd name="T43" fmla="*/ 2013 h 5291"/>
                <a:gd name="T44" fmla="*/ 3766 w 10000"/>
                <a:gd name="T45" fmla="*/ 2029 h 5291"/>
                <a:gd name="T46" fmla="*/ 3454 w 10000"/>
                <a:gd name="T47" fmla="*/ 2046 h 5291"/>
                <a:gd name="T48" fmla="*/ 3145 w 10000"/>
                <a:gd name="T49" fmla="*/ 2053 h 5291"/>
                <a:gd name="T50" fmla="*/ 2839 w 10000"/>
                <a:gd name="T51" fmla="*/ 2046 h 5291"/>
                <a:gd name="T52" fmla="*/ 2537 w 10000"/>
                <a:gd name="T53" fmla="*/ 2046 h 5291"/>
                <a:gd name="T54" fmla="*/ 2238 w 10000"/>
                <a:gd name="T55" fmla="*/ 2029 h 5291"/>
                <a:gd name="T56" fmla="*/ 1943 w 10000"/>
                <a:gd name="T57" fmla="*/ 2004 h 5291"/>
                <a:gd name="T58" fmla="*/ 1653 w 10000"/>
                <a:gd name="T59" fmla="*/ 1980 h 5291"/>
                <a:gd name="T60" fmla="*/ 1368 w 10000"/>
                <a:gd name="T61" fmla="*/ 1955 h 5291"/>
                <a:gd name="T62" fmla="*/ 1085 w 10000"/>
                <a:gd name="T63" fmla="*/ 1915 h 5291"/>
                <a:gd name="T64" fmla="*/ 806 w 10000"/>
                <a:gd name="T65" fmla="*/ 1873 h 5291"/>
                <a:gd name="T66" fmla="*/ 533 w 10000"/>
                <a:gd name="T67" fmla="*/ 1833 h 5291"/>
                <a:gd name="T68" fmla="*/ 0 w 10000"/>
                <a:gd name="T69" fmla="*/ 1726 h 5291"/>
                <a:gd name="T70" fmla="*/ 85 w 10000"/>
                <a:gd name="T71" fmla="*/ 2532 h 52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10000" h="5291">
                  <a:moveTo>
                    <a:pt x="85" y="2532"/>
                  </a:moveTo>
                  <a:cubicBezTo>
                    <a:pt x="1736" y="3911"/>
                    <a:pt x="7524" y="5298"/>
                    <a:pt x="9958" y="5291"/>
                  </a:cubicBezTo>
                  <a:cubicBezTo>
                    <a:pt x="9989" y="1958"/>
                    <a:pt x="9969" y="3333"/>
                    <a:pt x="10000" y="0"/>
                  </a:cubicBez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sz="2400"/>
            </a:p>
          </p:txBody>
        </p:sp>
        <p:sp>
          <p:nvSpPr>
            <p:cNvPr id="13" name="Freeform 5">
              <a:extLst>
                <a:ext uri="{FF2B5EF4-FFF2-40B4-BE49-F238E27FC236}">
                  <a16:creationId xmlns:a16="http://schemas.microsoft.com/office/drawing/2014/main" id="{F43E1CFC-FE9B-498B-B8BF-483B86E64A00}"/>
                </a:ext>
              </a:extLst>
            </p:cNvPr>
            <p:cNvSpPr>
              <a:spLocks/>
            </p:cNvSpPr>
            <p:nvPr/>
          </p:nvSpPr>
          <p:spPr bwMode="gray">
            <a:xfrm>
              <a:off x="455612" y="2801319"/>
              <a:ext cx="11277600" cy="3602637"/>
            </a:xfrm>
            <a:custGeom>
              <a:avLst/>
              <a:gdLst>
                <a:gd name="T0" fmla="*/ 0 w 10000"/>
                <a:gd name="T1" fmla="*/ 0 h 7946"/>
                <a:gd name="T2" fmla="*/ 0 w 10000"/>
                <a:gd name="T3" fmla="*/ 7945 h 7946"/>
                <a:gd name="T4" fmla="*/ 10000 w 10000"/>
                <a:gd name="T5" fmla="*/ 7946 h 7946"/>
                <a:gd name="T6" fmla="*/ 10000 w 10000"/>
                <a:gd name="T7" fmla="*/ 4 h 7946"/>
                <a:gd name="T8" fmla="*/ 10000 w 10000"/>
                <a:gd name="T9" fmla="*/ 4 h 7946"/>
                <a:gd name="T10" fmla="*/ 9773 w 10000"/>
                <a:gd name="T11" fmla="*/ 91 h 7946"/>
                <a:gd name="T12" fmla="*/ 9547 w 10000"/>
                <a:gd name="T13" fmla="*/ 175 h 7946"/>
                <a:gd name="T14" fmla="*/ 9320 w 10000"/>
                <a:gd name="T15" fmla="*/ 256 h 7946"/>
                <a:gd name="T16" fmla="*/ 9092 w 10000"/>
                <a:gd name="T17" fmla="*/ 326 h 7946"/>
                <a:gd name="T18" fmla="*/ 8865 w 10000"/>
                <a:gd name="T19" fmla="*/ 396 h 7946"/>
                <a:gd name="T20" fmla="*/ 8637 w 10000"/>
                <a:gd name="T21" fmla="*/ 462 h 7946"/>
                <a:gd name="T22" fmla="*/ 8412 w 10000"/>
                <a:gd name="T23" fmla="*/ 518 h 7946"/>
                <a:gd name="T24" fmla="*/ 8184 w 10000"/>
                <a:gd name="T25" fmla="*/ 571 h 7946"/>
                <a:gd name="T26" fmla="*/ 7957 w 10000"/>
                <a:gd name="T27" fmla="*/ 620 h 7946"/>
                <a:gd name="T28" fmla="*/ 7734 w 10000"/>
                <a:gd name="T29" fmla="*/ 662 h 7946"/>
                <a:gd name="T30" fmla="*/ 7508 w 10000"/>
                <a:gd name="T31" fmla="*/ 704 h 7946"/>
                <a:gd name="T32" fmla="*/ 7285 w 10000"/>
                <a:gd name="T33" fmla="*/ 739 h 7946"/>
                <a:gd name="T34" fmla="*/ 7062 w 10000"/>
                <a:gd name="T35" fmla="*/ 767 h 7946"/>
                <a:gd name="T36" fmla="*/ 6840 w 10000"/>
                <a:gd name="T37" fmla="*/ 795 h 7946"/>
                <a:gd name="T38" fmla="*/ 6620 w 10000"/>
                <a:gd name="T39" fmla="*/ 819 h 7946"/>
                <a:gd name="T40" fmla="*/ 6402 w 10000"/>
                <a:gd name="T41" fmla="*/ 837 h 7946"/>
                <a:gd name="T42" fmla="*/ 6184 w 10000"/>
                <a:gd name="T43" fmla="*/ 851 h 7946"/>
                <a:gd name="T44" fmla="*/ 5968 w 10000"/>
                <a:gd name="T45" fmla="*/ 865 h 7946"/>
                <a:gd name="T46" fmla="*/ 5755 w 10000"/>
                <a:gd name="T47" fmla="*/ 872 h 7946"/>
                <a:gd name="T48" fmla="*/ 5542 w 10000"/>
                <a:gd name="T49" fmla="*/ 879 h 7946"/>
                <a:gd name="T50" fmla="*/ 5332 w 10000"/>
                <a:gd name="T51" fmla="*/ 882 h 7946"/>
                <a:gd name="T52" fmla="*/ 5124 w 10000"/>
                <a:gd name="T53" fmla="*/ 879 h 7946"/>
                <a:gd name="T54" fmla="*/ 4918 w 10000"/>
                <a:gd name="T55" fmla="*/ 879 h 7946"/>
                <a:gd name="T56" fmla="*/ 4714 w 10000"/>
                <a:gd name="T57" fmla="*/ 872 h 7946"/>
                <a:gd name="T58" fmla="*/ 4514 w 10000"/>
                <a:gd name="T59" fmla="*/ 861 h 7946"/>
                <a:gd name="T60" fmla="*/ 4316 w 10000"/>
                <a:gd name="T61" fmla="*/ 851 h 7946"/>
                <a:gd name="T62" fmla="*/ 4122 w 10000"/>
                <a:gd name="T63" fmla="*/ 840 h 7946"/>
                <a:gd name="T64" fmla="*/ 3929 w 10000"/>
                <a:gd name="T65" fmla="*/ 823 h 7946"/>
                <a:gd name="T66" fmla="*/ 3739 w 10000"/>
                <a:gd name="T67" fmla="*/ 805 h 7946"/>
                <a:gd name="T68" fmla="*/ 3553 w 10000"/>
                <a:gd name="T69" fmla="*/ 788 h 7946"/>
                <a:gd name="T70" fmla="*/ 3190 w 10000"/>
                <a:gd name="T71" fmla="*/ 742 h 7946"/>
                <a:gd name="T72" fmla="*/ 2842 w 10000"/>
                <a:gd name="T73" fmla="*/ 693 h 7946"/>
                <a:gd name="T74" fmla="*/ 2508 w 10000"/>
                <a:gd name="T75" fmla="*/ 641 h 7946"/>
                <a:gd name="T76" fmla="*/ 2192 w 10000"/>
                <a:gd name="T77" fmla="*/ 585 h 7946"/>
                <a:gd name="T78" fmla="*/ 1890 w 10000"/>
                <a:gd name="T79" fmla="*/ 525 h 7946"/>
                <a:gd name="T80" fmla="*/ 1610 w 10000"/>
                <a:gd name="T81" fmla="*/ 462 h 7946"/>
                <a:gd name="T82" fmla="*/ 1347 w 10000"/>
                <a:gd name="T83" fmla="*/ 399 h 7946"/>
                <a:gd name="T84" fmla="*/ 1105 w 10000"/>
                <a:gd name="T85" fmla="*/ 336 h 7946"/>
                <a:gd name="T86" fmla="*/ 883 w 10000"/>
                <a:gd name="T87" fmla="*/ 277 h 7946"/>
                <a:gd name="T88" fmla="*/ 686 w 10000"/>
                <a:gd name="T89" fmla="*/ 221 h 7946"/>
                <a:gd name="T90" fmla="*/ 508 w 10000"/>
                <a:gd name="T91" fmla="*/ 168 h 7946"/>
                <a:gd name="T92" fmla="*/ 358 w 10000"/>
                <a:gd name="T93" fmla="*/ 123 h 7946"/>
                <a:gd name="T94" fmla="*/ 232 w 10000"/>
                <a:gd name="T95" fmla="*/ 81 h 7946"/>
                <a:gd name="T96" fmla="*/ 59 w 10000"/>
                <a:gd name="T97" fmla="*/ 21 h 7946"/>
                <a:gd name="T98" fmla="*/ 0 w 10000"/>
                <a:gd name="T99" fmla="*/ 0 h 7946"/>
                <a:gd name="T100" fmla="*/ 0 w 10000"/>
                <a:gd name="T101" fmla="*/ 0 h 79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10000" h="7946">
                  <a:moveTo>
                    <a:pt x="0" y="0"/>
                  </a:moveTo>
                  <a:lnTo>
                    <a:pt x="0" y="7945"/>
                  </a:lnTo>
                  <a:lnTo>
                    <a:pt x="10000" y="7946"/>
                  </a:lnTo>
                  <a:lnTo>
                    <a:pt x="10000" y="4"/>
                  </a:lnTo>
                  <a:lnTo>
                    <a:pt x="9773" y="91"/>
                  </a:lnTo>
                  <a:lnTo>
                    <a:pt x="9547" y="175"/>
                  </a:lnTo>
                  <a:lnTo>
                    <a:pt x="9320" y="256"/>
                  </a:lnTo>
                  <a:lnTo>
                    <a:pt x="9092" y="326"/>
                  </a:lnTo>
                  <a:lnTo>
                    <a:pt x="8865" y="396"/>
                  </a:lnTo>
                  <a:lnTo>
                    <a:pt x="8637" y="462"/>
                  </a:lnTo>
                  <a:lnTo>
                    <a:pt x="8412" y="518"/>
                  </a:lnTo>
                  <a:lnTo>
                    <a:pt x="8184" y="571"/>
                  </a:lnTo>
                  <a:lnTo>
                    <a:pt x="7957" y="620"/>
                  </a:lnTo>
                  <a:lnTo>
                    <a:pt x="7734" y="662"/>
                  </a:lnTo>
                  <a:lnTo>
                    <a:pt x="7508" y="704"/>
                  </a:lnTo>
                  <a:lnTo>
                    <a:pt x="7285" y="739"/>
                  </a:lnTo>
                  <a:lnTo>
                    <a:pt x="7062" y="767"/>
                  </a:lnTo>
                  <a:lnTo>
                    <a:pt x="6840" y="795"/>
                  </a:lnTo>
                  <a:lnTo>
                    <a:pt x="6620" y="819"/>
                  </a:lnTo>
                  <a:lnTo>
                    <a:pt x="6402" y="837"/>
                  </a:lnTo>
                  <a:lnTo>
                    <a:pt x="6184" y="851"/>
                  </a:lnTo>
                  <a:lnTo>
                    <a:pt x="5968" y="865"/>
                  </a:lnTo>
                  <a:lnTo>
                    <a:pt x="5755" y="872"/>
                  </a:lnTo>
                  <a:lnTo>
                    <a:pt x="5542" y="879"/>
                  </a:lnTo>
                  <a:lnTo>
                    <a:pt x="5332" y="882"/>
                  </a:lnTo>
                  <a:lnTo>
                    <a:pt x="5124" y="879"/>
                  </a:lnTo>
                  <a:lnTo>
                    <a:pt x="4918" y="879"/>
                  </a:lnTo>
                  <a:lnTo>
                    <a:pt x="4714" y="872"/>
                  </a:lnTo>
                  <a:lnTo>
                    <a:pt x="4514" y="861"/>
                  </a:lnTo>
                  <a:lnTo>
                    <a:pt x="4316" y="851"/>
                  </a:lnTo>
                  <a:lnTo>
                    <a:pt x="4122" y="840"/>
                  </a:lnTo>
                  <a:lnTo>
                    <a:pt x="3929" y="823"/>
                  </a:lnTo>
                  <a:lnTo>
                    <a:pt x="3739" y="805"/>
                  </a:lnTo>
                  <a:lnTo>
                    <a:pt x="3553" y="788"/>
                  </a:lnTo>
                  <a:lnTo>
                    <a:pt x="3190" y="742"/>
                  </a:lnTo>
                  <a:lnTo>
                    <a:pt x="2842" y="693"/>
                  </a:lnTo>
                  <a:lnTo>
                    <a:pt x="2508" y="641"/>
                  </a:lnTo>
                  <a:lnTo>
                    <a:pt x="2192" y="585"/>
                  </a:lnTo>
                  <a:lnTo>
                    <a:pt x="1890" y="525"/>
                  </a:lnTo>
                  <a:lnTo>
                    <a:pt x="1610" y="462"/>
                  </a:lnTo>
                  <a:lnTo>
                    <a:pt x="1347" y="399"/>
                  </a:lnTo>
                  <a:lnTo>
                    <a:pt x="1105" y="336"/>
                  </a:lnTo>
                  <a:lnTo>
                    <a:pt x="883" y="277"/>
                  </a:lnTo>
                  <a:lnTo>
                    <a:pt x="686" y="221"/>
                  </a:lnTo>
                  <a:lnTo>
                    <a:pt x="508" y="168"/>
                  </a:lnTo>
                  <a:lnTo>
                    <a:pt x="358" y="123"/>
                  </a:lnTo>
                  <a:lnTo>
                    <a:pt x="232" y="81"/>
                  </a:lnTo>
                  <a:lnTo>
                    <a:pt x="59" y="21"/>
                  </a:lnTo>
                  <a:lnTo>
                    <a:pt x="0" y="0"/>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sz="2400"/>
            </a:p>
          </p:txBody>
        </p:sp>
        <p:sp>
          <p:nvSpPr>
            <p:cNvPr id="14" name="Freeform 5">
              <a:extLst>
                <a:ext uri="{FF2B5EF4-FFF2-40B4-BE49-F238E27FC236}">
                  <a16:creationId xmlns:a16="http://schemas.microsoft.com/office/drawing/2014/main" id="{3F18C060-89F4-48E8-A243-A6A0F26CF778}"/>
                </a:ext>
              </a:extLst>
            </p:cNvPr>
            <p:cNvSpPr>
              <a:spLocks noEditPoints="1"/>
            </p:cNvSpPr>
            <p:nvPr/>
          </p:nvSpPr>
          <p:spPr bwMode="gray">
            <a:xfrm>
              <a:off x="0" y="1587"/>
              <a:ext cx="12192000" cy="6856413"/>
            </a:xfrm>
            <a:custGeom>
              <a:avLst/>
              <a:gdLst>
                <a:gd name="T0" fmla="*/ 0 w 15356"/>
                <a:gd name="T1" fmla="*/ 0 h 8638"/>
                <a:gd name="T2" fmla="*/ 0 w 15356"/>
                <a:gd name="T3" fmla="*/ 8638 h 8638"/>
                <a:gd name="T4" fmla="*/ 15356 w 15356"/>
                <a:gd name="T5" fmla="*/ 8638 h 8638"/>
                <a:gd name="T6" fmla="*/ 15356 w 15356"/>
                <a:gd name="T7" fmla="*/ 0 h 8638"/>
                <a:gd name="T8" fmla="*/ 0 w 15356"/>
                <a:gd name="T9" fmla="*/ 0 h 8638"/>
                <a:gd name="T10" fmla="*/ 14748 w 15356"/>
                <a:gd name="T11" fmla="*/ 8038 h 8638"/>
                <a:gd name="T12" fmla="*/ 600 w 15356"/>
                <a:gd name="T13" fmla="*/ 8038 h 8638"/>
                <a:gd name="T14" fmla="*/ 600 w 15356"/>
                <a:gd name="T15" fmla="*/ 592 h 8638"/>
                <a:gd name="T16" fmla="*/ 14748 w 15356"/>
                <a:gd name="T17" fmla="*/ 592 h 8638"/>
                <a:gd name="T18" fmla="*/ 14748 w 15356"/>
                <a:gd name="T19" fmla="*/ 8038 h 86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sz="2400"/>
            </a:p>
          </p:txBody>
        </p:sp>
      </p:grpSp>
      <p:sp>
        <p:nvSpPr>
          <p:cNvPr id="15" name="Rectangle 12">
            <a:extLst>
              <a:ext uri="{FF2B5EF4-FFF2-40B4-BE49-F238E27FC236}">
                <a16:creationId xmlns:a16="http://schemas.microsoft.com/office/drawing/2014/main" id="{2569E3DA-0F96-416D-8E9D-426D4EACA01B}"/>
              </a:ext>
            </a:extLst>
          </p:cNvPr>
          <p:cNvSpPr/>
          <p:nvPr/>
        </p:nvSpPr>
        <p:spPr>
          <a:xfrm>
            <a:off x="10437284"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1154955" y="1063416"/>
            <a:ext cx="8825659" cy="1379755"/>
          </a:xfrm>
        </p:spPr>
        <p:txBody>
          <a:bodyPr/>
          <a:lstStyle>
            <a:lvl1pPr>
              <a:defRPr sz="4000"/>
            </a:lvl1pPr>
          </a:lstStyle>
          <a:p>
            <a:r>
              <a:rPr lang="ru-RU"/>
              <a:t>Образец заголовка</a:t>
            </a:r>
            <a:endParaRPr lang="en-US" dirty="0"/>
          </a:p>
        </p:txBody>
      </p:sp>
      <p:sp>
        <p:nvSpPr>
          <p:cNvPr id="8" name="Text Placeholder 3"/>
          <p:cNvSpPr>
            <a:spLocks noGrp="1"/>
          </p:cNvSpPr>
          <p:nvPr>
            <p:ph type="body" sz="half" idx="2"/>
          </p:nvPr>
        </p:nvSpPr>
        <p:spPr>
          <a:xfrm>
            <a:off x="1154955" y="3543301"/>
            <a:ext cx="8825659" cy="2476500"/>
          </a:xfrm>
        </p:spPr>
        <p:txBody>
          <a:bodyPr anchor="ctr"/>
          <a:lstStyle>
            <a:lvl1pPr marL="0" indent="0">
              <a:buNone/>
              <a:defRPr sz="1800"/>
            </a:lvl1pPr>
            <a:lvl2pPr marL="457189" indent="0">
              <a:buNone/>
              <a:defRPr sz="1200"/>
            </a:lvl2pPr>
            <a:lvl3pPr marL="914377" indent="0">
              <a:buNone/>
              <a:defRPr sz="1000"/>
            </a:lvl3pPr>
            <a:lvl4pPr marL="1371566" indent="0">
              <a:buNone/>
              <a:defRPr sz="900"/>
            </a:lvl4pPr>
            <a:lvl5pPr marL="1828754" indent="0">
              <a:buNone/>
              <a:defRPr sz="900"/>
            </a:lvl5pPr>
            <a:lvl6pPr marL="2285943" indent="0">
              <a:buNone/>
              <a:defRPr sz="900"/>
            </a:lvl6pPr>
            <a:lvl7pPr marL="2743131" indent="0">
              <a:buNone/>
              <a:defRPr sz="900"/>
            </a:lvl7pPr>
            <a:lvl8pPr marL="3200320" indent="0">
              <a:buNone/>
              <a:defRPr sz="900"/>
            </a:lvl8pPr>
            <a:lvl9pPr marL="3657509" indent="0">
              <a:buNone/>
              <a:defRPr sz="900"/>
            </a:lvl9pPr>
          </a:lstStyle>
          <a:p>
            <a:pPr lvl="0"/>
            <a:r>
              <a:rPr lang="ru-RU"/>
              <a:t>Образец текста</a:t>
            </a:r>
          </a:p>
        </p:txBody>
      </p:sp>
      <p:sp>
        <p:nvSpPr>
          <p:cNvPr id="16" name="Date Placeholder 3">
            <a:extLst>
              <a:ext uri="{FF2B5EF4-FFF2-40B4-BE49-F238E27FC236}">
                <a16:creationId xmlns:a16="http://schemas.microsoft.com/office/drawing/2014/main" id="{69A51C9E-5019-4DF5-855C-044AFF43532B}"/>
              </a:ext>
            </a:extLst>
          </p:cNvPr>
          <p:cNvSpPr>
            <a:spLocks noGrp="1"/>
          </p:cNvSpPr>
          <p:nvPr>
            <p:ph type="dt" sz="half" idx="10"/>
          </p:nvPr>
        </p:nvSpPr>
        <p:spPr/>
        <p:txBody>
          <a:bodyPr/>
          <a:lstStyle>
            <a:lvl1pPr>
              <a:defRPr/>
            </a:lvl1pPr>
          </a:lstStyle>
          <a:p>
            <a:pPr>
              <a:defRPr/>
            </a:pPr>
            <a:fld id="{54469CEF-3683-4D58-9C94-26D03031867D}" type="datetimeFigureOut">
              <a:rPr lang="ru-RU"/>
              <a:pPr>
                <a:defRPr/>
              </a:pPr>
              <a:t>29.05.2025</a:t>
            </a:fld>
            <a:endParaRPr lang="ru-RU"/>
          </a:p>
        </p:txBody>
      </p:sp>
      <p:sp>
        <p:nvSpPr>
          <p:cNvPr id="17" name="Footer Placeholder 4">
            <a:extLst>
              <a:ext uri="{FF2B5EF4-FFF2-40B4-BE49-F238E27FC236}">
                <a16:creationId xmlns:a16="http://schemas.microsoft.com/office/drawing/2014/main" id="{731C3DCC-8061-4BFE-A5D0-5299B4DAA0BB}"/>
              </a:ext>
            </a:extLst>
          </p:cNvPr>
          <p:cNvSpPr>
            <a:spLocks noGrp="1"/>
          </p:cNvSpPr>
          <p:nvPr>
            <p:ph type="ftr" sz="quarter" idx="11"/>
          </p:nvPr>
        </p:nvSpPr>
        <p:spPr/>
        <p:txBody>
          <a:bodyPr/>
          <a:lstStyle>
            <a:lvl1pPr>
              <a:defRPr/>
            </a:lvl1pPr>
          </a:lstStyle>
          <a:p>
            <a:pPr>
              <a:defRPr/>
            </a:pPr>
            <a:endParaRPr lang="ru-RU"/>
          </a:p>
        </p:txBody>
      </p:sp>
      <p:sp>
        <p:nvSpPr>
          <p:cNvPr id="18" name="Slide Number Placeholder 5">
            <a:extLst>
              <a:ext uri="{FF2B5EF4-FFF2-40B4-BE49-F238E27FC236}">
                <a16:creationId xmlns:a16="http://schemas.microsoft.com/office/drawing/2014/main" id="{5023A235-CF88-42D4-8A3F-810DF6907424}"/>
              </a:ext>
            </a:extLst>
          </p:cNvPr>
          <p:cNvSpPr>
            <a:spLocks noGrp="1"/>
          </p:cNvSpPr>
          <p:nvPr>
            <p:ph type="sldNum" sz="quarter" idx="12"/>
          </p:nvPr>
        </p:nvSpPr>
        <p:spPr/>
        <p:txBody>
          <a:bodyPr/>
          <a:lstStyle>
            <a:lvl1pPr>
              <a:defRPr/>
            </a:lvl1pPr>
          </a:lstStyle>
          <a:p>
            <a:pPr>
              <a:defRPr/>
            </a:pPr>
            <a:fld id="{6F6890B5-1277-4FC7-8AD7-69DB5E4EA0EB}" type="slidenum">
              <a:rPr lang="ru-RU" altLang="ru-RU"/>
              <a:pPr>
                <a:defRPr/>
              </a:pPr>
              <a:t>‹#›</a:t>
            </a:fld>
            <a:endParaRPr lang="ru-RU" altLang="ru-RU"/>
          </a:p>
        </p:txBody>
      </p:sp>
    </p:spTree>
    <p:extLst>
      <p:ext uri="{BB962C8B-B14F-4D97-AF65-F5344CB8AC3E}">
        <p14:creationId xmlns:p14="http://schemas.microsoft.com/office/powerpoint/2010/main" val="1057246633"/>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preserve="1">
  <p:cSld name="Цитата с подписью">
    <p:spTree>
      <p:nvGrpSpPr>
        <p:cNvPr id="1" name=""/>
        <p:cNvGrpSpPr/>
        <p:nvPr/>
      </p:nvGrpSpPr>
      <p:grpSpPr>
        <a:xfrm>
          <a:off x="0" y="0"/>
          <a:ext cx="0" cy="0"/>
          <a:chOff x="0" y="0"/>
          <a:chExt cx="0" cy="0"/>
        </a:xfrm>
      </p:grpSpPr>
      <p:grpSp>
        <p:nvGrpSpPr>
          <p:cNvPr id="5" name="Group 6">
            <a:extLst>
              <a:ext uri="{FF2B5EF4-FFF2-40B4-BE49-F238E27FC236}">
                <a16:creationId xmlns:a16="http://schemas.microsoft.com/office/drawing/2014/main" id="{C37E723E-CC38-4292-A902-F8BB00B43443}"/>
              </a:ext>
            </a:extLst>
          </p:cNvPr>
          <p:cNvGrpSpPr>
            <a:grpSpLocks/>
          </p:cNvGrpSpPr>
          <p:nvPr/>
        </p:nvGrpSpPr>
        <p:grpSpPr bwMode="auto">
          <a:xfrm>
            <a:off x="0" y="-2117"/>
            <a:ext cx="12192000" cy="6866468"/>
            <a:chOff x="0" y="-2373"/>
            <a:chExt cx="12192000" cy="6867027"/>
          </a:xfrm>
        </p:grpSpPr>
        <p:sp>
          <p:nvSpPr>
            <p:cNvPr id="6" name="Rectangle 14">
              <a:extLst>
                <a:ext uri="{FF2B5EF4-FFF2-40B4-BE49-F238E27FC236}">
                  <a16:creationId xmlns:a16="http://schemas.microsoft.com/office/drawing/2014/main" id="{6048CC7E-4702-4982-A9B3-4AAD2CBF2912}"/>
                </a:ext>
              </a:extLst>
            </p:cNvPr>
            <p:cNvSpPr/>
            <p:nvPr/>
          </p:nvSpPr>
          <p:spPr>
            <a:xfrm>
              <a:off x="0" y="0"/>
              <a:ext cx="12192000" cy="6858000"/>
            </a:xfrm>
            <a:prstGeom prst="rect">
              <a:avLst/>
            </a:prstGeom>
            <a:blipFill>
              <a:blip r:embed="rId2">
                <a:duotone>
                  <a:schemeClr val="dk2">
                    <a:shade val="62000"/>
                    <a:hueMod val="108000"/>
                    <a:satMod val="164000"/>
                    <a:lumMod val="69000"/>
                  </a:schemeClr>
                  <a:schemeClr val="dk2">
                    <a:tint val="96000"/>
                    <a:hueMod val="90000"/>
                    <a:satMod val="130000"/>
                    <a:lumMod val="134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7" name="Oval 16">
              <a:extLst>
                <a:ext uri="{FF2B5EF4-FFF2-40B4-BE49-F238E27FC236}">
                  <a16:creationId xmlns:a16="http://schemas.microsoft.com/office/drawing/2014/main" id="{AC5C0FE6-1239-4855-A315-9A6725C51E12}"/>
                </a:ext>
              </a:extLst>
            </p:cNvPr>
            <p:cNvSpPr/>
            <p:nvPr/>
          </p:nvSpPr>
          <p:spPr>
            <a:xfrm>
              <a:off x="3220" y="2667000"/>
              <a:ext cx="4191000" cy="4191000"/>
            </a:xfrm>
            <a:prstGeom prst="ellipse">
              <a:avLst/>
            </a:prstGeom>
            <a:gradFill flip="none" rotWithShape="1">
              <a:gsLst>
                <a:gs pos="0">
                  <a:schemeClr val="bg2">
                    <a:lumMod val="40000"/>
                    <a:lumOff val="60000"/>
                    <a:alpha val="11000"/>
                  </a:schemeClr>
                </a:gs>
                <a:gs pos="75000">
                  <a:schemeClr val="bg2">
                    <a:lumMod val="40000"/>
                    <a:lumOff val="60000"/>
                    <a:alpha val="0"/>
                  </a:schemeClr>
                </a:gs>
                <a:gs pos="36000">
                  <a:schemeClr val="bg2">
                    <a:lumMod val="40000"/>
                    <a:lumOff val="6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8" name="Oval 17">
              <a:extLst>
                <a:ext uri="{FF2B5EF4-FFF2-40B4-BE49-F238E27FC236}">
                  <a16:creationId xmlns:a16="http://schemas.microsoft.com/office/drawing/2014/main" id="{E6D48D4C-2864-41DD-AA4B-FBDC322D2343}"/>
                </a:ext>
              </a:extLst>
            </p:cNvPr>
            <p:cNvSpPr/>
            <p:nvPr/>
          </p:nvSpPr>
          <p:spPr>
            <a:xfrm>
              <a:off x="1750" y="2895600"/>
              <a:ext cx="2362200" cy="2362200"/>
            </a:xfrm>
            <a:prstGeom prst="ellipse">
              <a:avLst/>
            </a:prstGeom>
            <a:gradFill flip="none" rotWithShape="1">
              <a:gsLst>
                <a:gs pos="0">
                  <a:schemeClr val="bg2">
                    <a:lumMod val="40000"/>
                    <a:lumOff val="60000"/>
                    <a:alpha val="8000"/>
                  </a:schemeClr>
                </a:gs>
                <a:gs pos="72000">
                  <a:schemeClr val="bg2">
                    <a:lumMod val="40000"/>
                    <a:lumOff val="60000"/>
                    <a:alpha val="0"/>
                  </a:schemeClr>
                </a:gs>
                <a:gs pos="36000">
                  <a:schemeClr val="bg2">
                    <a:lumMod val="40000"/>
                    <a:lumOff val="6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9" name="Oval 18">
              <a:extLst>
                <a:ext uri="{FF2B5EF4-FFF2-40B4-BE49-F238E27FC236}">
                  <a16:creationId xmlns:a16="http://schemas.microsoft.com/office/drawing/2014/main" id="{1BFC5124-4427-4FF1-A08D-2BAE458A992F}"/>
                </a:ext>
              </a:extLst>
            </p:cNvPr>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1" name="Oval 19">
              <a:extLst>
                <a:ext uri="{FF2B5EF4-FFF2-40B4-BE49-F238E27FC236}">
                  <a16:creationId xmlns:a16="http://schemas.microsoft.com/office/drawing/2014/main" id="{A6BAFB5B-35FC-4721-A4BF-8AC2CF16E01D}"/>
                </a:ext>
              </a:extLst>
            </p:cNvPr>
            <p:cNvSpPr/>
            <p:nvPr/>
          </p:nvSpPr>
          <p:spPr>
            <a:xfrm>
              <a:off x="7999412" y="-2373"/>
              <a:ext cx="1600200" cy="1600200"/>
            </a:xfrm>
            <a:prstGeom prst="ellipse">
              <a:avLst/>
            </a:prstGeom>
            <a:gradFill flip="none" rotWithShape="1">
              <a:gsLst>
                <a:gs pos="0">
                  <a:schemeClr val="bg2">
                    <a:lumMod val="40000"/>
                    <a:lumOff val="60000"/>
                    <a:alpha val="14000"/>
                  </a:schemeClr>
                </a:gs>
                <a:gs pos="73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2" name="Oval 20">
              <a:extLst>
                <a:ext uri="{FF2B5EF4-FFF2-40B4-BE49-F238E27FC236}">
                  <a16:creationId xmlns:a16="http://schemas.microsoft.com/office/drawing/2014/main" id="{735C5CC0-E278-4FDE-B72A-8F8454F7BD72}"/>
                </a:ext>
              </a:extLst>
            </p:cNvPr>
            <p:cNvSpPr/>
            <p:nvPr/>
          </p:nvSpPr>
          <p:spPr>
            <a:xfrm>
              <a:off x="8609012" y="5874054"/>
              <a:ext cx="990600" cy="990600"/>
            </a:xfrm>
            <a:prstGeom prst="ellipse">
              <a:avLst/>
            </a:prstGeom>
            <a:gradFill flip="none" rotWithShape="1">
              <a:gsLst>
                <a:gs pos="0">
                  <a:schemeClr val="bg2">
                    <a:lumMod val="40000"/>
                    <a:lumOff val="60000"/>
                    <a:alpha val="14000"/>
                  </a:schemeClr>
                </a:gs>
                <a:gs pos="66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3" name="Freeform 5">
              <a:extLst>
                <a:ext uri="{FF2B5EF4-FFF2-40B4-BE49-F238E27FC236}">
                  <a16:creationId xmlns:a16="http://schemas.microsoft.com/office/drawing/2014/main" id="{800042C5-7327-4B47-8100-FC52A98D9D88}"/>
                </a:ext>
              </a:extLst>
            </p:cNvPr>
            <p:cNvSpPr>
              <a:spLocks/>
            </p:cNvSpPr>
            <p:nvPr/>
          </p:nvSpPr>
          <p:spPr bwMode="gray">
            <a:xfrm rot="-589932">
              <a:off x="8490951" y="4185117"/>
              <a:ext cx="3299407" cy="440924"/>
            </a:xfrm>
            <a:custGeom>
              <a:avLst/>
              <a:gdLst>
                <a:gd name="T0" fmla="*/ 85 w 10000"/>
                <a:gd name="T1" fmla="*/ 2532 h 5291"/>
                <a:gd name="T2" fmla="*/ 9958 w 10000"/>
                <a:gd name="T3" fmla="*/ 5291 h 5291"/>
                <a:gd name="T4" fmla="*/ 10000 w 10000"/>
                <a:gd name="T5" fmla="*/ 0 h 5291"/>
                <a:gd name="T6" fmla="*/ 10000 w 10000"/>
                <a:gd name="T7" fmla="*/ 0 h 5291"/>
                <a:gd name="T8" fmla="*/ 9667 w 10000"/>
                <a:gd name="T9" fmla="*/ 204 h 5291"/>
                <a:gd name="T10" fmla="*/ 9334 w 10000"/>
                <a:gd name="T11" fmla="*/ 400 h 5291"/>
                <a:gd name="T12" fmla="*/ 9001 w 10000"/>
                <a:gd name="T13" fmla="*/ 590 h 5291"/>
                <a:gd name="T14" fmla="*/ 8667 w 10000"/>
                <a:gd name="T15" fmla="*/ 753 h 5291"/>
                <a:gd name="T16" fmla="*/ 8333 w 10000"/>
                <a:gd name="T17" fmla="*/ 917 h 5291"/>
                <a:gd name="T18" fmla="*/ 7999 w 10000"/>
                <a:gd name="T19" fmla="*/ 1071 h 5291"/>
                <a:gd name="T20" fmla="*/ 7669 w 10000"/>
                <a:gd name="T21" fmla="*/ 1202 h 5291"/>
                <a:gd name="T22" fmla="*/ 7333 w 10000"/>
                <a:gd name="T23" fmla="*/ 1325 h 5291"/>
                <a:gd name="T24" fmla="*/ 7000 w 10000"/>
                <a:gd name="T25" fmla="*/ 1440 h 5291"/>
                <a:gd name="T26" fmla="*/ 6673 w 10000"/>
                <a:gd name="T27" fmla="*/ 1538 h 5291"/>
                <a:gd name="T28" fmla="*/ 6340 w 10000"/>
                <a:gd name="T29" fmla="*/ 1636 h 5291"/>
                <a:gd name="T30" fmla="*/ 6013 w 10000"/>
                <a:gd name="T31" fmla="*/ 1719 h 5291"/>
                <a:gd name="T32" fmla="*/ 5686 w 10000"/>
                <a:gd name="T33" fmla="*/ 1784 h 5291"/>
                <a:gd name="T34" fmla="*/ 5359 w 10000"/>
                <a:gd name="T35" fmla="*/ 1850 h 5291"/>
                <a:gd name="T36" fmla="*/ 5036 w 10000"/>
                <a:gd name="T37" fmla="*/ 1906 h 5291"/>
                <a:gd name="T38" fmla="*/ 4717 w 10000"/>
                <a:gd name="T39" fmla="*/ 1948 h 5291"/>
                <a:gd name="T40" fmla="*/ 4396 w 10000"/>
                <a:gd name="T41" fmla="*/ 1980 h 5291"/>
                <a:gd name="T42" fmla="*/ 4079 w 10000"/>
                <a:gd name="T43" fmla="*/ 2013 h 5291"/>
                <a:gd name="T44" fmla="*/ 3766 w 10000"/>
                <a:gd name="T45" fmla="*/ 2029 h 5291"/>
                <a:gd name="T46" fmla="*/ 3454 w 10000"/>
                <a:gd name="T47" fmla="*/ 2046 h 5291"/>
                <a:gd name="T48" fmla="*/ 3145 w 10000"/>
                <a:gd name="T49" fmla="*/ 2053 h 5291"/>
                <a:gd name="T50" fmla="*/ 2839 w 10000"/>
                <a:gd name="T51" fmla="*/ 2046 h 5291"/>
                <a:gd name="T52" fmla="*/ 2537 w 10000"/>
                <a:gd name="T53" fmla="*/ 2046 h 5291"/>
                <a:gd name="T54" fmla="*/ 2238 w 10000"/>
                <a:gd name="T55" fmla="*/ 2029 h 5291"/>
                <a:gd name="T56" fmla="*/ 1943 w 10000"/>
                <a:gd name="T57" fmla="*/ 2004 h 5291"/>
                <a:gd name="T58" fmla="*/ 1653 w 10000"/>
                <a:gd name="T59" fmla="*/ 1980 h 5291"/>
                <a:gd name="T60" fmla="*/ 1368 w 10000"/>
                <a:gd name="T61" fmla="*/ 1955 h 5291"/>
                <a:gd name="T62" fmla="*/ 1085 w 10000"/>
                <a:gd name="T63" fmla="*/ 1915 h 5291"/>
                <a:gd name="T64" fmla="*/ 806 w 10000"/>
                <a:gd name="T65" fmla="*/ 1873 h 5291"/>
                <a:gd name="T66" fmla="*/ 533 w 10000"/>
                <a:gd name="T67" fmla="*/ 1833 h 5291"/>
                <a:gd name="T68" fmla="*/ 0 w 10000"/>
                <a:gd name="T69" fmla="*/ 1726 h 5291"/>
                <a:gd name="T70" fmla="*/ 85 w 10000"/>
                <a:gd name="T71" fmla="*/ 2532 h 52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10000" h="5291">
                  <a:moveTo>
                    <a:pt x="85" y="2532"/>
                  </a:moveTo>
                  <a:cubicBezTo>
                    <a:pt x="1736" y="3911"/>
                    <a:pt x="7524" y="5298"/>
                    <a:pt x="9958" y="5291"/>
                  </a:cubicBezTo>
                  <a:cubicBezTo>
                    <a:pt x="9989" y="1958"/>
                    <a:pt x="9969" y="3333"/>
                    <a:pt x="10000" y="0"/>
                  </a:cubicBez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sz="2400"/>
            </a:p>
          </p:txBody>
        </p:sp>
        <p:sp>
          <p:nvSpPr>
            <p:cNvPr id="15" name="Freeform 5">
              <a:extLst>
                <a:ext uri="{FF2B5EF4-FFF2-40B4-BE49-F238E27FC236}">
                  <a16:creationId xmlns:a16="http://schemas.microsoft.com/office/drawing/2014/main" id="{8D7D2462-995B-4CB4-B011-62A7AB396FED}"/>
                </a:ext>
              </a:extLst>
            </p:cNvPr>
            <p:cNvSpPr>
              <a:spLocks/>
            </p:cNvSpPr>
            <p:nvPr/>
          </p:nvSpPr>
          <p:spPr bwMode="gray">
            <a:xfrm>
              <a:off x="455612" y="4241801"/>
              <a:ext cx="11277600" cy="2337161"/>
            </a:xfrm>
            <a:custGeom>
              <a:avLst/>
              <a:gdLst>
                <a:gd name="T0" fmla="*/ 0 w 10000"/>
                <a:gd name="T1" fmla="*/ 0 h 8000"/>
                <a:gd name="T2" fmla="*/ 0 w 10000"/>
                <a:gd name="T3" fmla="*/ 7970 h 8000"/>
                <a:gd name="T4" fmla="*/ 10000 w 10000"/>
                <a:gd name="T5" fmla="*/ 8000 h 8000"/>
                <a:gd name="T6" fmla="*/ 10000 w 10000"/>
                <a:gd name="T7" fmla="*/ 7 h 8000"/>
                <a:gd name="T8" fmla="*/ 10000 w 10000"/>
                <a:gd name="T9" fmla="*/ 7 h 8000"/>
                <a:gd name="T10" fmla="*/ 9773 w 10000"/>
                <a:gd name="T11" fmla="*/ 156 h 8000"/>
                <a:gd name="T12" fmla="*/ 9547 w 10000"/>
                <a:gd name="T13" fmla="*/ 298 h 8000"/>
                <a:gd name="T14" fmla="*/ 9320 w 10000"/>
                <a:gd name="T15" fmla="*/ 437 h 8000"/>
                <a:gd name="T16" fmla="*/ 9092 w 10000"/>
                <a:gd name="T17" fmla="*/ 556 h 8000"/>
                <a:gd name="T18" fmla="*/ 8865 w 10000"/>
                <a:gd name="T19" fmla="*/ 676 h 8000"/>
                <a:gd name="T20" fmla="*/ 8637 w 10000"/>
                <a:gd name="T21" fmla="*/ 788 h 8000"/>
                <a:gd name="T22" fmla="*/ 8412 w 10000"/>
                <a:gd name="T23" fmla="*/ 884 h 8000"/>
                <a:gd name="T24" fmla="*/ 8184 w 10000"/>
                <a:gd name="T25" fmla="*/ 975 h 8000"/>
                <a:gd name="T26" fmla="*/ 7957 w 10000"/>
                <a:gd name="T27" fmla="*/ 1058 h 8000"/>
                <a:gd name="T28" fmla="*/ 7734 w 10000"/>
                <a:gd name="T29" fmla="*/ 1130 h 8000"/>
                <a:gd name="T30" fmla="*/ 7508 w 10000"/>
                <a:gd name="T31" fmla="*/ 1202 h 8000"/>
                <a:gd name="T32" fmla="*/ 7285 w 10000"/>
                <a:gd name="T33" fmla="*/ 1262 h 8000"/>
                <a:gd name="T34" fmla="*/ 7062 w 10000"/>
                <a:gd name="T35" fmla="*/ 1309 h 8000"/>
                <a:gd name="T36" fmla="*/ 6840 w 10000"/>
                <a:gd name="T37" fmla="*/ 1358 h 8000"/>
                <a:gd name="T38" fmla="*/ 6620 w 10000"/>
                <a:gd name="T39" fmla="*/ 1399 h 8000"/>
                <a:gd name="T40" fmla="*/ 6402 w 10000"/>
                <a:gd name="T41" fmla="*/ 1428 h 8000"/>
                <a:gd name="T42" fmla="*/ 6184 w 10000"/>
                <a:gd name="T43" fmla="*/ 1453 h 8000"/>
                <a:gd name="T44" fmla="*/ 5968 w 10000"/>
                <a:gd name="T45" fmla="*/ 1477 h 8000"/>
                <a:gd name="T46" fmla="*/ 5755 w 10000"/>
                <a:gd name="T47" fmla="*/ 1488 h 8000"/>
                <a:gd name="T48" fmla="*/ 5542 w 10000"/>
                <a:gd name="T49" fmla="*/ 1500 h 8000"/>
                <a:gd name="T50" fmla="*/ 5332 w 10000"/>
                <a:gd name="T51" fmla="*/ 1506 h 8000"/>
                <a:gd name="T52" fmla="*/ 5124 w 10000"/>
                <a:gd name="T53" fmla="*/ 1500 h 8000"/>
                <a:gd name="T54" fmla="*/ 4918 w 10000"/>
                <a:gd name="T55" fmla="*/ 1500 h 8000"/>
                <a:gd name="T56" fmla="*/ 4714 w 10000"/>
                <a:gd name="T57" fmla="*/ 1488 h 8000"/>
                <a:gd name="T58" fmla="*/ 4514 w 10000"/>
                <a:gd name="T59" fmla="*/ 1470 h 8000"/>
                <a:gd name="T60" fmla="*/ 4316 w 10000"/>
                <a:gd name="T61" fmla="*/ 1453 h 8000"/>
                <a:gd name="T62" fmla="*/ 4122 w 10000"/>
                <a:gd name="T63" fmla="*/ 1434 h 8000"/>
                <a:gd name="T64" fmla="*/ 3929 w 10000"/>
                <a:gd name="T65" fmla="*/ 1405 h 8000"/>
                <a:gd name="T66" fmla="*/ 3739 w 10000"/>
                <a:gd name="T67" fmla="*/ 1374 h 8000"/>
                <a:gd name="T68" fmla="*/ 3553 w 10000"/>
                <a:gd name="T69" fmla="*/ 1346 h 8000"/>
                <a:gd name="T70" fmla="*/ 3190 w 10000"/>
                <a:gd name="T71" fmla="*/ 1267 h 8000"/>
                <a:gd name="T72" fmla="*/ 2842 w 10000"/>
                <a:gd name="T73" fmla="*/ 1183 h 8000"/>
                <a:gd name="T74" fmla="*/ 2508 w 10000"/>
                <a:gd name="T75" fmla="*/ 1095 h 8000"/>
                <a:gd name="T76" fmla="*/ 2192 w 10000"/>
                <a:gd name="T77" fmla="*/ 998 h 8000"/>
                <a:gd name="T78" fmla="*/ 1890 w 10000"/>
                <a:gd name="T79" fmla="*/ 897 h 8000"/>
                <a:gd name="T80" fmla="*/ 1610 w 10000"/>
                <a:gd name="T81" fmla="*/ 788 h 8000"/>
                <a:gd name="T82" fmla="*/ 1347 w 10000"/>
                <a:gd name="T83" fmla="*/ 681 h 8000"/>
                <a:gd name="T84" fmla="*/ 1105 w 10000"/>
                <a:gd name="T85" fmla="*/ 574 h 8000"/>
                <a:gd name="T86" fmla="*/ 883 w 10000"/>
                <a:gd name="T87" fmla="*/ 473 h 8000"/>
                <a:gd name="T88" fmla="*/ 686 w 10000"/>
                <a:gd name="T89" fmla="*/ 377 h 8000"/>
                <a:gd name="T90" fmla="*/ 508 w 10000"/>
                <a:gd name="T91" fmla="*/ 286 h 8000"/>
                <a:gd name="T92" fmla="*/ 358 w 10000"/>
                <a:gd name="T93" fmla="*/ 210 h 8000"/>
                <a:gd name="T94" fmla="*/ 232 w 10000"/>
                <a:gd name="T95" fmla="*/ 138 h 8000"/>
                <a:gd name="T96" fmla="*/ 59 w 10000"/>
                <a:gd name="T97" fmla="*/ 35 h 8000"/>
                <a:gd name="T98" fmla="*/ 0 w 10000"/>
                <a:gd name="T99" fmla="*/ 0 h 8000"/>
                <a:gd name="T100" fmla="*/ 0 w 10000"/>
                <a:gd name="T101" fmla="*/ 0 h 80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10000" h="8000">
                  <a:moveTo>
                    <a:pt x="0" y="0"/>
                  </a:moveTo>
                  <a:lnTo>
                    <a:pt x="0" y="7970"/>
                  </a:lnTo>
                  <a:lnTo>
                    <a:pt x="10000" y="8000"/>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sz="2400"/>
            </a:p>
          </p:txBody>
        </p:sp>
        <p:sp>
          <p:nvSpPr>
            <p:cNvPr id="16" name="Freeform 5">
              <a:extLst>
                <a:ext uri="{FF2B5EF4-FFF2-40B4-BE49-F238E27FC236}">
                  <a16:creationId xmlns:a16="http://schemas.microsoft.com/office/drawing/2014/main" id="{EC09EA2E-28D8-4660-9135-325D79ED08F5}"/>
                </a:ext>
              </a:extLst>
            </p:cNvPr>
            <p:cNvSpPr>
              <a:spLocks noEditPoints="1"/>
            </p:cNvSpPr>
            <p:nvPr/>
          </p:nvSpPr>
          <p:spPr bwMode="gray">
            <a:xfrm>
              <a:off x="0" y="1587"/>
              <a:ext cx="12192000" cy="6856413"/>
            </a:xfrm>
            <a:custGeom>
              <a:avLst/>
              <a:gdLst>
                <a:gd name="T0" fmla="*/ 0 w 15356"/>
                <a:gd name="T1" fmla="*/ 0 h 8638"/>
                <a:gd name="T2" fmla="*/ 0 w 15356"/>
                <a:gd name="T3" fmla="*/ 8638 h 8638"/>
                <a:gd name="T4" fmla="*/ 15356 w 15356"/>
                <a:gd name="T5" fmla="*/ 8638 h 8638"/>
                <a:gd name="T6" fmla="*/ 15356 w 15356"/>
                <a:gd name="T7" fmla="*/ 0 h 8638"/>
                <a:gd name="T8" fmla="*/ 0 w 15356"/>
                <a:gd name="T9" fmla="*/ 0 h 8638"/>
                <a:gd name="T10" fmla="*/ 14748 w 15356"/>
                <a:gd name="T11" fmla="*/ 8038 h 8638"/>
                <a:gd name="T12" fmla="*/ 600 w 15356"/>
                <a:gd name="T13" fmla="*/ 8038 h 8638"/>
                <a:gd name="T14" fmla="*/ 600 w 15356"/>
                <a:gd name="T15" fmla="*/ 592 h 8638"/>
                <a:gd name="T16" fmla="*/ 14748 w 15356"/>
                <a:gd name="T17" fmla="*/ 592 h 8638"/>
                <a:gd name="T18" fmla="*/ 14748 w 15356"/>
                <a:gd name="T19" fmla="*/ 8038 h 86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sz="2400"/>
            </a:p>
          </p:txBody>
        </p:sp>
      </p:grpSp>
      <p:sp>
        <p:nvSpPr>
          <p:cNvPr id="17" name="TextBox 16">
            <a:extLst>
              <a:ext uri="{FF2B5EF4-FFF2-40B4-BE49-F238E27FC236}">
                <a16:creationId xmlns:a16="http://schemas.microsoft.com/office/drawing/2014/main" id="{D01AD36F-1474-49DB-9B02-5EE108F450EF}"/>
              </a:ext>
            </a:extLst>
          </p:cNvPr>
          <p:cNvSpPr txBox="1"/>
          <p:nvPr/>
        </p:nvSpPr>
        <p:spPr>
          <a:xfrm>
            <a:off x="9719734" y="2631017"/>
            <a:ext cx="802217" cy="1569660"/>
          </a:xfrm>
          <a:prstGeom prst="rect">
            <a:avLst/>
          </a:prstGeom>
          <a:noFill/>
        </p:spPr>
        <p:txBody>
          <a:bodyPr>
            <a:spAutoFit/>
          </a:bodyPr>
          <a:lstStyle>
            <a:defPPr>
              <a:defRPr lang="en-US"/>
            </a:defPPr>
            <a:lvl1pPr algn="r">
              <a:defRPr sz="12200" b="0" i="0">
                <a:solidFill>
                  <a:schemeClr val="accent1"/>
                </a:solidFill>
                <a:latin typeface="Arial"/>
                <a:cs typeface="Arial"/>
              </a:defRPr>
            </a:lvl1pPr>
          </a:lstStyle>
          <a:p>
            <a:pPr>
              <a:defRPr/>
            </a:pPr>
            <a:r>
              <a:rPr lang="en-US" sz="9600" dirty="0"/>
              <a:t>”</a:t>
            </a:r>
          </a:p>
        </p:txBody>
      </p:sp>
      <p:sp>
        <p:nvSpPr>
          <p:cNvPr id="18" name="TextBox 17">
            <a:extLst>
              <a:ext uri="{FF2B5EF4-FFF2-40B4-BE49-F238E27FC236}">
                <a16:creationId xmlns:a16="http://schemas.microsoft.com/office/drawing/2014/main" id="{B83A0E14-C2BF-4095-85B4-4C3DB94C4454}"/>
              </a:ext>
            </a:extLst>
          </p:cNvPr>
          <p:cNvSpPr txBox="1"/>
          <p:nvPr/>
        </p:nvSpPr>
        <p:spPr>
          <a:xfrm>
            <a:off x="897468" y="590551"/>
            <a:ext cx="802217" cy="1569660"/>
          </a:xfrm>
          <a:prstGeom prst="rect">
            <a:avLst/>
          </a:prstGeom>
          <a:noFill/>
        </p:spPr>
        <p:txBody>
          <a:bodyPr>
            <a:spAutoFit/>
          </a:bodyPr>
          <a:lstStyle>
            <a:defPPr>
              <a:defRPr lang="en-US"/>
            </a:defPPr>
            <a:lvl1pPr algn="r">
              <a:defRPr sz="12200" b="0" i="0">
                <a:solidFill>
                  <a:schemeClr val="accent1"/>
                </a:solidFill>
                <a:latin typeface="Arial"/>
                <a:cs typeface="Arial"/>
              </a:defRPr>
            </a:lvl1pPr>
          </a:lstStyle>
          <a:p>
            <a:pPr>
              <a:defRPr/>
            </a:pPr>
            <a:r>
              <a:rPr lang="en-US" sz="9600" dirty="0"/>
              <a:t>“</a:t>
            </a:r>
          </a:p>
        </p:txBody>
      </p:sp>
      <p:sp>
        <p:nvSpPr>
          <p:cNvPr id="19" name="Rectangle 31">
            <a:extLst>
              <a:ext uri="{FF2B5EF4-FFF2-40B4-BE49-F238E27FC236}">
                <a16:creationId xmlns:a16="http://schemas.microsoft.com/office/drawing/2014/main" id="{9269539B-3210-4EC9-A802-BC3687D959D1}"/>
              </a:ext>
            </a:extLst>
          </p:cNvPr>
          <p:cNvSpPr/>
          <p:nvPr/>
        </p:nvSpPr>
        <p:spPr>
          <a:xfrm>
            <a:off x="10437284"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1581877" y="980518"/>
            <a:ext cx="8453907" cy="2698249"/>
          </a:xfrm>
        </p:spPr>
        <p:txBody>
          <a:bodyPr/>
          <a:lstStyle>
            <a:lvl1pPr>
              <a:defRPr sz="4000"/>
            </a:lvl1pPr>
          </a:lstStyle>
          <a:p>
            <a:r>
              <a:rPr lang="ru-RU"/>
              <a:t>Образец заголовка</a:t>
            </a:r>
            <a:endParaRPr lang="en-US" dirty="0"/>
          </a:p>
        </p:txBody>
      </p:sp>
      <p:sp>
        <p:nvSpPr>
          <p:cNvPr id="14" name="Text Placeholder 3"/>
          <p:cNvSpPr>
            <a:spLocks noGrp="1"/>
          </p:cNvSpPr>
          <p:nvPr>
            <p:ph type="body" sz="half" idx="13"/>
          </p:nvPr>
        </p:nvSpPr>
        <p:spPr bwMode="gray">
          <a:xfrm>
            <a:off x="1945946" y="3678766"/>
            <a:ext cx="7725772" cy="342175"/>
          </a:xfrm>
        </p:spPr>
        <p:txBody>
          <a:bodyPr anchor="t"/>
          <a:lstStyle>
            <a:lvl1pPr marL="0" indent="0">
              <a:buNone/>
              <a:defRPr lang="en-US" sz="1400" b="0" i="0" kern="1200" cap="small" dirty="0">
                <a:solidFill>
                  <a:schemeClr val="accent1"/>
                </a:solidFill>
                <a:latin typeface="+mn-lt"/>
                <a:ea typeface="+mn-ea"/>
              </a:defRPr>
            </a:lvl1pPr>
            <a:lvl2pPr marL="457189" indent="0">
              <a:buNone/>
              <a:defRPr sz="1200"/>
            </a:lvl2pPr>
            <a:lvl3pPr marL="914377" indent="0">
              <a:buNone/>
              <a:defRPr sz="1000"/>
            </a:lvl3pPr>
            <a:lvl4pPr marL="1371566" indent="0">
              <a:buNone/>
              <a:defRPr sz="900"/>
            </a:lvl4pPr>
            <a:lvl5pPr marL="1828754" indent="0">
              <a:buNone/>
              <a:defRPr sz="900"/>
            </a:lvl5pPr>
            <a:lvl6pPr marL="2285943" indent="0">
              <a:buNone/>
              <a:defRPr sz="900"/>
            </a:lvl6pPr>
            <a:lvl7pPr marL="2743131" indent="0">
              <a:buNone/>
              <a:defRPr sz="900"/>
            </a:lvl7pPr>
            <a:lvl8pPr marL="3200320" indent="0">
              <a:buNone/>
              <a:defRPr sz="900"/>
            </a:lvl8pPr>
            <a:lvl9pPr marL="3657509" indent="0">
              <a:buNone/>
              <a:defRPr sz="900"/>
            </a:lvl9pPr>
          </a:lstStyle>
          <a:p>
            <a:pPr lvl="0"/>
            <a:r>
              <a:rPr lang="ru-RU"/>
              <a:t>Образец текста</a:t>
            </a:r>
          </a:p>
        </p:txBody>
      </p:sp>
      <p:sp>
        <p:nvSpPr>
          <p:cNvPr id="10" name="Text Placeholder 3"/>
          <p:cNvSpPr>
            <a:spLocks noGrp="1"/>
          </p:cNvSpPr>
          <p:nvPr>
            <p:ph type="body" sz="half" idx="2"/>
          </p:nvPr>
        </p:nvSpPr>
        <p:spPr>
          <a:xfrm>
            <a:off x="1154955" y="4350657"/>
            <a:ext cx="8825659" cy="1676400"/>
          </a:xfrm>
        </p:spPr>
        <p:txBody>
          <a:bodyPr anchor="ctr"/>
          <a:lstStyle>
            <a:lvl1pPr marL="0" indent="0">
              <a:buNone/>
              <a:defRPr sz="1800"/>
            </a:lvl1pPr>
            <a:lvl2pPr marL="457189" indent="0">
              <a:buNone/>
              <a:defRPr sz="1200"/>
            </a:lvl2pPr>
            <a:lvl3pPr marL="914377" indent="0">
              <a:buNone/>
              <a:defRPr sz="1000"/>
            </a:lvl3pPr>
            <a:lvl4pPr marL="1371566" indent="0">
              <a:buNone/>
              <a:defRPr sz="900"/>
            </a:lvl4pPr>
            <a:lvl5pPr marL="1828754" indent="0">
              <a:buNone/>
              <a:defRPr sz="900"/>
            </a:lvl5pPr>
            <a:lvl6pPr marL="2285943" indent="0">
              <a:buNone/>
              <a:defRPr sz="900"/>
            </a:lvl6pPr>
            <a:lvl7pPr marL="2743131" indent="0">
              <a:buNone/>
              <a:defRPr sz="900"/>
            </a:lvl7pPr>
            <a:lvl8pPr marL="3200320" indent="0">
              <a:buNone/>
              <a:defRPr sz="900"/>
            </a:lvl8pPr>
            <a:lvl9pPr marL="3657509" indent="0">
              <a:buNone/>
              <a:defRPr sz="900"/>
            </a:lvl9pPr>
          </a:lstStyle>
          <a:p>
            <a:pPr lvl="0"/>
            <a:r>
              <a:rPr lang="ru-RU"/>
              <a:t>Образец текста</a:t>
            </a:r>
          </a:p>
        </p:txBody>
      </p:sp>
      <p:sp>
        <p:nvSpPr>
          <p:cNvPr id="20" name="Date Placeholder 3">
            <a:extLst>
              <a:ext uri="{FF2B5EF4-FFF2-40B4-BE49-F238E27FC236}">
                <a16:creationId xmlns:a16="http://schemas.microsoft.com/office/drawing/2014/main" id="{D1055AAE-E2AA-4C11-9658-D33EFDBBC3C6}"/>
              </a:ext>
            </a:extLst>
          </p:cNvPr>
          <p:cNvSpPr>
            <a:spLocks noGrp="1"/>
          </p:cNvSpPr>
          <p:nvPr>
            <p:ph type="dt" sz="half" idx="14"/>
          </p:nvPr>
        </p:nvSpPr>
        <p:spPr/>
        <p:txBody>
          <a:bodyPr/>
          <a:lstStyle>
            <a:lvl1pPr>
              <a:defRPr/>
            </a:lvl1pPr>
          </a:lstStyle>
          <a:p>
            <a:pPr>
              <a:defRPr/>
            </a:pPr>
            <a:fld id="{1A9BCFAA-27D5-4A68-83F5-EA599D796DE3}" type="datetimeFigureOut">
              <a:rPr lang="ru-RU"/>
              <a:pPr>
                <a:defRPr/>
              </a:pPr>
              <a:t>29.05.2025</a:t>
            </a:fld>
            <a:endParaRPr lang="ru-RU"/>
          </a:p>
        </p:txBody>
      </p:sp>
      <p:sp>
        <p:nvSpPr>
          <p:cNvPr id="21" name="Footer Placeholder 4">
            <a:extLst>
              <a:ext uri="{FF2B5EF4-FFF2-40B4-BE49-F238E27FC236}">
                <a16:creationId xmlns:a16="http://schemas.microsoft.com/office/drawing/2014/main" id="{ADACDA5C-D6C9-4CC1-8EF2-28A3DDDC968F}"/>
              </a:ext>
            </a:extLst>
          </p:cNvPr>
          <p:cNvSpPr>
            <a:spLocks noGrp="1"/>
          </p:cNvSpPr>
          <p:nvPr>
            <p:ph type="ftr" sz="quarter" idx="15"/>
          </p:nvPr>
        </p:nvSpPr>
        <p:spPr/>
        <p:txBody>
          <a:bodyPr/>
          <a:lstStyle>
            <a:lvl1pPr>
              <a:defRPr/>
            </a:lvl1pPr>
          </a:lstStyle>
          <a:p>
            <a:pPr>
              <a:defRPr/>
            </a:pPr>
            <a:endParaRPr lang="ru-RU"/>
          </a:p>
        </p:txBody>
      </p:sp>
      <p:sp>
        <p:nvSpPr>
          <p:cNvPr id="22" name="Slide Number Placeholder 5">
            <a:extLst>
              <a:ext uri="{FF2B5EF4-FFF2-40B4-BE49-F238E27FC236}">
                <a16:creationId xmlns:a16="http://schemas.microsoft.com/office/drawing/2014/main" id="{C09423E3-8420-42BE-8D05-B758A2045A99}"/>
              </a:ext>
            </a:extLst>
          </p:cNvPr>
          <p:cNvSpPr>
            <a:spLocks noGrp="1"/>
          </p:cNvSpPr>
          <p:nvPr>
            <p:ph type="sldNum" sz="quarter" idx="16"/>
          </p:nvPr>
        </p:nvSpPr>
        <p:spPr/>
        <p:txBody>
          <a:bodyPr/>
          <a:lstStyle>
            <a:lvl1pPr>
              <a:defRPr/>
            </a:lvl1pPr>
          </a:lstStyle>
          <a:p>
            <a:pPr>
              <a:defRPr/>
            </a:pPr>
            <a:fld id="{B393A2B3-3505-4A4C-B80D-1C1038705FA8}" type="slidenum">
              <a:rPr lang="ru-RU" altLang="ru-RU"/>
              <a:pPr>
                <a:defRPr/>
              </a:pPr>
              <a:t>‹#›</a:t>
            </a:fld>
            <a:endParaRPr lang="ru-RU" altLang="ru-RU"/>
          </a:p>
        </p:txBody>
      </p:sp>
    </p:spTree>
    <p:extLst>
      <p:ext uri="{BB962C8B-B14F-4D97-AF65-F5344CB8AC3E}">
        <p14:creationId xmlns:p14="http://schemas.microsoft.com/office/powerpoint/2010/main" val="3803740474"/>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preserve="1">
  <p:cSld name="Карточка имени">
    <p:spTree>
      <p:nvGrpSpPr>
        <p:cNvPr id="1" name=""/>
        <p:cNvGrpSpPr/>
        <p:nvPr/>
      </p:nvGrpSpPr>
      <p:grpSpPr>
        <a:xfrm>
          <a:off x="0" y="0"/>
          <a:ext cx="0" cy="0"/>
          <a:chOff x="0" y="0"/>
          <a:chExt cx="0" cy="0"/>
        </a:xfrm>
      </p:grpSpPr>
      <p:grpSp>
        <p:nvGrpSpPr>
          <p:cNvPr id="4" name="Group 17">
            <a:extLst>
              <a:ext uri="{FF2B5EF4-FFF2-40B4-BE49-F238E27FC236}">
                <a16:creationId xmlns:a16="http://schemas.microsoft.com/office/drawing/2014/main" id="{63A843E9-973F-45B2-88A2-D7E521563100}"/>
              </a:ext>
            </a:extLst>
          </p:cNvPr>
          <p:cNvGrpSpPr>
            <a:grpSpLocks/>
          </p:cNvGrpSpPr>
          <p:nvPr/>
        </p:nvGrpSpPr>
        <p:grpSpPr bwMode="auto">
          <a:xfrm>
            <a:off x="0" y="-2117"/>
            <a:ext cx="12192000" cy="6866468"/>
            <a:chOff x="0" y="-2373"/>
            <a:chExt cx="12192000" cy="6867027"/>
          </a:xfrm>
        </p:grpSpPr>
        <p:sp>
          <p:nvSpPr>
            <p:cNvPr id="5" name="Rectangle 9">
              <a:extLst>
                <a:ext uri="{FF2B5EF4-FFF2-40B4-BE49-F238E27FC236}">
                  <a16:creationId xmlns:a16="http://schemas.microsoft.com/office/drawing/2014/main" id="{124E101E-CE1B-4EC5-AF1E-F6B94D89C93B}"/>
                </a:ext>
              </a:extLst>
            </p:cNvPr>
            <p:cNvSpPr/>
            <p:nvPr/>
          </p:nvSpPr>
          <p:spPr>
            <a:xfrm>
              <a:off x="0" y="0"/>
              <a:ext cx="12192000" cy="6858000"/>
            </a:xfrm>
            <a:prstGeom prst="rect">
              <a:avLst/>
            </a:prstGeom>
            <a:blipFill>
              <a:blip r:embed="rId2">
                <a:duotone>
                  <a:schemeClr val="dk2">
                    <a:shade val="62000"/>
                    <a:hueMod val="108000"/>
                    <a:satMod val="164000"/>
                    <a:lumMod val="69000"/>
                  </a:schemeClr>
                  <a:schemeClr val="dk2">
                    <a:tint val="96000"/>
                    <a:hueMod val="90000"/>
                    <a:satMod val="130000"/>
                    <a:lumMod val="134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6" name="Oval 12">
              <a:extLst>
                <a:ext uri="{FF2B5EF4-FFF2-40B4-BE49-F238E27FC236}">
                  <a16:creationId xmlns:a16="http://schemas.microsoft.com/office/drawing/2014/main" id="{A94345F8-E709-40D4-9821-F55250AFEDFE}"/>
                </a:ext>
              </a:extLst>
            </p:cNvPr>
            <p:cNvSpPr/>
            <p:nvPr/>
          </p:nvSpPr>
          <p:spPr>
            <a:xfrm>
              <a:off x="3220" y="2667000"/>
              <a:ext cx="4191000" cy="4191000"/>
            </a:xfrm>
            <a:prstGeom prst="ellipse">
              <a:avLst/>
            </a:prstGeom>
            <a:gradFill flip="none" rotWithShape="1">
              <a:gsLst>
                <a:gs pos="0">
                  <a:schemeClr val="bg2">
                    <a:lumMod val="40000"/>
                    <a:lumOff val="60000"/>
                    <a:alpha val="11000"/>
                  </a:schemeClr>
                </a:gs>
                <a:gs pos="75000">
                  <a:schemeClr val="bg2">
                    <a:lumMod val="40000"/>
                    <a:lumOff val="60000"/>
                    <a:alpha val="0"/>
                  </a:schemeClr>
                </a:gs>
                <a:gs pos="36000">
                  <a:schemeClr val="bg2">
                    <a:lumMod val="40000"/>
                    <a:lumOff val="6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7" name="Oval 13">
              <a:extLst>
                <a:ext uri="{FF2B5EF4-FFF2-40B4-BE49-F238E27FC236}">
                  <a16:creationId xmlns:a16="http://schemas.microsoft.com/office/drawing/2014/main" id="{0B3A9EBA-7A03-40DF-B45E-04874B3A91A9}"/>
                </a:ext>
              </a:extLst>
            </p:cNvPr>
            <p:cNvSpPr/>
            <p:nvPr/>
          </p:nvSpPr>
          <p:spPr>
            <a:xfrm>
              <a:off x="1750" y="2895600"/>
              <a:ext cx="2362200" cy="2362200"/>
            </a:xfrm>
            <a:prstGeom prst="ellipse">
              <a:avLst/>
            </a:prstGeom>
            <a:gradFill flip="none" rotWithShape="1">
              <a:gsLst>
                <a:gs pos="0">
                  <a:schemeClr val="bg2">
                    <a:lumMod val="40000"/>
                    <a:lumOff val="60000"/>
                    <a:alpha val="8000"/>
                  </a:schemeClr>
                </a:gs>
                <a:gs pos="72000">
                  <a:schemeClr val="bg2">
                    <a:lumMod val="40000"/>
                    <a:lumOff val="60000"/>
                    <a:alpha val="0"/>
                  </a:schemeClr>
                </a:gs>
                <a:gs pos="36000">
                  <a:schemeClr val="bg2">
                    <a:lumMod val="40000"/>
                    <a:lumOff val="6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8" name="Oval 14">
              <a:extLst>
                <a:ext uri="{FF2B5EF4-FFF2-40B4-BE49-F238E27FC236}">
                  <a16:creationId xmlns:a16="http://schemas.microsoft.com/office/drawing/2014/main" id="{4AB5E905-8C84-4114-B951-7BC3A841B7D2}"/>
                </a:ext>
              </a:extLst>
            </p:cNvPr>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9" name="Oval 15">
              <a:extLst>
                <a:ext uri="{FF2B5EF4-FFF2-40B4-BE49-F238E27FC236}">
                  <a16:creationId xmlns:a16="http://schemas.microsoft.com/office/drawing/2014/main" id="{B979C9D0-D46F-47EE-83F6-78EA6E8C565E}"/>
                </a:ext>
              </a:extLst>
            </p:cNvPr>
            <p:cNvSpPr/>
            <p:nvPr/>
          </p:nvSpPr>
          <p:spPr>
            <a:xfrm>
              <a:off x="7999412" y="-2373"/>
              <a:ext cx="1600200" cy="1600200"/>
            </a:xfrm>
            <a:prstGeom prst="ellipse">
              <a:avLst/>
            </a:prstGeom>
            <a:gradFill flip="none" rotWithShape="1">
              <a:gsLst>
                <a:gs pos="0">
                  <a:schemeClr val="bg2">
                    <a:lumMod val="40000"/>
                    <a:lumOff val="60000"/>
                    <a:alpha val="14000"/>
                  </a:schemeClr>
                </a:gs>
                <a:gs pos="73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0" name="Oval 16">
              <a:extLst>
                <a:ext uri="{FF2B5EF4-FFF2-40B4-BE49-F238E27FC236}">
                  <a16:creationId xmlns:a16="http://schemas.microsoft.com/office/drawing/2014/main" id="{FBB0D8C5-3ED2-4B70-A728-F00BB0B4273A}"/>
                </a:ext>
              </a:extLst>
            </p:cNvPr>
            <p:cNvSpPr/>
            <p:nvPr/>
          </p:nvSpPr>
          <p:spPr>
            <a:xfrm>
              <a:off x="8609012" y="5874054"/>
              <a:ext cx="990600" cy="990600"/>
            </a:xfrm>
            <a:prstGeom prst="ellipse">
              <a:avLst/>
            </a:prstGeom>
            <a:gradFill flip="none" rotWithShape="1">
              <a:gsLst>
                <a:gs pos="0">
                  <a:schemeClr val="bg2">
                    <a:lumMod val="40000"/>
                    <a:lumOff val="60000"/>
                    <a:alpha val="14000"/>
                  </a:schemeClr>
                </a:gs>
                <a:gs pos="66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1" name="Freeform 5">
              <a:extLst>
                <a:ext uri="{FF2B5EF4-FFF2-40B4-BE49-F238E27FC236}">
                  <a16:creationId xmlns:a16="http://schemas.microsoft.com/office/drawing/2014/main" id="{C4BA8E77-17A5-45A1-B049-FEE0A567CE0F}"/>
                </a:ext>
              </a:extLst>
            </p:cNvPr>
            <p:cNvSpPr>
              <a:spLocks/>
            </p:cNvSpPr>
            <p:nvPr/>
          </p:nvSpPr>
          <p:spPr bwMode="gray">
            <a:xfrm rot="-589932">
              <a:off x="8490951" y="4193583"/>
              <a:ext cx="3299407" cy="440924"/>
            </a:xfrm>
            <a:custGeom>
              <a:avLst/>
              <a:gdLst>
                <a:gd name="T0" fmla="*/ 85 w 10000"/>
                <a:gd name="T1" fmla="*/ 2532 h 5291"/>
                <a:gd name="T2" fmla="*/ 9958 w 10000"/>
                <a:gd name="T3" fmla="*/ 5291 h 5291"/>
                <a:gd name="T4" fmla="*/ 10000 w 10000"/>
                <a:gd name="T5" fmla="*/ 0 h 5291"/>
                <a:gd name="T6" fmla="*/ 10000 w 10000"/>
                <a:gd name="T7" fmla="*/ 0 h 5291"/>
                <a:gd name="T8" fmla="*/ 9667 w 10000"/>
                <a:gd name="T9" fmla="*/ 204 h 5291"/>
                <a:gd name="T10" fmla="*/ 9334 w 10000"/>
                <a:gd name="T11" fmla="*/ 400 h 5291"/>
                <a:gd name="T12" fmla="*/ 9001 w 10000"/>
                <a:gd name="T13" fmla="*/ 590 h 5291"/>
                <a:gd name="T14" fmla="*/ 8667 w 10000"/>
                <a:gd name="T15" fmla="*/ 753 h 5291"/>
                <a:gd name="T16" fmla="*/ 8333 w 10000"/>
                <a:gd name="T17" fmla="*/ 917 h 5291"/>
                <a:gd name="T18" fmla="*/ 7999 w 10000"/>
                <a:gd name="T19" fmla="*/ 1071 h 5291"/>
                <a:gd name="T20" fmla="*/ 7669 w 10000"/>
                <a:gd name="T21" fmla="*/ 1202 h 5291"/>
                <a:gd name="T22" fmla="*/ 7333 w 10000"/>
                <a:gd name="T23" fmla="*/ 1325 h 5291"/>
                <a:gd name="T24" fmla="*/ 7000 w 10000"/>
                <a:gd name="T25" fmla="*/ 1440 h 5291"/>
                <a:gd name="T26" fmla="*/ 6673 w 10000"/>
                <a:gd name="T27" fmla="*/ 1538 h 5291"/>
                <a:gd name="T28" fmla="*/ 6340 w 10000"/>
                <a:gd name="T29" fmla="*/ 1636 h 5291"/>
                <a:gd name="T30" fmla="*/ 6013 w 10000"/>
                <a:gd name="T31" fmla="*/ 1719 h 5291"/>
                <a:gd name="T32" fmla="*/ 5686 w 10000"/>
                <a:gd name="T33" fmla="*/ 1784 h 5291"/>
                <a:gd name="T34" fmla="*/ 5359 w 10000"/>
                <a:gd name="T35" fmla="*/ 1850 h 5291"/>
                <a:gd name="T36" fmla="*/ 5036 w 10000"/>
                <a:gd name="T37" fmla="*/ 1906 h 5291"/>
                <a:gd name="T38" fmla="*/ 4717 w 10000"/>
                <a:gd name="T39" fmla="*/ 1948 h 5291"/>
                <a:gd name="T40" fmla="*/ 4396 w 10000"/>
                <a:gd name="T41" fmla="*/ 1980 h 5291"/>
                <a:gd name="T42" fmla="*/ 4079 w 10000"/>
                <a:gd name="T43" fmla="*/ 2013 h 5291"/>
                <a:gd name="T44" fmla="*/ 3766 w 10000"/>
                <a:gd name="T45" fmla="*/ 2029 h 5291"/>
                <a:gd name="T46" fmla="*/ 3454 w 10000"/>
                <a:gd name="T47" fmla="*/ 2046 h 5291"/>
                <a:gd name="T48" fmla="*/ 3145 w 10000"/>
                <a:gd name="T49" fmla="*/ 2053 h 5291"/>
                <a:gd name="T50" fmla="*/ 2839 w 10000"/>
                <a:gd name="T51" fmla="*/ 2046 h 5291"/>
                <a:gd name="T52" fmla="*/ 2537 w 10000"/>
                <a:gd name="T53" fmla="*/ 2046 h 5291"/>
                <a:gd name="T54" fmla="*/ 2238 w 10000"/>
                <a:gd name="T55" fmla="*/ 2029 h 5291"/>
                <a:gd name="T56" fmla="*/ 1943 w 10000"/>
                <a:gd name="T57" fmla="*/ 2004 h 5291"/>
                <a:gd name="T58" fmla="*/ 1653 w 10000"/>
                <a:gd name="T59" fmla="*/ 1980 h 5291"/>
                <a:gd name="T60" fmla="*/ 1368 w 10000"/>
                <a:gd name="T61" fmla="*/ 1955 h 5291"/>
                <a:gd name="T62" fmla="*/ 1085 w 10000"/>
                <a:gd name="T63" fmla="*/ 1915 h 5291"/>
                <a:gd name="T64" fmla="*/ 806 w 10000"/>
                <a:gd name="T65" fmla="*/ 1873 h 5291"/>
                <a:gd name="T66" fmla="*/ 533 w 10000"/>
                <a:gd name="T67" fmla="*/ 1833 h 5291"/>
                <a:gd name="T68" fmla="*/ 0 w 10000"/>
                <a:gd name="T69" fmla="*/ 1726 h 5291"/>
                <a:gd name="T70" fmla="*/ 85 w 10000"/>
                <a:gd name="T71" fmla="*/ 2532 h 52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10000" h="5291">
                  <a:moveTo>
                    <a:pt x="85" y="2532"/>
                  </a:moveTo>
                  <a:cubicBezTo>
                    <a:pt x="1736" y="3911"/>
                    <a:pt x="7524" y="5298"/>
                    <a:pt x="9958" y="5291"/>
                  </a:cubicBezTo>
                  <a:cubicBezTo>
                    <a:pt x="9989" y="1958"/>
                    <a:pt x="9969" y="3333"/>
                    <a:pt x="10000" y="0"/>
                  </a:cubicBez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sz="2400"/>
            </a:p>
          </p:txBody>
        </p:sp>
        <p:sp>
          <p:nvSpPr>
            <p:cNvPr id="12" name="Freeform 5">
              <a:extLst>
                <a:ext uri="{FF2B5EF4-FFF2-40B4-BE49-F238E27FC236}">
                  <a16:creationId xmlns:a16="http://schemas.microsoft.com/office/drawing/2014/main" id="{4E1CB959-EA0F-446A-A403-CC68023DB24D}"/>
                </a:ext>
              </a:extLst>
            </p:cNvPr>
            <p:cNvSpPr>
              <a:spLocks/>
            </p:cNvSpPr>
            <p:nvPr/>
          </p:nvSpPr>
          <p:spPr bwMode="gray">
            <a:xfrm>
              <a:off x="455612" y="4241801"/>
              <a:ext cx="11277600" cy="2337161"/>
            </a:xfrm>
            <a:custGeom>
              <a:avLst/>
              <a:gdLst>
                <a:gd name="T0" fmla="*/ 0 w 10000"/>
                <a:gd name="T1" fmla="*/ 0 h 8000"/>
                <a:gd name="T2" fmla="*/ 0 w 10000"/>
                <a:gd name="T3" fmla="*/ 7970 h 8000"/>
                <a:gd name="T4" fmla="*/ 10000 w 10000"/>
                <a:gd name="T5" fmla="*/ 8000 h 8000"/>
                <a:gd name="T6" fmla="*/ 10000 w 10000"/>
                <a:gd name="T7" fmla="*/ 7 h 8000"/>
                <a:gd name="T8" fmla="*/ 10000 w 10000"/>
                <a:gd name="T9" fmla="*/ 7 h 8000"/>
                <a:gd name="T10" fmla="*/ 9773 w 10000"/>
                <a:gd name="T11" fmla="*/ 156 h 8000"/>
                <a:gd name="T12" fmla="*/ 9547 w 10000"/>
                <a:gd name="T13" fmla="*/ 298 h 8000"/>
                <a:gd name="T14" fmla="*/ 9320 w 10000"/>
                <a:gd name="T15" fmla="*/ 437 h 8000"/>
                <a:gd name="T16" fmla="*/ 9092 w 10000"/>
                <a:gd name="T17" fmla="*/ 556 h 8000"/>
                <a:gd name="T18" fmla="*/ 8865 w 10000"/>
                <a:gd name="T19" fmla="*/ 676 h 8000"/>
                <a:gd name="T20" fmla="*/ 8637 w 10000"/>
                <a:gd name="T21" fmla="*/ 788 h 8000"/>
                <a:gd name="T22" fmla="*/ 8412 w 10000"/>
                <a:gd name="T23" fmla="*/ 884 h 8000"/>
                <a:gd name="T24" fmla="*/ 8184 w 10000"/>
                <a:gd name="T25" fmla="*/ 975 h 8000"/>
                <a:gd name="T26" fmla="*/ 7957 w 10000"/>
                <a:gd name="T27" fmla="*/ 1058 h 8000"/>
                <a:gd name="T28" fmla="*/ 7734 w 10000"/>
                <a:gd name="T29" fmla="*/ 1130 h 8000"/>
                <a:gd name="T30" fmla="*/ 7508 w 10000"/>
                <a:gd name="T31" fmla="*/ 1202 h 8000"/>
                <a:gd name="T32" fmla="*/ 7285 w 10000"/>
                <a:gd name="T33" fmla="*/ 1262 h 8000"/>
                <a:gd name="T34" fmla="*/ 7062 w 10000"/>
                <a:gd name="T35" fmla="*/ 1309 h 8000"/>
                <a:gd name="T36" fmla="*/ 6840 w 10000"/>
                <a:gd name="T37" fmla="*/ 1358 h 8000"/>
                <a:gd name="T38" fmla="*/ 6620 w 10000"/>
                <a:gd name="T39" fmla="*/ 1399 h 8000"/>
                <a:gd name="T40" fmla="*/ 6402 w 10000"/>
                <a:gd name="T41" fmla="*/ 1428 h 8000"/>
                <a:gd name="T42" fmla="*/ 6184 w 10000"/>
                <a:gd name="T43" fmla="*/ 1453 h 8000"/>
                <a:gd name="T44" fmla="*/ 5968 w 10000"/>
                <a:gd name="T45" fmla="*/ 1477 h 8000"/>
                <a:gd name="T46" fmla="*/ 5755 w 10000"/>
                <a:gd name="T47" fmla="*/ 1488 h 8000"/>
                <a:gd name="T48" fmla="*/ 5542 w 10000"/>
                <a:gd name="T49" fmla="*/ 1500 h 8000"/>
                <a:gd name="T50" fmla="*/ 5332 w 10000"/>
                <a:gd name="T51" fmla="*/ 1506 h 8000"/>
                <a:gd name="T52" fmla="*/ 5124 w 10000"/>
                <a:gd name="T53" fmla="*/ 1500 h 8000"/>
                <a:gd name="T54" fmla="*/ 4918 w 10000"/>
                <a:gd name="T55" fmla="*/ 1500 h 8000"/>
                <a:gd name="T56" fmla="*/ 4714 w 10000"/>
                <a:gd name="T57" fmla="*/ 1488 h 8000"/>
                <a:gd name="T58" fmla="*/ 4514 w 10000"/>
                <a:gd name="T59" fmla="*/ 1470 h 8000"/>
                <a:gd name="T60" fmla="*/ 4316 w 10000"/>
                <a:gd name="T61" fmla="*/ 1453 h 8000"/>
                <a:gd name="T62" fmla="*/ 4122 w 10000"/>
                <a:gd name="T63" fmla="*/ 1434 h 8000"/>
                <a:gd name="T64" fmla="*/ 3929 w 10000"/>
                <a:gd name="T65" fmla="*/ 1405 h 8000"/>
                <a:gd name="T66" fmla="*/ 3739 w 10000"/>
                <a:gd name="T67" fmla="*/ 1374 h 8000"/>
                <a:gd name="T68" fmla="*/ 3553 w 10000"/>
                <a:gd name="T69" fmla="*/ 1346 h 8000"/>
                <a:gd name="T70" fmla="*/ 3190 w 10000"/>
                <a:gd name="T71" fmla="*/ 1267 h 8000"/>
                <a:gd name="T72" fmla="*/ 2842 w 10000"/>
                <a:gd name="T73" fmla="*/ 1183 h 8000"/>
                <a:gd name="T74" fmla="*/ 2508 w 10000"/>
                <a:gd name="T75" fmla="*/ 1095 h 8000"/>
                <a:gd name="T76" fmla="*/ 2192 w 10000"/>
                <a:gd name="T77" fmla="*/ 998 h 8000"/>
                <a:gd name="T78" fmla="*/ 1890 w 10000"/>
                <a:gd name="T79" fmla="*/ 897 h 8000"/>
                <a:gd name="T80" fmla="*/ 1610 w 10000"/>
                <a:gd name="T81" fmla="*/ 788 h 8000"/>
                <a:gd name="T82" fmla="*/ 1347 w 10000"/>
                <a:gd name="T83" fmla="*/ 681 h 8000"/>
                <a:gd name="T84" fmla="*/ 1105 w 10000"/>
                <a:gd name="T85" fmla="*/ 574 h 8000"/>
                <a:gd name="T86" fmla="*/ 883 w 10000"/>
                <a:gd name="T87" fmla="*/ 473 h 8000"/>
                <a:gd name="T88" fmla="*/ 686 w 10000"/>
                <a:gd name="T89" fmla="*/ 377 h 8000"/>
                <a:gd name="T90" fmla="*/ 508 w 10000"/>
                <a:gd name="T91" fmla="*/ 286 h 8000"/>
                <a:gd name="T92" fmla="*/ 358 w 10000"/>
                <a:gd name="T93" fmla="*/ 210 h 8000"/>
                <a:gd name="T94" fmla="*/ 232 w 10000"/>
                <a:gd name="T95" fmla="*/ 138 h 8000"/>
                <a:gd name="T96" fmla="*/ 59 w 10000"/>
                <a:gd name="T97" fmla="*/ 35 h 8000"/>
                <a:gd name="T98" fmla="*/ 0 w 10000"/>
                <a:gd name="T99" fmla="*/ 0 h 8000"/>
                <a:gd name="T100" fmla="*/ 0 w 10000"/>
                <a:gd name="T101" fmla="*/ 0 h 80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10000" h="8000">
                  <a:moveTo>
                    <a:pt x="0" y="0"/>
                  </a:moveTo>
                  <a:lnTo>
                    <a:pt x="0" y="7970"/>
                  </a:lnTo>
                  <a:lnTo>
                    <a:pt x="10000" y="8000"/>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sz="2400"/>
            </a:p>
          </p:txBody>
        </p:sp>
        <p:sp>
          <p:nvSpPr>
            <p:cNvPr id="13" name="Freeform 5">
              <a:extLst>
                <a:ext uri="{FF2B5EF4-FFF2-40B4-BE49-F238E27FC236}">
                  <a16:creationId xmlns:a16="http://schemas.microsoft.com/office/drawing/2014/main" id="{5FEDBFBE-822B-44F3-BA06-551DB9E5EE68}"/>
                </a:ext>
              </a:extLst>
            </p:cNvPr>
            <p:cNvSpPr>
              <a:spLocks noEditPoints="1"/>
            </p:cNvSpPr>
            <p:nvPr/>
          </p:nvSpPr>
          <p:spPr bwMode="gray">
            <a:xfrm>
              <a:off x="0" y="1587"/>
              <a:ext cx="12192000" cy="6856413"/>
            </a:xfrm>
            <a:custGeom>
              <a:avLst/>
              <a:gdLst>
                <a:gd name="T0" fmla="*/ 0 w 15356"/>
                <a:gd name="T1" fmla="*/ 0 h 8638"/>
                <a:gd name="T2" fmla="*/ 0 w 15356"/>
                <a:gd name="T3" fmla="*/ 8638 h 8638"/>
                <a:gd name="T4" fmla="*/ 15356 w 15356"/>
                <a:gd name="T5" fmla="*/ 8638 h 8638"/>
                <a:gd name="T6" fmla="*/ 15356 w 15356"/>
                <a:gd name="T7" fmla="*/ 0 h 8638"/>
                <a:gd name="T8" fmla="*/ 0 w 15356"/>
                <a:gd name="T9" fmla="*/ 0 h 8638"/>
                <a:gd name="T10" fmla="*/ 14748 w 15356"/>
                <a:gd name="T11" fmla="*/ 8038 h 8638"/>
                <a:gd name="T12" fmla="*/ 600 w 15356"/>
                <a:gd name="T13" fmla="*/ 8038 h 8638"/>
                <a:gd name="T14" fmla="*/ 600 w 15356"/>
                <a:gd name="T15" fmla="*/ 592 h 8638"/>
                <a:gd name="T16" fmla="*/ 14748 w 15356"/>
                <a:gd name="T17" fmla="*/ 592 h 8638"/>
                <a:gd name="T18" fmla="*/ 14748 w 15356"/>
                <a:gd name="T19" fmla="*/ 8038 h 86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sz="2400"/>
            </a:p>
          </p:txBody>
        </p:sp>
      </p:grpSp>
      <p:sp>
        <p:nvSpPr>
          <p:cNvPr id="14" name="Rectangle 11">
            <a:extLst>
              <a:ext uri="{FF2B5EF4-FFF2-40B4-BE49-F238E27FC236}">
                <a16:creationId xmlns:a16="http://schemas.microsoft.com/office/drawing/2014/main" id="{63912B3E-6F48-4314-9FDB-7E5403068507}"/>
              </a:ext>
            </a:extLst>
          </p:cNvPr>
          <p:cNvSpPr/>
          <p:nvPr/>
        </p:nvSpPr>
        <p:spPr>
          <a:xfrm>
            <a:off x="10437284"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1154955" y="2370667"/>
            <a:ext cx="8825660" cy="1822515"/>
          </a:xfrm>
        </p:spPr>
        <p:txBody>
          <a:bodyPr anchor="b"/>
          <a:lstStyle>
            <a:lvl1pPr algn="l">
              <a:defRPr sz="4000" b="0" cap="none"/>
            </a:lvl1pPr>
          </a:lstStyle>
          <a:p>
            <a:r>
              <a:rPr lang="ru-RU"/>
              <a:t>Образец заголовка</a:t>
            </a:r>
            <a:endParaRPr lang="en-US" dirty="0"/>
          </a:p>
        </p:txBody>
      </p:sp>
      <p:sp>
        <p:nvSpPr>
          <p:cNvPr id="3" name="Text Placeholder 2"/>
          <p:cNvSpPr>
            <a:spLocks noGrp="1"/>
          </p:cNvSpPr>
          <p:nvPr>
            <p:ph type="body" idx="1"/>
          </p:nvPr>
        </p:nvSpPr>
        <p:spPr>
          <a:xfrm>
            <a:off x="1154955" y="5033068"/>
            <a:ext cx="8825659" cy="860400"/>
          </a:xfrm>
        </p:spPr>
        <p:txBody>
          <a:bodyPr anchor="t"/>
          <a:lstStyle>
            <a:lvl1pPr marL="0" indent="0" algn="l">
              <a:buNone/>
              <a:defRPr sz="2000" cap="none">
                <a:solidFill>
                  <a:schemeClr val="accent1"/>
                </a:solidFill>
              </a:defRPr>
            </a:lvl1pPr>
            <a:lvl2pPr marL="457189" indent="0">
              <a:buNone/>
              <a:defRPr sz="1800">
                <a:solidFill>
                  <a:schemeClr val="tx1">
                    <a:tint val="75000"/>
                  </a:schemeClr>
                </a:solidFill>
              </a:defRPr>
            </a:lvl2pPr>
            <a:lvl3pPr marL="914377" indent="0">
              <a:buNone/>
              <a:defRPr sz="1600">
                <a:solidFill>
                  <a:schemeClr val="tx1">
                    <a:tint val="75000"/>
                  </a:schemeClr>
                </a:solidFill>
              </a:defRPr>
            </a:lvl3pPr>
            <a:lvl4pPr marL="1371566" indent="0">
              <a:buNone/>
              <a:defRPr sz="1400">
                <a:solidFill>
                  <a:schemeClr val="tx1">
                    <a:tint val="75000"/>
                  </a:schemeClr>
                </a:solidFill>
              </a:defRPr>
            </a:lvl4pPr>
            <a:lvl5pPr marL="1828754" indent="0">
              <a:buNone/>
              <a:defRPr sz="1400">
                <a:solidFill>
                  <a:schemeClr val="tx1">
                    <a:tint val="75000"/>
                  </a:schemeClr>
                </a:solidFill>
              </a:defRPr>
            </a:lvl5pPr>
            <a:lvl6pPr marL="2285943" indent="0">
              <a:buNone/>
              <a:defRPr sz="1400">
                <a:solidFill>
                  <a:schemeClr val="tx1">
                    <a:tint val="75000"/>
                  </a:schemeClr>
                </a:solidFill>
              </a:defRPr>
            </a:lvl6pPr>
            <a:lvl7pPr marL="2743131" indent="0">
              <a:buNone/>
              <a:defRPr sz="1400">
                <a:solidFill>
                  <a:schemeClr val="tx1">
                    <a:tint val="75000"/>
                  </a:schemeClr>
                </a:solidFill>
              </a:defRPr>
            </a:lvl7pPr>
            <a:lvl8pPr marL="3200320" indent="0">
              <a:buNone/>
              <a:defRPr sz="1400">
                <a:solidFill>
                  <a:schemeClr val="tx1">
                    <a:tint val="75000"/>
                  </a:schemeClr>
                </a:solidFill>
              </a:defRPr>
            </a:lvl8pPr>
            <a:lvl9pPr marL="3657509" indent="0">
              <a:buNone/>
              <a:defRPr sz="1400">
                <a:solidFill>
                  <a:schemeClr val="tx1">
                    <a:tint val="75000"/>
                  </a:schemeClr>
                </a:solidFill>
              </a:defRPr>
            </a:lvl9pPr>
          </a:lstStyle>
          <a:p>
            <a:pPr lvl="0"/>
            <a:r>
              <a:rPr lang="ru-RU"/>
              <a:t>Образец текста</a:t>
            </a:r>
          </a:p>
        </p:txBody>
      </p:sp>
      <p:sp>
        <p:nvSpPr>
          <p:cNvPr id="15" name="Date Placeholder 3">
            <a:extLst>
              <a:ext uri="{FF2B5EF4-FFF2-40B4-BE49-F238E27FC236}">
                <a16:creationId xmlns:a16="http://schemas.microsoft.com/office/drawing/2014/main" id="{B057D5E1-FCF4-4A82-8899-9A4088A94F5E}"/>
              </a:ext>
            </a:extLst>
          </p:cNvPr>
          <p:cNvSpPr>
            <a:spLocks noGrp="1"/>
          </p:cNvSpPr>
          <p:nvPr>
            <p:ph type="dt" sz="half" idx="10"/>
          </p:nvPr>
        </p:nvSpPr>
        <p:spPr/>
        <p:txBody>
          <a:bodyPr/>
          <a:lstStyle>
            <a:lvl1pPr>
              <a:defRPr/>
            </a:lvl1pPr>
          </a:lstStyle>
          <a:p>
            <a:pPr>
              <a:defRPr/>
            </a:pPr>
            <a:fld id="{4F16DB20-96BF-46EA-A0D8-F5203BEB7346}" type="datetimeFigureOut">
              <a:rPr lang="ru-RU"/>
              <a:pPr>
                <a:defRPr/>
              </a:pPr>
              <a:t>29.05.2025</a:t>
            </a:fld>
            <a:endParaRPr lang="ru-RU"/>
          </a:p>
        </p:txBody>
      </p:sp>
      <p:sp>
        <p:nvSpPr>
          <p:cNvPr id="16" name="Footer Placeholder 4">
            <a:extLst>
              <a:ext uri="{FF2B5EF4-FFF2-40B4-BE49-F238E27FC236}">
                <a16:creationId xmlns:a16="http://schemas.microsoft.com/office/drawing/2014/main" id="{F68A7E57-A13A-4008-852E-CF3C32C072FD}"/>
              </a:ext>
            </a:extLst>
          </p:cNvPr>
          <p:cNvSpPr>
            <a:spLocks noGrp="1"/>
          </p:cNvSpPr>
          <p:nvPr>
            <p:ph type="ftr" sz="quarter" idx="11"/>
          </p:nvPr>
        </p:nvSpPr>
        <p:spPr/>
        <p:txBody>
          <a:bodyPr/>
          <a:lstStyle>
            <a:lvl1pPr>
              <a:defRPr/>
            </a:lvl1pPr>
          </a:lstStyle>
          <a:p>
            <a:pPr>
              <a:defRPr/>
            </a:pPr>
            <a:endParaRPr lang="ru-RU"/>
          </a:p>
        </p:txBody>
      </p:sp>
      <p:sp>
        <p:nvSpPr>
          <p:cNvPr id="17" name="Slide Number Placeholder 5">
            <a:extLst>
              <a:ext uri="{FF2B5EF4-FFF2-40B4-BE49-F238E27FC236}">
                <a16:creationId xmlns:a16="http://schemas.microsoft.com/office/drawing/2014/main" id="{02242964-40C2-4683-B944-F904A2604DC3}"/>
              </a:ext>
            </a:extLst>
          </p:cNvPr>
          <p:cNvSpPr>
            <a:spLocks noGrp="1"/>
          </p:cNvSpPr>
          <p:nvPr>
            <p:ph type="sldNum" sz="quarter" idx="12"/>
          </p:nvPr>
        </p:nvSpPr>
        <p:spPr/>
        <p:txBody>
          <a:bodyPr/>
          <a:lstStyle>
            <a:lvl1pPr>
              <a:defRPr/>
            </a:lvl1pPr>
          </a:lstStyle>
          <a:p>
            <a:pPr>
              <a:defRPr/>
            </a:pPr>
            <a:fld id="{14B3E5EC-DA9D-47C6-83BF-D0DC98B8E04B}" type="slidenum">
              <a:rPr lang="ru-RU" altLang="ru-RU"/>
              <a:pPr>
                <a:defRPr/>
              </a:pPr>
              <a:t>‹#›</a:t>
            </a:fld>
            <a:endParaRPr lang="ru-RU" altLang="ru-RU"/>
          </a:p>
        </p:txBody>
      </p:sp>
    </p:spTree>
    <p:extLst>
      <p:ext uri="{BB962C8B-B14F-4D97-AF65-F5344CB8AC3E}">
        <p14:creationId xmlns:p14="http://schemas.microsoft.com/office/powerpoint/2010/main" val="570409357"/>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p:cSld name="Три колонки">
    <p:spTree>
      <p:nvGrpSpPr>
        <p:cNvPr id="1" name=""/>
        <p:cNvGrpSpPr/>
        <p:nvPr/>
      </p:nvGrpSpPr>
      <p:grpSpPr>
        <a:xfrm>
          <a:off x="0" y="0"/>
          <a:ext cx="0" cy="0"/>
          <a:chOff x="0" y="0"/>
          <a:chExt cx="0" cy="0"/>
        </a:xfrm>
      </p:grpSpPr>
      <p:cxnSp>
        <p:nvCxnSpPr>
          <p:cNvPr id="9" name="Straight Connector 21">
            <a:extLst>
              <a:ext uri="{FF2B5EF4-FFF2-40B4-BE49-F238E27FC236}">
                <a16:creationId xmlns:a16="http://schemas.microsoft.com/office/drawing/2014/main" id="{A9059780-434D-483E-9664-45A9FF3572C9}"/>
              </a:ext>
            </a:extLst>
          </p:cNvPr>
          <p:cNvCxnSpPr/>
          <p:nvPr/>
        </p:nvCxnSpPr>
        <p:spPr>
          <a:xfrm>
            <a:off x="4404784" y="2569634"/>
            <a:ext cx="0" cy="3492500"/>
          </a:xfrm>
          <a:prstGeom prst="line">
            <a:avLst/>
          </a:prstGeom>
          <a:ln w="12700" cmpd="sng">
            <a:solidFill>
              <a:schemeClr val="accent1">
                <a:alpha val="41000"/>
              </a:schemeClr>
            </a:solidFill>
          </a:ln>
        </p:spPr>
        <p:style>
          <a:lnRef idx="2">
            <a:schemeClr val="accent1"/>
          </a:lnRef>
          <a:fillRef idx="0">
            <a:schemeClr val="accent1"/>
          </a:fillRef>
          <a:effectRef idx="1">
            <a:schemeClr val="accent1"/>
          </a:effectRef>
          <a:fontRef idx="minor">
            <a:schemeClr val="tx1"/>
          </a:fontRef>
        </p:style>
      </p:cxnSp>
      <p:cxnSp>
        <p:nvCxnSpPr>
          <p:cNvPr id="10" name="Straight Connector 22">
            <a:extLst>
              <a:ext uri="{FF2B5EF4-FFF2-40B4-BE49-F238E27FC236}">
                <a16:creationId xmlns:a16="http://schemas.microsoft.com/office/drawing/2014/main" id="{51C1D1C4-278D-4FB7-9B0A-ECD4B4E3C06F}"/>
              </a:ext>
            </a:extLst>
          </p:cNvPr>
          <p:cNvCxnSpPr/>
          <p:nvPr/>
        </p:nvCxnSpPr>
        <p:spPr>
          <a:xfrm>
            <a:off x="7772400" y="2569634"/>
            <a:ext cx="0" cy="3492500"/>
          </a:xfrm>
          <a:prstGeom prst="line">
            <a:avLst/>
          </a:prstGeom>
          <a:ln w="12700" cmpd="sng">
            <a:solidFill>
              <a:schemeClr val="accent1">
                <a:alpha val="41000"/>
              </a:schemeClr>
            </a:solidFill>
          </a:ln>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lvl1pPr>
              <a:defRPr sz="3600"/>
            </a:lvl1pPr>
          </a:lstStyle>
          <a:p>
            <a:r>
              <a:rPr lang="ru-RU"/>
              <a:t>Образец заголовка</a:t>
            </a:r>
            <a:endParaRPr lang="en-US" dirty="0"/>
          </a:p>
        </p:txBody>
      </p:sp>
      <p:sp>
        <p:nvSpPr>
          <p:cNvPr id="3" name="Text Placeholder 2"/>
          <p:cNvSpPr>
            <a:spLocks noGrp="1"/>
          </p:cNvSpPr>
          <p:nvPr>
            <p:ph type="body" idx="1"/>
          </p:nvPr>
        </p:nvSpPr>
        <p:spPr>
          <a:xfrm>
            <a:off x="1154955" y="2617299"/>
            <a:ext cx="3129168" cy="576263"/>
          </a:xfrm>
        </p:spPr>
        <p:txBody>
          <a:bodyPr anchor="b">
            <a:noAutofit/>
          </a:bodyPr>
          <a:lstStyle>
            <a:lvl1pPr marL="0" indent="0">
              <a:buNone/>
              <a:defRPr sz="2400" b="0">
                <a:solidFill>
                  <a:schemeClr val="accent1"/>
                </a:solidFill>
              </a:defRPr>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ru-RU"/>
              <a:t>Образец текста</a:t>
            </a:r>
          </a:p>
        </p:txBody>
      </p:sp>
      <p:sp>
        <p:nvSpPr>
          <p:cNvPr id="16" name="Text Placeholder 3"/>
          <p:cNvSpPr>
            <a:spLocks noGrp="1"/>
          </p:cNvSpPr>
          <p:nvPr>
            <p:ph type="body" sz="half" idx="15"/>
          </p:nvPr>
        </p:nvSpPr>
        <p:spPr>
          <a:xfrm>
            <a:off x="1154955" y="3193561"/>
            <a:ext cx="3129168" cy="2833496"/>
          </a:xfrm>
        </p:spPr>
        <p:txBody>
          <a:bodyPr anchor="t"/>
          <a:lstStyle>
            <a:lvl1pPr marL="0" indent="0">
              <a:buNone/>
              <a:defRPr sz="1400"/>
            </a:lvl1pPr>
            <a:lvl2pPr marL="457189" indent="0">
              <a:buNone/>
              <a:defRPr sz="1200"/>
            </a:lvl2pPr>
            <a:lvl3pPr marL="914377" indent="0">
              <a:buNone/>
              <a:defRPr sz="1000"/>
            </a:lvl3pPr>
            <a:lvl4pPr marL="1371566" indent="0">
              <a:buNone/>
              <a:defRPr sz="900"/>
            </a:lvl4pPr>
            <a:lvl5pPr marL="1828754" indent="0">
              <a:buNone/>
              <a:defRPr sz="900"/>
            </a:lvl5pPr>
            <a:lvl6pPr marL="2285943" indent="0">
              <a:buNone/>
              <a:defRPr sz="900"/>
            </a:lvl6pPr>
            <a:lvl7pPr marL="2743131" indent="0">
              <a:buNone/>
              <a:defRPr sz="900"/>
            </a:lvl7pPr>
            <a:lvl8pPr marL="3200320" indent="0">
              <a:buNone/>
              <a:defRPr sz="900"/>
            </a:lvl8pPr>
            <a:lvl9pPr marL="3657509" indent="0">
              <a:buNone/>
              <a:defRPr sz="900"/>
            </a:lvl9pPr>
          </a:lstStyle>
          <a:p>
            <a:pPr lvl="0"/>
            <a:r>
              <a:rPr lang="ru-RU"/>
              <a:t>Образец текста</a:t>
            </a:r>
          </a:p>
        </p:txBody>
      </p:sp>
      <p:sp>
        <p:nvSpPr>
          <p:cNvPr id="5" name="Text Placeholder 4"/>
          <p:cNvSpPr>
            <a:spLocks noGrp="1"/>
          </p:cNvSpPr>
          <p:nvPr>
            <p:ph type="body" sz="quarter" idx="3"/>
          </p:nvPr>
        </p:nvSpPr>
        <p:spPr>
          <a:xfrm>
            <a:off x="4512722" y="2603502"/>
            <a:ext cx="3145380" cy="576263"/>
          </a:xfrm>
        </p:spPr>
        <p:txBody>
          <a:bodyPr anchor="b">
            <a:noAutofit/>
          </a:bodyPr>
          <a:lstStyle>
            <a:lvl1pPr marL="0" indent="0">
              <a:buNone/>
              <a:defRPr sz="2400" b="0">
                <a:solidFill>
                  <a:schemeClr val="accent1"/>
                </a:solidFill>
              </a:defRPr>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ru-RU"/>
              <a:t>Образец текста</a:t>
            </a:r>
          </a:p>
        </p:txBody>
      </p:sp>
      <p:sp>
        <p:nvSpPr>
          <p:cNvPr id="19" name="Text Placeholder 3"/>
          <p:cNvSpPr>
            <a:spLocks noGrp="1"/>
          </p:cNvSpPr>
          <p:nvPr>
            <p:ph type="body" sz="half" idx="16"/>
          </p:nvPr>
        </p:nvSpPr>
        <p:spPr>
          <a:xfrm>
            <a:off x="4512722" y="3193562"/>
            <a:ext cx="3145380" cy="2833495"/>
          </a:xfrm>
        </p:spPr>
        <p:txBody>
          <a:bodyPr anchor="t"/>
          <a:lstStyle>
            <a:lvl1pPr marL="0" indent="0">
              <a:buNone/>
              <a:defRPr sz="1400"/>
            </a:lvl1pPr>
            <a:lvl2pPr marL="457189" indent="0">
              <a:buNone/>
              <a:defRPr sz="1200"/>
            </a:lvl2pPr>
            <a:lvl3pPr marL="914377" indent="0">
              <a:buNone/>
              <a:defRPr sz="1000"/>
            </a:lvl3pPr>
            <a:lvl4pPr marL="1371566" indent="0">
              <a:buNone/>
              <a:defRPr sz="900"/>
            </a:lvl4pPr>
            <a:lvl5pPr marL="1828754" indent="0">
              <a:buNone/>
              <a:defRPr sz="900"/>
            </a:lvl5pPr>
            <a:lvl6pPr marL="2285943" indent="0">
              <a:buNone/>
              <a:defRPr sz="900"/>
            </a:lvl6pPr>
            <a:lvl7pPr marL="2743131" indent="0">
              <a:buNone/>
              <a:defRPr sz="900"/>
            </a:lvl7pPr>
            <a:lvl8pPr marL="3200320" indent="0">
              <a:buNone/>
              <a:defRPr sz="900"/>
            </a:lvl8pPr>
            <a:lvl9pPr marL="3657509" indent="0">
              <a:buNone/>
              <a:defRPr sz="900"/>
            </a:lvl9pPr>
          </a:lstStyle>
          <a:p>
            <a:pPr lvl="0"/>
            <a:r>
              <a:rPr lang="ru-RU"/>
              <a:t>Образец текста</a:t>
            </a:r>
          </a:p>
        </p:txBody>
      </p:sp>
      <p:sp>
        <p:nvSpPr>
          <p:cNvPr id="14" name="Text Placeholder 4"/>
          <p:cNvSpPr>
            <a:spLocks noGrp="1"/>
          </p:cNvSpPr>
          <p:nvPr>
            <p:ph type="body" sz="quarter" idx="13"/>
          </p:nvPr>
        </p:nvSpPr>
        <p:spPr>
          <a:xfrm>
            <a:off x="7886700" y="2617300"/>
            <a:ext cx="3161029" cy="576261"/>
          </a:xfrm>
        </p:spPr>
        <p:txBody>
          <a:bodyPr anchor="b">
            <a:noAutofit/>
          </a:bodyPr>
          <a:lstStyle>
            <a:lvl1pPr marL="0" indent="0">
              <a:buNone/>
              <a:defRPr sz="2400" b="0">
                <a:solidFill>
                  <a:schemeClr val="accent1"/>
                </a:solidFill>
              </a:defRPr>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ru-RU"/>
              <a:t>Образец текста</a:t>
            </a:r>
          </a:p>
        </p:txBody>
      </p:sp>
      <p:sp>
        <p:nvSpPr>
          <p:cNvPr id="20" name="Text Placeholder 3"/>
          <p:cNvSpPr>
            <a:spLocks noGrp="1"/>
          </p:cNvSpPr>
          <p:nvPr>
            <p:ph type="body" sz="half" idx="17"/>
          </p:nvPr>
        </p:nvSpPr>
        <p:spPr>
          <a:xfrm>
            <a:off x="7886702" y="3193562"/>
            <a:ext cx="3164719" cy="2833493"/>
          </a:xfrm>
        </p:spPr>
        <p:txBody>
          <a:bodyPr anchor="t"/>
          <a:lstStyle>
            <a:lvl1pPr marL="0" indent="0">
              <a:buNone/>
              <a:defRPr sz="1400"/>
            </a:lvl1pPr>
            <a:lvl2pPr marL="457189" indent="0">
              <a:buNone/>
              <a:defRPr sz="1200"/>
            </a:lvl2pPr>
            <a:lvl3pPr marL="914377" indent="0">
              <a:buNone/>
              <a:defRPr sz="1000"/>
            </a:lvl3pPr>
            <a:lvl4pPr marL="1371566" indent="0">
              <a:buNone/>
              <a:defRPr sz="900"/>
            </a:lvl4pPr>
            <a:lvl5pPr marL="1828754" indent="0">
              <a:buNone/>
              <a:defRPr sz="900"/>
            </a:lvl5pPr>
            <a:lvl6pPr marL="2285943" indent="0">
              <a:buNone/>
              <a:defRPr sz="900"/>
            </a:lvl6pPr>
            <a:lvl7pPr marL="2743131" indent="0">
              <a:buNone/>
              <a:defRPr sz="900"/>
            </a:lvl7pPr>
            <a:lvl8pPr marL="3200320" indent="0">
              <a:buNone/>
              <a:defRPr sz="900"/>
            </a:lvl8pPr>
            <a:lvl9pPr marL="3657509" indent="0">
              <a:buNone/>
              <a:defRPr sz="900"/>
            </a:lvl9pPr>
          </a:lstStyle>
          <a:p>
            <a:pPr lvl="0"/>
            <a:r>
              <a:rPr lang="ru-RU"/>
              <a:t>Образец текста</a:t>
            </a:r>
          </a:p>
        </p:txBody>
      </p:sp>
      <p:sp>
        <p:nvSpPr>
          <p:cNvPr id="11" name="Date Placeholder 6">
            <a:extLst>
              <a:ext uri="{FF2B5EF4-FFF2-40B4-BE49-F238E27FC236}">
                <a16:creationId xmlns:a16="http://schemas.microsoft.com/office/drawing/2014/main" id="{C9538A67-4225-4B4A-86F3-14B132D72560}"/>
              </a:ext>
            </a:extLst>
          </p:cNvPr>
          <p:cNvSpPr>
            <a:spLocks noGrp="1"/>
          </p:cNvSpPr>
          <p:nvPr>
            <p:ph type="dt" sz="half" idx="18"/>
          </p:nvPr>
        </p:nvSpPr>
        <p:spPr/>
        <p:txBody>
          <a:bodyPr/>
          <a:lstStyle>
            <a:lvl1pPr>
              <a:defRPr/>
            </a:lvl1pPr>
          </a:lstStyle>
          <a:p>
            <a:pPr>
              <a:defRPr/>
            </a:pPr>
            <a:fld id="{764488D0-4EDE-45EB-B0CA-ECDBE6E309C4}" type="datetimeFigureOut">
              <a:rPr lang="ru-RU"/>
              <a:pPr>
                <a:defRPr/>
              </a:pPr>
              <a:t>29.05.2025</a:t>
            </a:fld>
            <a:endParaRPr lang="ru-RU"/>
          </a:p>
        </p:txBody>
      </p:sp>
      <p:sp>
        <p:nvSpPr>
          <p:cNvPr id="12" name="Footer Placeholder 7">
            <a:extLst>
              <a:ext uri="{FF2B5EF4-FFF2-40B4-BE49-F238E27FC236}">
                <a16:creationId xmlns:a16="http://schemas.microsoft.com/office/drawing/2014/main" id="{EB5CF7F5-3EA7-44C6-B4CC-496F8408052C}"/>
              </a:ext>
            </a:extLst>
          </p:cNvPr>
          <p:cNvSpPr>
            <a:spLocks noGrp="1"/>
          </p:cNvSpPr>
          <p:nvPr>
            <p:ph type="ftr" sz="quarter" idx="19"/>
          </p:nvPr>
        </p:nvSpPr>
        <p:spPr/>
        <p:txBody>
          <a:bodyPr/>
          <a:lstStyle>
            <a:lvl1pPr>
              <a:defRPr/>
            </a:lvl1pPr>
          </a:lstStyle>
          <a:p>
            <a:pPr>
              <a:defRPr/>
            </a:pPr>
            <a:endParaRPr lang="ru-RU"/>
          </a:p>
        </p:txBody>
      </p:sp>
      <p:sp>
        <p:nvSpPr>
          <p:cNvPr id="13" name="Slide Number Placeholder 8">
            <a:extLst>
              <a:ext uri="{FF2B5EF4-FFF2-40B4-BE49-F238E27FC236}">
                <a16:creationId xmlns:a16="http://schemas.microsoft.com/office/drawing/2014/main" id="{0DD2A5A1-FB4F-4460-8E83-853704701868}"/>
              </a:ext>
            </a:extLst>
          </p:cNvPr>
          <p:cNvSpPr>
            <a:spLocks noGrp="1"/>
          </p:cNvSpPr>
          <p:nvPr>
            <p:ph type="sldNum" sz="quarter" idx="20"/>
          </p:nvPr>
        </p:nvSpPr>
        <p:spPr/>
        <p:txBody>
          <a:bodyPr/>
          <a:lstStyle>
            <a:lvl1pPr>
              <a:defRPr/>
            </a:lvl1pPr>
          </a:lstStyle>
          <a:p>
            <a:pPr>
              <a:defRPr/>
            </a:pPr>
            <a:fld id="{22E7A154-3D3C-41F3-AA17-7D787DAED043}" type="slidenum">
              <a:rPr lang="ru-RU" altLang="ru-RU"/>
              <a:pPr>
                <a:defRPr/>
              </a:pPr>
              <a:t>‹#›</a:t>
            </a:fld>
            <a:endParaRPr lang="ru-RU" altLang="ru-RU"/>
          </a:p>
        </p:txBody>
      </p:sp>
    </p:spTree>
    <p:extLst>
      <p:ext uri="{BB962C8B-B14F-4D97-AF65-F5344CB8AC3E}">
        <p14:creationId xmlns:p14="http://schemas.microsoft.com/office/powerpoint/2010/main" val="1659577440"/>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p:cSld name="Столбец с тремя рисунками">
    <p:spTree>
      <p:nvGrpSpPr>
        <p:cNvPr id="1" name=""/>
        <p:cNvGrpSpPr/>
        <p:nvPr/>
      </p:nvGrpSpPr>
      <p:grpSpPr>
        <a:xfrm>
          <a:off x="0" y="0"/>
          <a:ext cx="0" cy="0"/>
          <a:chOff x="0" y="0"/>
          <a:chExt cx="0" cy="0"/>
        </a:xfrm>
      </p:grpSpPr>
      <p:cxnSp>
        <p:nvCxnSpPr>
          <p:cNvPr id="12" name="Straight Connector 16">
            <a:extLst>
              <a:ext uri="{FF2B5EF4-FFF2-40B4-BE49-F238E27FC236}">
                <a16:creationId xmlns:a16="http://schemas.microsoft.com/office/drawing/2014/main" id="{8E75148A-2E19-4F76-A469-0B1B39B5F19A}"/>
              </a:ext>
            </a:extLst>
          </p:cNvPr>
          <p:cNvCxnSpPr/>
          <p:nvPr/>
        </p:nvCxnSpPr>
        <p:spPr>
          <a:xfrm>
            <a:off x="4387851" y="2603501"/>
            <a:ext cx="0" cy="3517900"/>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13" name="Straight Connector 17">
            <a:extLst>
              <a:ext uri="{FF2B5EF4-FFF2-40B4-BE49-F238E27FC236}">
                <a16:creationId xmlns:a16="http://schemas.microsoft.com/office/drawing/2014/main" id="{8E5FDDDA-7281-4273-AC3B-6D0F5F3F26BD}"/>
              </a:ext>
            </a:extLst>
          </p:cNvPr>
          <p:cNvCxnSpPr/>
          <p:nvPr/>
        </p:nvCxnSpPr>
        <p:spPr>
          <a:xfrm>
            <a:off x="7802033" y="2603501"/>
            <a:ext cx="0" cy="3492500"/>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lvl1pPr>
              <a:defRPr sz="3600"/>
            </a:lvl1pPr>
          </a:lstStyle>
          <a:p>
            <a:r>
              <a:rPr lang="ru-RU"/>
              <a:t>Образец заголовка</a:t>
            </a:r>
            <a:endParaRPr lang="en-US" dirty="0"/>
          </a:p>
        </p:txBody>
      </p:sp>
      <p:sp>
        <p:nvSpPr>
          <p:cNvPr id="3" name="Text Placeholder 2"/>
          <p:cNvSpPr>
            <a:spLocks noGrp="1"/>
          </p:cNvSpPr>
          <p:nvPr>
            <p:ph type="body" idx="1"/>
          </p:nvPr>
        </p:nvSpPr>
        <p:spPr>
          <a:xfrm>
            <a:off x="1154954" y="4532846"/>
            <a:ext cx="3050439" cy="576263"/>
          </a:xfrm>
        </p:spPr>
        <p:txBody>
          <a:bodyPr anchor="b">
            <a:noAutofit/>
          </a:bodyPr>
          <a:lstStyle>
            <a:lvl1pPr marL="0" indent="0">
              <a:buNone/>
              <a:defRPr sz="2400" b="0">
                <a:solidFill>
                  <a:schemeClr val="accent1"/>
                </a:solidFill>
              </a:defRPr>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ru-RU"/>
              <a:t>Образец текста</a:t>
            </a:r>
          </a:p>
        </p:txBody>
      </p:sp>
      <p:sp>
        <p:nvSpPr>
          <p:cNvPr id="29" name="Picture Placeholder 2"/>
          <p:cNvSpPr>
            <a:spLocks noGrp="1" noChangeAspect="1"/>
          </p:cNvSpPr>
          <p:nvPr>
            <p:ph type="pic" idx="15"/>
          </p:nvPr>
        </p:nvSpPr>
        <p:spPr>
          <a:xfrm>
            <a:off x="1334552" y="2603501"/>
            <a:ext cx="2691243" cy="1591511"/>
          </a:xfrm>
          <a:prstGeom prst="roundRect">
            <a:avLst>
              <a:gd name="adj" fmla="val 1858"/>
            </a:avLst>
          </a:prstGeom>
          <a:effectLst>
            <a:outerShdw blurRad="50800" dist="50800" dir="5400000" algn="tl" rotWithShape="0">
              <a:srgbClr val="000000">
                <a:alpha val="43000"/>
              </a:srgbClr>
            </a:outerShdw>
          </a:effectLst>
        </p:spPr>
        <p:txBody>
          <a:bodyPr anchor="t"/>
          <a:lstStyle>
            <a:lvl1pPr marL="0" indent="0" algn="ctr">
              <a:buNone/>
              <a:defRPr sz="1600"/>
            </a:lvl1pPr>
            <a:lvl2pPr marL="457189" indent="0">
              <a:buNone/>
              <a:defRPr sz="1600"/>
            </a:lvl2pPr>
            <a:lvl3pPr marL="914377" indent="0">
              <a:buNone/>
              <a:defRPr sz="1600"/>
            </a:lvl3pPr>
            <a:lvl4pPr marL="1371566" indent="0">
              <a:buNone/>
              <a:defRPr sz="1600"/>
            </a:lvl4pPr>
            <a:lvl5pPr marL="1828754" indent="0">
              <a:buNone/>
              <a:defRPr sz="1600"/>
            </a:lvl5pPr>
            <a:lvl6pPr marL="2285943" indent="0">
              <a:buNone/>
              <a:defRPr sz="1600"/>
            </a:lvl6pPr>
            <a:lvl7pPr marL="2743131" indent="0">
              <a:buNone/>
              <a:defRPr sz="1600"/>
            </a:lvl7pPr>
            <a:lvl8pPr marL="3200320" indent="0">
              <a:buNone/>
              <a:defRPr sz="1600"/>
            </a:lvl8pPr>
            <a:lvl9pPr marL="3657509" indent="0">
              <a:buNone/>
              <a:defRPr sz="1600"/>
            </a:lvl9pPr>
          </a:lstStyle>
          <a:p>
            <a:pPr lvl="0"/>
            <a:r>
              <a:rPr lang="ru-RU" noProof="0"/>
              <a:t>Вставка рисунка</a:t>
            </a:r>
            <a:endParaRPr lang="en-US" noProof="0" dirty="0"/>
          </a:p>
        </p:txBody>
      </p:sp>
      <p:sp>
        <p:nvSpPr>
          <p:cNvPr id="22" name="Text Placeholder 3"/>
          <p:cNvSpPr>
            <a:spLocks noGrp="1"/>
          </p:cNvSpPr>
          <p:nvPr>
            <p:ph type="body" sz="half" idx="18"/>
          </p:nvPr>
        </p:nvSpPr>
        <p:spPr>
          <a:xfrm>
            <a:off x="1154954" y="5109108"/>
            <a:ext cx="3050437" cy="917949"/>
          </a:xfrm>
        </p:spPr>
        <p:txBody>
          <a:bodyPr anchor="t"/>
          <a:lstStyle>
            <a:lvl1pPr marL="0" indent="0">
              <a:buNone/>
              <a:defRPr sz="1400"/>
            </a:lvl1pPr>
            <a:lvl2pPr marL="457189" indent="0">
              <a:buNone/>
              <a:defRPr sz="1200"/>
            </a:lvl2pPr>
            <a:lvl3pPr marL="914377" indent="0">
              <a:buNone/>
              <a:defRPr sz="1000"/>
            </a:lvl3pPr>
            <a:lvl4pPr marL="1371566" indent="0">
              <a:buNone/>
              <a:defRPr sz="900"/>
            </a:lvl4pPr>
            <a:lvl5pPr marL="1828754" indent="0">
              <a:buNone/>
              <a:defRPr sz="900"/>
            </a:lvl5pPr>
            <a:lvl6pPr marL="2285943" indent="0">
              <a:buNone/>
              <a:defRPr sz="900"/>
            </a:lvl6pPr>
            <a:lvl7pPr marL="2743131" indent="0">
              <a:buNone/>
              <a:defRPr sz="900"/>
            </a:lvl7pPr>
            <a:lvl8pPr marL="3200320" indent="0">
              <a:buNone/>
              <a:defRPr sz="900"/>
            </a:lvl8pPr>
            <a:lvl9pPr marL="3657509" indent="0">
              <a:buNone/>
              <a:defRPr sz="900"/>
            </a:lvl9pPr>
          </a:lstStyle>
          <a:p>
            <a:pPr lvl="0"/>
            <a:r>
              <a:rPr lang="ru-RU"/>
              <a:t>Образец текста</a:t>
            </a:r>
          </a:p>
        </p:txBody>
      </p:sp>
      <p:sp>
        <p:nvSpPr>
          <p:cNvPr id="5" name="Text Placeholder 4"/>
          <p:cNvSpPr>
            <a:spLocks noGrp="1"/>
          </p:cNvSpPr>
          <p:nvPr>
            <p:ph type="body" sz="quarter" idx="3"/>
          </p:nvPr>
        </p:nvSpPr>
        <p:spPr>
          <a:xfrm>
            <a:off x="4572538" y="4532847"/>
            <a:ext cx="3046767" cy="651156"/>
          </a:xfrm>
        </p:spPr>
        <p:txBody>
          <a:bodyPr anchor="b">
            <a:noAutofit/>
          </a:bodyPr>
          <a:lstStyle>
            <a:lvl1pPr marL="0" indent="0">
              <a:buNone/>
              <a:defRPr sz="2400" b="0">
                <a:solidFill>
                  <a:schemeClr val="accent1"/>
                </a:solidFill>
              </a:defRPr>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ru-RU"/>
              <a:t>Образец текста</a:t>
            </a:r>
          </a:p>
        </p:txBody>
      </p:sp>
      <p:sp>
        <p:nvSpPr>
          <p:cNvPr id="30" name="Picture Placeholder 2"/>
          <p:cNvSpPr>
            <a:spLocks noGrp="1" noChangeAspect="1"/>
          </p:cNvSpPr>
          <p:nvPr>
            <p:ph type="pic" idx="21"/>
          </p:nvPr>
        </p:nvSpPr>
        <p:spPr>
          <a:xfrm>
            <a:off x="4748465" y="2603501"/>
            <a:ext cx="2691241" cy="1591511"/>
          </a:xfrm>
          <a:prstGeom prst="roundRect">
            <a:avLst>
              <a:gd name="adj" fmla="val 1858"/>
            </a:avLst>
          </a:prstGeom>
          <a:effectLst>
            <a:outerShdw blurRad="50800" dist="50800" dir="5400000" algn="tl" rotWithShape="0">
              <a:srgbClr val="000000">
                <a:alpha val="43000"/>
              </a:srgbClr>
            </a:outerShdw>
          </a:effectLst>
        </p:spPr>
        <p:txBody>
          <a:bodyPr anchor="t"/>
          <a:lstStyle>
            <a:lvl1pPr marL="0" indent="0" algn="ctr">
              <a:buNone/>
              <a:defRPr sz="1600"/>
            </a:lvl1pPr>
            <a:lvl2pPr marL="457189" indent="0">
              <a:buNone/>
              <a:defRPr sz="1600"/>
            </a:lvl2pPr>
            <a:lvl3pPr marL="914377" indent="0">
              <a:buNone/>
              <a:defRPr sz="1600"/>
            </a:lvl3pPr>
            <a:lvl4pPr marL="1371566" indent="0">
              <a:buNone/>
              <a:defRPr sz="1600"/>
            </a:lvl4pPr>
            <a:lvl5pPr marL="1828754" indent="0">
              <a:buNone/>
              <a:defRPr sz="1600"/>
            </a:lvl5pPr>
            <a:lvl6pPr marL="2285943" indent="0">
              <a:buNone/>
              <a:defRPr sz="1600"/>
            </a:lvl6pPr>
            <a:lvl7pPr marL="2743131" indent="0">
              <a:buNone/>
              <a:defRPr sz="1600"/>
            </a:lvl7pPr>
            <a:lvl8pPr marL="3200320" indent="0">
              <a:buNone/>
              <a:defRPr sz="1600"/>
            </a:lvl8pPr>
            <a:lvl9pPr marL="3657509" indent="0">
              <a:buNone/>
              <a:defRPr sz="1600"/>
            </a:lvl9pPr>
          </a:lstStyle>
          <a:p>
            <a:pPr lvl="0"/>
            <a:r>
              <a:rPr lang="ru-RU" noProof="0"/>
              <a:t>Вставка рисунка</a:t>
            </a:r>
            <a:endParaRPr lang="en-US" noProof="0" dirty="0"/>
          </a:p>
        </p:txBody>
      </p:sp>
      <p:sp>
        <p:nvSpPr>
          <p:cNvPr id="23" name="Text Placeholder 3"/>
          <p:cNvSpPr>
            <a:spLocks noGrp="1"/>
          </p:cNvSpPr>
          <p:nvPr>
            <p:ph type="body" sz="half" idx="19"/>
          </p:nvPr>
        </p:nvSpPr>
        <p:spPr>
          <a:xfrm>
            <a:off x="4568866" y="5184003"/>
            <a:ext cx="3050439" cy="843056"/>
          </a:xfrm>
        </p:spPr>
        <p:txBody>
          <a:bodyPr anchor="t"/>
          <a:lstStyle>
            <a:lvl1pPr marL="0" indent="0">
              <a:buNone/>
              <a:defRPr sz="1400"/>
            </a:lvl1pPr>
            <a:lvl2pPr marL="457189" indent="0">
              <a:buNone/>
              <a:defRPr sz="1200"/>
            </a:lvl2pPr>
            <a:lvl3pPr marL="914377" indent="0">
              <a:buNone/>
              <a:defRPr sz="1000"/>
            </a:lvl3pPr>
            <a:lvl4pPr marL="1371566" indent="0">
              <a:buNone/>
              <a:defRPr sz="900"/>
            </a:lvl4pPr>
            <a:lvl5pPr marL="1828754" indent="0">
              <a:buNone/>
              <a:defRPr sz="900"/>
            </a:lvl5pPr>
            <a:lvl6pPr marL="2285943" indent="0">
              <a:buNone/>
              <a:defRPr sz="900"/>
            </a:lvl6pPr>
            <a:lvl7pPr marL="2743131" indent="0">
              <a:buNone/>
              <a:defRPr sz="900"/>
            </a:lvl7pPr>
            <a:lvl8pPr marL="3200320" indent="0">
              <a:buNone/>
              <a:defRPr sz="900"/>
            </a:lvl8pPr>
            <a:lvl9pPr marL="3657509" indent="0">
              <a:buNone/>
              <a:defRPr sz="900"/>
            </a:lvl9pPr>
          </a:lstStyle>
          <a:p>
            <a:pPr lvl="0"/>
            <a:r>
              <a:rPr lang="ru-RU"/>
              <a:t>Образец текста</a:t>
            </a:r>
          </a:p>
        </p:txBody>
      </p:sp>
      <p:sp>
        <p:nvSpPr>
          <p:cNvPr id="14" name="Text Placeholder 4"/>
          <p:cNvSpPr>
            <a:spLocks noGrp="1"/>
          </p:cNvSpPr>
          <p:nvPr>
            <p:ph type="body" sz="quarter" idx="13"/>
          </p:nvPr>
        </p:nvSpPr>
        <p:spPr>
          <a:xfrm>
            <a:off x="7983434" y="4532847"/>
            <a:ext cx="3050439" cy="651155"/>
          </a:xfrm>
        </p:spPr>
        <p:txBody>
          <a:bodyPr anchor="b">
            <a:noAutofit/>
          </a:bodyPr>
          <a:lstStyle>
            <a:lvl1pPr marL="0" indent="0">
              <a:buNone/>
              <a:defRPr sz="2400" b="0">
                <a:solidFill>
                  <a:schemeClr val="accent1"/>
                </a:solidFill>
              </a:defRPr>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ru-RU"/>
              <a:t>Образец текста</a:t>
            </a:r>
          </a:p>
        </p:txBody>
      </p:sp>
      <p:sp>
        <p:nvSpPr>
          <p:cNvPr id="31" name="Picture Placeholder 2"/>
          <p:cNvSpPr>
            <a:spLocks noGrp="1" noChangeAspect="1"/>
          </p:cNvSpPr>
          <p:nvPr>
            <p:ph type="pic" idx="22"/>
          </p:nvPr>
        </p:nvSpPr>
        <p:spPr>
          <a:xfrm>
            <a:off x="8163031" y="2603501"/>
            <a:ext cx="2691243" cy="1591511"/>
          </a:xfrm>
          <a:prstGeom prst="roundRect">
            <a:avLst>
              <a:gd name="adj" fmla="val 1858"/>
            </a:avLst>
          </a:prstGeom>
          <a:effectLst>
            <a:outerShdw blurRad="50800" dist="50800" dir="5400000" algn="tl" rotWithShape="0">
              <a:srgbClr val="000000">
                <a:alpha val="43000"/>
              </a:srgbClr>
            </a:outerShdw>
          </a:effectLst>
        </p:spPr>
        <p:txBody>
          <a:bodyPr anchor="t"/>
          <a:lstStyle>
            <a:lvl1pPr marL="0" indent="0" algn="ctr">
              <a:buNone/>
              <a:defRPr sz="1600"/>
            </a:lvl1pPr>
            <a:lvl2pPr marL="457189" indent="0">
              <a:buNone/>
              <a:defRPr sz="1600"/>
            </a:lvl2pPr>
            <a:lvl3pPr marL="914377" indent="0">
              <a:buNone/>
              <a:defRPr sz="1600"/>
            </a:lvl3pPr>
            <a:lvl4pPr marL="1371566" indent="0">
              <a:buNone/>
              <a:defRPr sz="1600"/>
            </a:lvl4pPr>
            <a:lvl5pPr marL="1828754" indent="0">
              <a:buNone/>
              <a:defRPr sz="1600"/>
            </a:lvl5pPr>
            <a:lvl6pPr marL="2285943" indent="0">
              <a:buNone/>
              <a:defRPr sz="1600"/>
            </a:lvl6pPr>
            <a:lvl7pPr marL="2743131" indent="0">
              <a:buNone/>
              <a:defRPr sz="1600"/>
            </a:lvl7pPr>
            <a:lvl8pPr marL="3200320" indent="0">
              <a:buNone/>
              <a:defRPr sz="1600"/>
            </a:lvl8pPr>
            <a:lvl9pPr marL="3657509" indent="0">
              <a:buNone/>
              <a:defRPr sz="1600"/>
            </a:lvl9pPr>
          </a:lstStyle>
          <a:p>
            <a:pPr lvl="0"/>
            <a:r>
              <a:rPr lang="ru-RU" noProof="0"/>
              <a:t>Вставка рисунка</a:t>
            </a:r>
            <a:endParaRPr lang="en-US" noProof="0" dirty="0"/>
          </a:p>
        </p:txBody>
      </p:sp>
      <p:sp>
        <p:nvSpPr>
          <p:cNvPr id="24" name="Text Placeholder 3"/>
          <p:cNvSpPr>
            <a:spLocks noGrp="1"/>
          </p:cNvSpPr>
          <p:nvPr>
            <p:ph type="body" sz="half" idx="20"/>
          </p:nvPr>
        </p:nvSpPr>
        <p:spPr>
          <a:xfrm>
            <a:off x="7983435" y="5184002"/>
            <a:ext cx="3050437" cy="843055"/>
          </a:xfrm>
        </p:spPr>
        <p:txBody>
          <a:bodyPr anchor="t"/>
          <a:lstStyle>
            <a:lvl1pPr marL="0" indent="0">
              <a:buNone/>
              <a:defRPr sz="1400"/>
            </a:lvl1pPr>
            <a:lvl2pPr marL="457189" indent="0">
              <a:buNone/>
              <a:defRPr sz="1200"/>
            </a:lvl2pPr>
            <a:lvl3pPr marL="914377" indent="0">
              <a:buNone/>
              <a:defRPr sz="1000"/>
            </a:lvl3pPr>
            <a:lvl4pPr marL="1371566" indent="0">
              <a:buNone/>
              <a:defRPr sz="900"/>
            </a:lvl4pPr>
            <a:lvl5pPr marL="1828754" indent="0">
              <a:buNone/>
              <a:defRPr sz="900"/>
            </a:lvl5pPr>
            <a:lvl6pPr marL="2285943" indent="0">
              <a:buNone/>
              <a:defRPr sz="900"/>
            </a:lvl6pPr>
            <a:lvl7pPr marL="2743131" indent="0">
              <a:buNone/>
              <a:defRPr sz="900"/>
            </a:lvl7pPr>
            <a:lvl8pPr marL="3200320" indent="0">
              <a:buNone/>
              <a:defRPr sz="900"/>
            </a:lvl8pPr>
            <a:lvl9pPr marL="3657509" indent="0">
              <a:buNone/>
              <a:defRPr sz="900"/>
            </a:lvl9pPr>
          </a:lstStyle>
          <a:p>
            <a:pPr lvl="0"/>
            <a:r>
              <a:rPr lang="ru-RU"/>
              <a:t>Образец текста</a:t>
            </a:r>
          </a:p>
        </p:txBody>
      </p:sp>
      <p:sp>
        <p:nvSpPr>
          <p:cNvPr id="15" name="Date Placeholder 6">
            <a:extLst>
              <a:ext uri="{FF2B5EF4-FFF2-40B4-BE49-F238E27FC236}">
                <a16:creationId xmlns:a16="http://schemas.microsoft.com/office/drawing/2014/main" id="{133B50CD-0451-4303-BFC9-9089C63D7CD3}"/>
              </a:ext>
            </a:extLst>
          </p:cNvPr>
          <p:cNvSpPr>
            <a:spLocks noGrp="1"/>
          </p:cNvSpPr>
          <p:nvPr>
            <p:ph type="dt" sz="half" idx="23"/>
          </p:nvPr>
        </p:nvSpPr>
        <p:spPr/>
        <p:txBody>
          <a:bodyPr/>
          <a:lstStyle>
            <a:lvl1pPr>
              <a:defRPr/>
            </a:lvl1pPr>
          </a:lstStyle>
          <a:p>
            <a:pPr>
              <a:defRPr/>
            </a:pPr>
            <a:fld id="{95835168-1917-4786-9D33-B79159763FA5}" type="datetimeFigureOut">
              <a:rPr lang="ru-RU"/>
              <a:pPr>
                <a:defRPr/>
              </a:pPr>
              <a:t>29.05.2025</a:t>
            </a:fld>
            <a:endParaRPr lang="ru-RU"/>
          </a:p>
        </p:txBody>
      </p:sp>
      <p:sp>
        <p:nvSpPr>
          <p:cNvPr id="16" name="Footer Placeholder 7">
            <a:extLst>
              <a:ext uri="{FF2B5EF4-FFF2-40B4-BE49-F238E27FC236}">
                <a16:creationId xmlns:a16="http://schemas.microsoft.com/office/drawing/2014/main" id="{44C9C6E5-0B85-4603-AA0C-8BE148F8152B}"/>
              </a:ext>
            </a:extLst>
          </p:cNvPr>
          <p:cNvSpPr>
            <a:spLocks noGrp="1"/>
          </p:cNvSpPr>
          <p:nvPr>
            <p:ph type="ftr" sz="quarter" idx="24"/>
          </p:nvPr>
        </p:nvSpPr>
        <p:spPr/>
        <p:txBody>
          <a:bodyPr/>
          <a:lstStyle>
            <a:lvl1pPr>
              <a:defRPr/>
            </a:lvl1pPr>
          </a:lstStyle>
          <a:p>
            <a:pPr>
              <a:defRPr/>
            </a:pPr>
            <a:endParaRPr lang="ru-RU"/>
          </a:p>
        </p:txBody>
      </p:sp>
      <p:sp>
        <p:nvSpPr>
          <p:cNvPr id="17" name="Slide Number Placeholder 8">
            <a:extLst>
              <a:ext uri="{FF2B5EF4-FFF2-40B4-BE49-F238E27FC236}">
                <a16:creationId xmlns:a16="http://schemas.microsoft.com/office/drawing/2014/main" id="{BE43F858-4639-4EB4-8919-C7D930C1D08B}"/>
              </a:ext>
            </a:extLst>
          </p:cNvPr>
          <p:cNvSpPr>
            <a:spLocks noGrp="1"/>
          </p:cNvSpPr>
          <p:nvPr>
            <p:ph type="sldNum" sz="quarter" idx="25"/>
          </p:nvPr>
        </p:nvSpPr>
        <p:spPr/>
        <p:txBody>
          <a:bodyPr/>
          <a:lstStyle>
            <a:lvl1pPr>
              <a:defRPr/>
            </a:lvl1pPr>
          </a:lstStyle>
          <a:p>
            <a:pPr>
              <a:defRPr/>
            </a:pPr>
            <a:fld id="{EE225671-1599-448E-9212-7CE47C0FD2A1}" type="slidenum">
              <a:rPr lang="ru-RU" altLang="ru-RU"/>
              <a:pPr>
                <a:defRPr/>
              </a:pPr>
              <a:t>‹#›</a:t>
            </a:fld>
            <a:endParaRPr lang="ru-RU" altLang="ru-RU"/>
          </a:p>
        </p:txBody>
      </p:sp>
    </p:spTree>
    <p:extLst>
      <p:ext uri="{BB962C8B-B14F-4D97-AF65-F5344CB8AC3E}">
        <p14:creationId xmlns:p14="http://schemas.microsoft.com/office/powerpoint/2010/main" val="528639969"/>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a:xfrm>
            <a:off x="1154954" y="973669"/>
            <a:ext cx="8825660" cy="706964"/>
          </a:xfrm>
        </p:spPr>
        <p:txBody>
          <a:bodyPr/>
          <a:lstStyle/>
          <a:p>
            <a:r>
              <a:rPr lang="ru-RU"/>
              <a:t>Образец заголовка</a:t>
            </a:r>
            <a:endParaRPr lang="en-US" dirty="0"/>
          </a:p>
        </p:txBody>
      </p:sp>
      <p:sp>
        <p:nvSpPr>
          <p:cNvPr id="3" name="Vertical Text Placeholder 2"/>
          <p:cNvSpPr>
            <a:spLocks noGrp="1"/>
          </p:cNvSpPr>
          <p:nvPr>
            <p:ph type="body" orient="vert" idx="1"/>
          </p:nvPr>
        </p:nvSpPr>
        <p:spPr/>
        <p:txBody>
          <a:bodyPr vert="eaVert" anchor="t" anchorCtr="0"/>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a:extLst>
              <a:ext uri="{FF2B5EF4-FFF2-40B4-BE49-F238E27FC236}">
                <a16:creationId xmlns:a16="http://schemas.microsoft.com/office/drawing/2014/main" id="{043755A4-D014-4353-B4C9-D435F6B99394}"/>
              </a:ext>
            </a:extLst>
          </p:cNvPr>
          <p:cNvSpPr>
            <a:spLocks noGrp="1"/>
          </p:cNvSpPr>
          <p:nvPr>
            <p:ph type="dt" sz="half" idx="10"/>
          </p:nvPr>
        </p:nvSpPr>
        <p:spPr/>
        <p:txBody>
          <a:bodyPr/>
          <a:lstStyle>
            <a:lvl1pPr>
              <a:defRPr/>
            </a:lvl1pPr>
          </a:lstStyle>
          <a:p>
            <a:pPr>
              <a:defRPr/>
            </a:pPr>
            <a:fld id="{192A3FF0-3352-4D34-AE48-281C781C8BE0}" type="datetimeFigureOut">
              <a:rPr lang="ru-RU"/>
              <a:pPr>
                <a:defRPr/>
              </a:pPr>
              <a:t>29.05.2025</a:t>
            </a:fld>
            <a:endParaRPr lang="ru-RU"/>
          </a:p>
        </p:txBody>
      </p:sp>
      <p:sp>
        <p:nvSpPr>
          <p:cNvPr id="5" name="Footer Placeholder 4">
            <a:extLst>
              <a:ext uri="{FF2B5EF4-FFF2-40B4-BE49-F238E27FC236}">
                <a16:creationId xmlns:a16="http://schemas.microsoft.com/office/drawing/2014/main" id="{6F327EA9-E576-4989-B585-ADC507A67154}"/>
              </a:ext>
            </a:extLst>
          </p:cNvPr>
          <p:cNvSpPr>
            <a:spLocks noGrp="1"/>
          </p:cNvSpPr>
          <p:nvPr>
            <p:ph type="ftr" sz="quarter" idx="11"/>
          </p:nvPr>
        </p:nvSpPr>
        <p:spPr/>
        <p:txBody>
          <a:bodyPr/>
          <a:lstStyle>
            <a:lvl1pPr>
              <a:defRPr/>
            </a:lvl1pPr>
          </a:lstStyle>
          <a:p>
            <a:pPr>
              <a:defRPr/>
            </a:pPr>
            <a:endParaRPr lang="ru-RU"/>
          </a:p>
        </p:txBody>
      </p:sp>
      <p:sp>
        <p:nvSpPr>
          <p:cNvPr id="6" name="Slide Number Placeholder 5">
            <a:extLst>
              <a:ext uri="{FF2B5EF4-FFF2-40B4-BE49-F238E27FC236}">
                <a16:creationId xmlns:a16="http://schemas.microsoft.com/office/drawing/2014/main" id="{27B6DD1B-852D-4D0C-8C4F-C3C180024778}"/>
              </a:ext>
            </a:extLst>
          </p:cNvPr>
          <p:cNvSpPr>
            <a:spLocks noGrp="1"/>
          </p:cNvSpPr>
          <p:nvPr>
            <p:ph type="sldNum" sz="quarter" idx="12"/>
          </p:nvPr>
        </p:nvSpPr>
        <p:spPr/>
        <p:txBody>
          <a:bodyPr/>
          <a:lstStyle>
            <a:lvl1pPr>
              <a:defRPr/>
            </a:lvl1pPr>
          </a:lstStyle>
          <a:p>
            <a:pPr>
              <a:defRPr/>
            </a:pPr>
            <a:fld id="{D73B4D6D-2E4F-4D65-8C3D-386FDAE33A07}" type="slidenum">
              <a:rPr lang="ru-RU" altLang="ru-RU"/>
              <a:pPr>
                <a:defRPr/>
              </a:pPr>
              <a:t>‹#›</a:t>
            </a:fld>
            <a:endParaRPr lang="ru-RU" altLang="ru-RU"/>
          </a:p>
        </p:txBody>
      </p:sp>
    </p:spTree>
    <p:extLst>
      <p:ext uri="{BB962C8B-B14F-4D97-AF65-F5344CB8AC3E}">
        <p14:creationId xmlns:p14="http://schemas.microsoft.com/office/powerpoint/2010/main" val="1828284854"/>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showMasterSp="0" type="vertTitleAndTx" preserve="1">
  <p:cSld name="Вертикальный заголовок и текст">
    <p:spTree>
      <p:nvGrpSpPr>
        <p:cNvPr id="1" name=""/>
        <p:cNvGrpSpPr/>
        <p:nvPr/>
      </p:nvGrpSpPr>
      <p:grpSpPr>
        <a:xfrm>
          <a:off x="0" y="0"/>
          <a:ext cx="0" cy="0"/>
          <a:chOff x="0" y="0"/>
          <a:chExt cx="0" cy="0"/>
        </a:xfrm>
      </p:grpSpPr>
      <p:grpSp>
        <p:nvGrpSpPr>
          <p:cNvPr id="4" name="Group 18">
            <a:extLst>
              <a:ext uri="{FF2B5EF4-FFF2-40B4-BE49-F238E27FC236}">
                <a16:creationId xmlns:a16="http://schemas.microsoft.com/office/drawing/2014/main" id="{57ACC52F-18CD-4864-A8A7-143904E0612F}"/>
              </a:ext>
            </a:extLst>
          </p:cNvPr>
          <p:cNvGrpSpPr>
            <a:grpSpLocks/>
          </p:cNvGrpSpPr>
          <p:nvPr/>
        </p:nvGrpSpPr>
        <p:grpSpPr bwMode="auto">
          <a:xfrm>
            <a:off x="0" y="-2117"/>
            <a:ext cx="12192000" cy="6866468"/>
            <a:chOff x="0" y="-2373"/>
            <a:chExt cx="12192000" cy="6867027"/>
          </a:xfrm>
        </p:grpSpPr>
        <p:sp>
          <p:nvSpPr>
            <p:cNvPr id="5" name="Rectangle 10">
              <a:extLst>
                <a:ext uri="{FF2B5EF4-FFF2-40B4-BE49-F238E27FC236}">
                  <a16:creationId xmlns:a16="http://schemas.microsoft.com/office/drawing/2014/main" id="{81180DC8-B7D1-45F3-82CD-D0F4C18A8A00}"/>
                </a:ext>
              </a:extLst>
            </p:cNvPr>
            <p:cNvSpPr/>
            <p:nvPr/>
          </p:nvSpPr>
          <p:spPr>
            <a:xfrm>
              <a:off x="0" y="0"/>
              <a:ext cx="12192000" cy="6858000"/>
            </a:xfrm>
            <a:prstGeom prst="rect">
              <a:avLst/>
            </a:prstGeom>
            <a:blipFill>
              <a:blip r:embed="rId2">
                <a:duotone>
                  <a:schemeClr val="dk2">
                    <a:shade val="62000"/>
                    <a:hueMod val="108000"/>
                    <a:satMod val="164000"/>
                    <a:lumMod val="69000"/>
                  </a:schemeClr>
                  <a:schemeClr val="dk2">
                    <a:tint val="96000"/>
                    <a:hueMod val="90000"/>
                    <a:satMod val="130000"/>
                    <a:lumMod val="134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6" name="Oval 13">
              <a:extLst>
                <a:ext uri="{FF2B5EF4-FFF2-40B4-BE49-F238E27FC236}">
                  <a16:creationId xmlns:a16="http://schemas.microsoft.com/office/drawing/2014/main" id="{E415E3AA-6131-4DD0-B4A8-7FC4854D5FFA}"/>
                </a:ext>
              </a:extLst>
            </p:cNvPr>
            <p:cNvSpPr/>
            <p:nvPr/>
          </p:nvSpPr>
          <p:spPr>
            <a:xfrm>
              <a:off x="3220" y="2667000"/>
              <a:ext cx="4191000" cy="4191000"/>
            </a:xfrm>
            <a:prstGeom prst="ellipse">
              <a:avLst/>
            </a:prstGeom>
            <a:gradFill flip="none" rotWithShape="1">
              <a:gsLst>
                <a:gs pos="0">
                  <a:schemeClr val="bg2">
                    <a:lumMod val="40000"/>
                    <a:lumOff val="60000"/>
                    <a:alpha val="11000"/>
                  </a:schemeClr>
                </a:gs>
                <a:gs pos="75000">
                  <a:schemeClr val="bg2">
                    <a:lumMod val="40000"/>
                    <a:lumOff val="60000"/>
                    <a:alpha val="0"/>
                  </a:schemeClr>
                </a:gs>
                <a:gs pos="36000">
                  <a:schemeClr val="bg2">
                    <a:lumMod val="40000"/>
                    <a:lumOff val="6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7" name="Oval 14">
              <a:extLst>
                <a:ext uri="{FF2B5EF4-FFF2-40B4-BE49-F238E27FC236}">
                  <a16:creationId xmlns:a16="http://schemas.microsoft.com/office/drawing/2014/main" id="{016B2EFF-F2B8-415D-BAAD-EF841F7882A7}"/>
                </a:ext>
              </a:extLst>
            </p:cNvPr>
            <p:cNvSpPr/>
            <p:nvPr/>
          </p:nvSpPr>
          <p:spPr>
            <a:xfrm>
              <a:off x="1750" y="2895600"/>
              <a:ext cx="2362200" cy="2362200"/>
            </a:xfrm>
            <a:prstGeom prst="ellipse">
              <a:avLst/>
            </a:prstGeom>
            <a:gradFill flip="none" rotWithShape="1">
              <a:gsLst>
                <a:gs pos="0">
                  <a:schemeClr val="bg2">
                    <a:lumMod val="40000"/>
                    <a:lumOff val="60000"/>
                    <a:alpha val="8000"/>
                  </a:schemeClr>
                </a:gs>
                <a:gs pos="72000">
                  <a:schemeClr val="bg2">
                    <a:lumMod val="40000"/>
                    <a:lumOff val="60000"/>
                    <a:alpha val="0"/>
                  </a:schemeClr>
                </a:gs>
                <a:gs pos="36000">
                  <a:schemeClr val="bg2">
                    <a:lumMod val="40000"/>
                    <a:lumOff val="6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8" name="Oval 15">
              <a:extLst>
                <a:ext uri="{FF2B5EF4-FFF2-40B4-BE49-F238E27FC236}">
                  <a16:creationId xmlns:a16="http://schemas.microsoft.com/office/drawing/2014/main" id="{36A32802-1629-4990-A102-D3F9F8155CF8}"/>
                </a:ext>
              </a:extLst>
            </p:cNvPr>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9" name="Oval 16">
              <a:extLst>
                <a:ext uri="{FF2B5EF4-FFF2-40B4-BE49-F238E27FC236}">
                  <a16:creationId xmlns:a16="http://schemas.microsoft.com/office/drawing/2014/main" id="{A492C32C-F54D-472B-A9E8-A50E94CBCFB2}"/>
                </a:ext>
              </a:extLst>
            </p:cNvPr>
            <p:cNvSpPr/>
            <p:nvPr/>
          </p:nvSpPr>
          <p:spPr>
            <a:xfrm>
              <a:off x="7999412" y="-2373"/>
              <a:ext cx="1600200" cy="1600200"/>
            </a:xfrm>
            <a:prstGeom prst="ellipse">
              <a:avLst/>
            </a:prstGeom>
            <a:gradFill flip="none" rotWithShape="1">
              <a:gsLst>
                <a:gs pos="0">
                  <a:schemeClr val="bg2">
                    <a:lumMod val="40000"/>
                    <a:lumOff val="60000"/>
                    <a:alpha val="14000"/>
                  </a:schemeClr>
                </a:gs>
                <a:gs pos="73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0" name="Oval 17">
              <a:extLst>
                <a:ext uri="{FF2B5EF4-FFF2-40B4-BE49-F238E27FC236}">
                  <a16:creationId xmlns:a16="http://schemas.microsoft.com/office/drawing/2014/main" id="{2A011006-DDE8-4D5E-AC18-698BA559040F}"/>
                </a:ext>
              </a:extLst>
            </p:cNvPr>
            <p:cNvSpPr/>
            <p:nvPr/>
          </p:nvSpPr>
          <p:spPr>
            <a:xfrm>
              <a:off x="8609012" y="5874054"/>
              <a:ext cx="990600" cy="990600"/>
            </a:xfrm>
            <a:prstGeom prst="ellipse">
              <a:avLst/>
            </a:prstGeom>
            <a:gradFill flip="none" rotWithShape="1">
              <a:gsLst>
                <a:gs pos="0">
                  <a:schemeClr val="bg2">
                    <a:lumMod val="40000"/>
                    <a:lumOff val="60000"/>
                    <a:alpha val="14000"/>
                  </a:schemeClr>
                </a:gs>
                <a:gs pos="66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1" name="Freeform 5">
              <a:extLst>
                <a:ext uri="{FF2B5EF4-FFF2-40B4-BE49-F238E27FC236}">
                  <a16:creationId xmlns:a16="http://schemas.microsoft.com/office/drawing/2014/main" id="{E3A77569-E1E1-4FB9-A360-97ABCF8065B3}"/>
                </a:ext>
              </a:extLst>
            </p:cNvPr>
            <p:cNvSpPr>
              <a:spLocks/>
            </p:cNvSpPr>
            <p:nvPr/>
          </p:nvSpPr>
          <p:spPr bwMode="gray">
            <a:xfrm rot="5101749">
              <a:off x="6294738" y="4577737"/>
              <a:ext cx="3299407" cy="440924"/>
            </a:xfrm>
            <a:custGeom>
              <a:avLst/>
              <a:gdLst>
                <a:gd name="T0" fmla="*/ 85 w 10000"/>
                <a:gd name="T1" fmla="*/ 2532 h 5291"/>
                <a:gd name="T2" fmla="*/ 9958 w 10000"/>
                <a:gd name="T3" fmla="*/ 5291 h 5291"/>
                <a:gd name="T4" fmla="*/ 10000 w 10000"/>
                <a:gd name="T5" fmla="*/ 0 h 5291"/>
                <a:gd name="T6" fmla="*/ 10000 w 10000"/>
                <a:gd name="T7" fmla="*/ 0 h 5291"/>
                <a:gd name="T8" fmla="*/ 9667 w 10000"/>
                <a:gd name="T9" fmla="*/ 204 h 5291"/>
                <a:gd name="T10" fmla="*/ 9334 w 10000"/>
                <a:gd name="T11" fmla="*/ 400 h 5291"/>
                <a:gd name="T12" fmla="*/ 9001 w 10000"/>
                <a:gd name="T13" fmla="*/ 590 h 5291"/>
                <a:gd name="T14" fmla="*/ 8667 w 10000"/>
                <a:gd name="T15" fmla="*/ 753 h 5291"/>
                <a:gd name="T16" fmla="*/ 8333 w 10000"/>
                <a:gd name="T17" fmla="*/ 917 h 5291"/>
                <a:gd name="T18" fmla="*/ 7999 w 10000"/>
                <a:gd name="T19" fmla="*/ 1071 h 5291"/>
                <a:gd name="T20" fmla="*/ 7669 w 10000"/>
                <a:gd name="T21" fmla="*/ 1202 h 5291"/>
                <a:gd name="T22" fmla="*/ 7333 w 10000"/>
                <a:gd name="T23" fmla="*/ 1325 h 5291"/>
                <a:gd name="T24" fmla="*/ 7000 w 10000"/>
                <a:gd name="T25" fmla="*/ 1440 h 5291"/>
                <a:gd name="T26" fmla="*/ 6673 w 10000"/>
                <a:gd name="T27" fmla="*/ 1538 h 5291"/>
                <a:gd name="T28" fmla="*/ 6340 w 10000"/>
                <a:gd name="T29" fmla="*/ 1636 h 5291"/>
                <a:gd name="T30" fmla="*/ 6013 w 10000"/>
                <a:gd name="T31" fmla="*/ 1719 h 5291"/>
                <a:gd name="T32" fmla="*/ 5686 w 10000"/>
                <a:gd name="T33" fmla="*/ 1784 h 5291"/>
                <a:gd name="T34" fmla="*/ 5359 w 10000"/>
                <a:gd name="T35" fmla="*/ 1850 h 5291"/>
                <a:gd name="T36" fmla="*/ 5036 w 10000"/>
                <a:gd name="T37" fmla="*/ 1906 h 5291"/>
                <a:gd name="T38" fmla="*/ 4717 w 10000"/>
                <a:gd name="T39" fmla="*/ 1948 h 5291"/>
                <a:gd name="T40" fmla="*/ 4396 w 10000"/>
                <a:gd name="T41" fmla="*/ 1980 h 5291"/>
                <a:gd name="T42" fmla="*/ 4079 w 10000"/>
                <a:gd name="T43" fmla="*/ 2013 h 5291"/>
                <a:gd name="T44" fmla="*/ 3766 w 10000"/>
                <a:gd name="T45" fmla="*/ 2029 h 5291"/>
                <a:gd name="T46" fmla="*/ 3454 w 10000"/>
                <a:gd name="T47" fmla="*/ 2046 h 5291"/>
                <a:gd name="T48" fmla="*/ 3145 w 10000"/>
                <a:gd name="T49" fmla="*/ 2053 h 5291"/>
                <a:gd name="T50" fmla="*/ 2839 w 10000"/>
                <a:gd name="T51" fmla="*/ 2046 h 5291"/>
                <a:gd name="T52" fmla="*/ 2537 w 10000"/>
                <a:gd name="T53" fmla="*/ 2046 h 5291"/>
                <a:gd name="T54" fmla="*/ 2238 w 10000"/>
                <a:gd name="T55" fmla="*/ 2029 h 5291"/>
                <a:gd name="T56" fmla="*/ 1943 w 10000"/>
                <a:gd name="T57" fmla="*/ 2004 h 5291"/>
                <a:gd name="T58" fmla="*/ 1653 w 10000"/>
                <a:gd name="T59" fmla="*/ 1980 h 5291"/>
                <a:gd name="T60" fmla="*/ 1368 w 10000"/>
                <a:gd name="T61" fmla="*/ 1955 h 5291"/>
                <a:gd name="T62" fmla="*/ 1085 w 10000"/>
                <a:gd name="T63" fmla="*/ 1915 h 5291"/>
                <a:gd name="T64" fmla="*/ 806 w 10000"/>
                <a:gd name="T65" fmla="*/ 1873 h 5291"/>
                <a:gd name="T66" fmla="*/ 533 w 10000"/>
                <a:gd name="T67" fmla="*/ 1833 h 5291"/>
                <a:gd name="T68" fmla="*/ 0 w 10000"/>
                <a:gd name="T69" fmla="*/ 1726 h 5291"/>
                <a:gd name="T70" fmla="*/ 85 w 10000"/>
                <a:gd name="T71" fmla="*/ 2532 h 52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10000" h="5291">
                  <a:moveTo>
                    <a:pt x="85" y="2532"/>
                  </a:moveTo>
                  <a:cubicBezTo>
                    <a:pt x="1736" y="3911"/>
                    <a:pt x="7524" y="5298"/>
                    <a:pt x="9958" y="5291"/>
                  </a:cubicBezTo>
                  <a:cubicBezTo>
                    <a:pt x="9989" y="1958"/>
                    <a:pt x="9969" y="3333"/>
                    <a:pt x="10000" y="0"/>
                  </a:cubicBez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sz="2400"/>
            </a:p>
          </p:txBody>
        </p:sp>
        <p:sp>
          <p:nvSpPr>
            <p:cNvPr id="12" name="Rectangle 7">
              <a:extLst>
                <a:ext uri="{FF2B5EF4-FFF2-40B4-BE49-F238E27FC236}">
                  <a16:creationId xmlns:a16="http://schemas.microsoft.com/office/drawing/2014/main" id="{C8B84FF4-FDC7-438F-B545-FB3D7307B446}"/>
                </a:ext>
              </a:extLst>
            </p:cNvPr>
            <p:cNvSpPr/>
            <p:nvPr/>
          </p:nvSpPr>
          <p:spPr>
            <a:xfrm>
              <a:off x="414867" y="401944"/>
              <a:ext cx="6510867" cy="6054159"/>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3" name="Freeform 5">
              <a:extLst>
                <a:ext uri="{FF2B5EF4-FFF2-40B4-BE49-F238E27FC236}">
                  <a16:creationId xmlns:a16="http://schemas.microsoft.com/office/drawing/2014/main" id="{D4F2F776-5588-406F-99FA-8D26C2D4DA6D}"/>
                </a:ext>
              </a:extLst>
            </p:cNvPr>
            <p:cNvSpPr>
              <a:spLocks/>
            </p:cNvSpPr>
            <p:nvPr/>
          </p:nvSpPr>
          <p:spPr bwMode="gray">
            <a:xfrm rot="5400000">
              <a:off x="4449232" y="2801721"/>
              <a:ext cx="6053670" cy="1254558"/>
            </a:xfrm>
            <a:custGeom>
              <a:avLst/>
              <a:gdLst>
                <a:gd name="T0" fmla="*/ 0 w 10000"/>
                <a:gd name="T1" fmla="*/ 0 h 8000"/>
                <a:gd name="T2" fmla="*/ 0 w 10000"/>
                <a:gd name="T3" fmla="*/ 7970 h 8000"/>
                <a:gd name="T4" fmla="*/ 10000 w 10000"/>
                <a:gd name="T5" fmla="*/ 8000 h 8000"/>
                <a:gd name="T6" fmla="*/ 10000 w 10000"/>
                <a:gd name="T7" fmla="*/ 7 h 8000"/>
                <a:gd name="T8" fmla="*/ 10000 w 10000"/>
                <a:gd name="T9" fmla="*/ 7 h 8000"/>
                <a:gd name="T10" fmla="*/ 9773 w 10000"/>
                <a:gd name="T11" fmla="*/ 156 h 8000"/>
                <a:gd name="T12" fmla="*/ 9547 w 10000"/>
                <a:gd name="T13" fmla="*/ 298 h 8000"/>
                <a:gd name="T14" fmla="*/ 9320 w 10000"/>
                <a:gd name="T15" fmla="*/ 437 h 8000"/>
                <a:gd name="T16" fmla="*/ 9092 w 10000"/>
                <a:gd name="T17" fmla="*/ 556 h 8000"/>
                <a:gd name="T18" fmla="*/ 8865 w 10000"/>
                <a:gd name="T19" fmla="*/ 676 h 8000"/>
                <a:gd name="T20" fmla="*/ 8637 w 10000"/>
                <a:gd name="T21" fmla="*/ 788 h 8000"/>
                <a:gd name="T22" fmla="*/ 8412 w 10000"/>
                <a:gd name="T23" fmla="*/ 884 h 8000"/>
                <a:gd name="T24" fmla="*/ 8184 w 10000"/>
                <a:gd name="T25" fmla="*/ 975 h 8000"/>
                <a:gd name="T26" fmla="*/ 7957 w 10000"/>
                <a:gd name="T27" fmla="*/ 1058 h 8000"/>
                <a:gd name="T28" fmla="*/ 7734 w 10000"/>
                <a:gd name="T29" fmla="*/ 1130 h 8000"/>
                <a:gd name="T30" fmla="*/ 7508 w 10000"/>
                <a:gd name="T31" fmla="*/ 1202 h 8000"/>
                <a:gd name="T32" fmla="*/ 7285 w 10000"/>
                <a:gd name="T33" fmla="*/ 1262 h 8000"/>
                <a:gd name="T34" fmla="*/ 7062 w 10000"/>
                <a:gd name="T35" fmla="*/ 1309 h 8000"/>
                <a:gd name="T36" fmla="*/ 6840 w 10000"/>
                <a:gd name="T37" fmla="*/ 1358 h 8000"/>
                <a:gd name="T38" fmla="*/ 6620 w 10000"/>
                <a:gd name="T39" fmla="*/ 1399 h 8000"/>
                <a:gd name="T40" fmla="*/ 6402 w 10000"/>
                <a:gd name="T41" fmla="*/ 1428 h 8000"/>
                <a:gd name="T42" fmla="*/ 6184 w 10000"/>
                <a:gd name="T43" fmla="*/ 1453 h 8000"/>
                <a:gd name="T44" fmla="*/ 5968 w 10000"/>
                <a:gd name="T45" fmla="*/ 1477 h 8000"/>
                <a:gd name="T46" fmla="*/ 5755 w 10000"/>
                <a:gd name="T47" fmla="*/ 1488 h 8000"/>
                <a:gd name="T48" fmla="*/ 5542 w 10000"/>
                <a:gd name="T49" fmla="*/ 1500 h 8000"/>
                <a:gd name="T50" fmla="*/ 5332 w 10000"/>
                <a:gd name="T51" fmla="*/ 1506 h 8000"/>
                <a:gd name="T52" fmla="*/ 5124 w 10000"/>
                <a:gd name="T53" fmla="*/ 1500 h 8000"/>
                <a:gd name="T54" fmla="*/ 4918 w 10000"/>
                <a:gd name="T55" fmla="*/ 1500 h 8000"/>
                <a:gd name="T56" fmla="*/ 4714 w 10000"/>
                <a:gd name="T57" fmla="*/ 1488 h 8000"/>
                <a:gd name="T58" fmla="*/ 4514 w 10000"/>
                <a:gd name="T59" fmla="*/ 1470 h 8000"/>
                <a:gd name="T60" fmla="*/ 4316 w 10000"/>
                <a:gd name="T61" fmla="*/ 1453 h 8000"/>
                <a:gd name="T62" fmla="*/ 4122 w 10000"/>
                <a:gd name="T63" fmla="*/ 1434 h 8000"/>
                <a:gd name="T64" fmla="*/ 3929 w 10000"/>
                <a:gd name="T65" fmla="*/ 1405 h 8000"/>
                <a:gd name="T66" fmla="*/ 3739 w 10000"/>
                <a:gd name="T67" fmla="*/ 1374 h 8000"/>
                <a:gd name="T68" fmla="*/ 3553 w 10000"/>
                <a:gd name="T69" fmla="*/ 1346 h 8000"/>
                <a:gd name="T70" fmla="*/ 3190 w 10000"/>
                <a:gd name="T71" fmla="*/ 1267 h 8000"/>
                <a:gd name="T72" fmla="*/ 2842 w 10000"/>
                <a:gd name="T73" fmla="*/ 1183 h 8000"/>
                <a:gd name="T74" fmla="*/ 2508 w 10000"/>
                <a:gd name="T75" fmla="*/ 1095 h 8000"/>
                <a:gd name="T76" fmla="*/ 2192 w 10000"/>
                <a:gd name="T77" fmla="*/ 998 h 8000"/>
                <a:gd name="T78" fmla="*/ 1890 w 10000"/>
                <a:gd name="T79" fmla="*/ 897 h 8000"/>
                <a:gd name="T80" fmla="*/ 1610 w 10000"/>
                <a:gd name="T81" fmla="*/ 788 h 8000"/>
                <a:gd name="T82" fmla="*/ 1347 w 10000"/>
                <a:gd name="T83" fmla="*/ 681 h 8000"/>
                <a:gd name="T84" fmla="*/ 1105 w 10000"/>
                <a:gd name="T85" fmla="*/ 574 h 8000"/>
                <a:gd name="T86" fmla="*/ 883 w 10000"/>
                <a:gd name="T87" fmla="*/ 473 h 8000"/>
                <a:gd name="T88" fmla="*/ 686 w 10000"/>
                <a:gd name="T89" fmla="*/ 377 h 8000"/>
                <a:gd name="T90" fmla="*/ 508 w 10000"/>
                <a:gd name="T91" fmla="*/ 286 h 8000"/>
                <a:gd name="T92" fmla="*/ 358 w 10000"/>
                <a:gd name="T93" fmla="*/ 210 h 8000"/>
                <a:gd name="T94" fmla="*/ 232 w 10000"/>
                <a:gd name="T95" fmla="*/ 138 h 8000"/>
                <a:gd name="T96" fmla="*/ 59 w 10000"/>
                <a:gd name="T97" fmla="*/ 35 h 8000"/>
                <a:gd name="T98" fmla="*/ 0 w 10000"/>
                <a:gd name="T99" fmla="*/ 0 h 8000"/>
                <a:gd name="T100" fmla="*/ 0 w 10000"/>
                <a:gd name="T101" fmla="*/ 0 h 80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10000" h="8000">
                  <a:moveTo>
                    <a:pt x="0" y="0"/>
                  </a:moveTo>
                  <a:lnTo>
                    <a:pt x="0" y="7970"/>
                  </a:lnTo>
                  <a:lnTo>
                    <a:pt x="10000" y="8000"/>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sz="2400"/>
            </a:p>
          </p:txBody>
        </p:sp>
        <p:sp>
          <p:nvSpPr>
            <p:cNvPr id="14" name="Freeform 5">
              <a:extLst>
                <a:ext uri="{FF2B5EF4-FFF2-40B4-BE49-F238E27FC236}">
                  <a16:creationId xmlns:a16="http://schemas.microsoft.com/office/drawing/2014/main" id="{17A6C16C-2ABE-4816-AB67-C6DBE830AB34}"/>
                </a:ext>
              </a:extLst>
            </p:cNvPr>
            <p:cNvSpPr>
              <a:spLocks noEditPoints="1"/>
            </p:cNvSpPr>
            <p:nvPr/>
          </p:nvSpPr>
          <p:spPr bwMode="gray">
            <a:xfrm>
              <a:off x="0" y="1587"/>
              <a:ext cx="12192000" cy="6856413"/>
            </a:xfrm>
            <a:custGeom>
              <a:avLst/>
              <a:gdLst>
                <a:gd name="T0" fmla="*/ 0 w 15356"/>
                <a:gd name="T1" fmla="*/ 0 h 8638"/>
                <a:gd name="T2" fmla="*/ 0 w 15356"/>
                <a:gd name="T3" fmla="*/ 8638 h 8638"/>
                <a:gd name="T4" fmla="*/ 15356 w 15356"/>
                <a:gd name="T5" fmla="*/ 8638 h 8638"/>
                <a:gd name="T6" fmla="*/ 15356 w 15356"/>
                <a:gd name="T7" fmla="*/ 0 h 8638"/>
                <a:gd name="T8" fmla="*/ 0 w 15356"/>
                <a:gd name="T9" fmla="*/ 0 h 8638"/>
                <a:gd name="T10" fmla="*/ 14748 w 15356"/>
                <a:gd name="T11" fmla="*/ 8038 h 8638"/>
                <a:gd name="T12" fmla="*/ 600 w 15356"/>
                <a:gd name="T13" fmla="*/ 8038 h 8638"/>
                <a:gd name="T14" fmla="*/ 600 w 15356"/>
                <a:gd name="T15" fmla="*/ 592 h 8638"/>
                <a:gd name="T16" fmla="*/ 14748 w 15356"/>
                <a:gd name="T17" fmla="*/ 592 h 8638"/>
                <a:gd name="T18" fmla="*/ 14748 w 15356"/>
                <a:gd name="T19" fmla="*/ 8038 h 86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sz="2400"/>
            </a:p>
          </p:txBody>
        </p:sp>
      </p:grpSp>
      <p:sp>
        <p:nvSpPr>
          <p:cNvPr id="15" name="Rectangle 12">
            <a:extLst>
              <a:ext uri="{FF2B5EF4-FFF2-40B4-BE49-F238E27FC236}">
                <a16:creationId xmlns:a16="http://schemas.microsoft.com/office/drawing/2014/main" id="{B901534A-B13A-4BD3-86D8-AD95FA84BEAA}"/>
              </a:ext>
            </a:extLst>
          </p:cNvPr>
          <p:cNvSpPr/>
          <p:nvPr/>
        </p:nvSpPr>
        <p:spPr>
          <a:xfrm>
            <a:off x="10437284"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Vertical Title 1"/>
          <p:cNvSpPr>
            <a:spLocks noGrp="1"/>
          </p:cNvSpPr>
          <p:nvPr>
            <p:ph type="title" orient="vert"/>
          </p:nvPr>
        </p:nvSpPr>
        <p:spPr>
          <a:xfrm>
            <a:off x="8576756" y="1278468"/>
            <a:ext cx="1413933" cy="4748589"/>
          </a:xfrm>
        </p:spPr>
        <p:txBody>
          <a:bodyPr vert="eaVert" anchor="b"/>
          <a:lstStyle/>
          <a:p>
            <a:r>
              <a:rPr lang="ru-RU"/>
              <a:t>Образец заголовка</a:t>
            </a:r>
            <a:endParaRPr lang="en-US" dirty="0"/>
          </a:p>
        </p:txBody>
      </p:sp>
      <p:sp>
        <p:nvSpPr>
          <p:cNvPr id="3" name="Vertical Text Placeholder 2"/>
          <p:cNvSpPr>
            <a:spLocks noGrp="1"/>
          </p:cNvSpPr>
          <p:nvPr>
            <p:ph type="body" orient="vert" idx="1"/>
          </p:nvPr>
        </p:nvSpPr>
        <p:spPr>
          <a:xfrm>
            <a:off x="1154953" y="1278469"/>
            <a:ext cx="6247547" cy="4748591"/>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16" name="Date Placeholder 3">
            <a:extLst>
              <a:ext uri="{FF2B5EF4-FFF2-40B4-BE49-F238E27FC236}">
                <a16:creationId xmlns:a16="http://schemas.microsoft.com/office/drawing/2014/main" id="{578187BD-9ABE-436A-AA2B-66945960CC4D}"/>
              </a:ext>
            </a:extLst>
          </p:cNvPr>
          <p:cNvSpPr>
            <a:spLocks noGrp="1"/>
          </p:cNvSpPr>
          <p:nvPr>
            <p:ph type="dt" sz="half" idx="10"/>
          </p:nvPr>
        </p:nvSpPr>
        <p:spPr/>
        <p:txBody>
          <a:bodyPr/>
          <a:lstStyle>
            <a:lvl1pPr>
              <a:defRPr/>
            </a:lvl1pPr>
          </a:lstStyle>
          <a:p>
            <a:pPr>
              <a:defRPr/>
            </a:pPr>
            <a:fld id="{8666AB54-F146-4F9D-95FF-9EFB765D7A63}" type="datetimeFigureOut">
              <a:rPr lang="ru-RU"/>
              <a:pPr>
                <a:defRPr/>
              </a:pPr>
              <a:t>29.05.2025</a:t>
            </a:fld>
            <a:endParaRPr lang="ru-RU"/>
          </a:p>
        </p:txBody>
      </p:sp>
      <p:sp>
        <p:nvSpPr>
          <p:cNvPr id="17" name="Footer Placeholder 4">
            <a:extLst>
              <a:ext uri="{FF2B5EF4-FFF2-40B4-BE49-F238E27FC236}">
                <a16:creationId xmlns:a16="http://schemas.microsoft.com/office/drawing/2014/main" id="{14456D27-9E48-4063-BC6E-2BC14F6E8A3B}"/>
              </a:ext>
            </a:extLst>
          </p:cNvPr>
          <p:cNvSpPr>
            <a:spLocks noGrp="1"/>
          </p:cNvSpPr>
          <p:nvPr>
            <p:ph type="ftr" sz="quarter" idx="11"/>
          </p:nvPr>
        </p:nvSpPr>
        <p:spPr/>
        <p:txBody>
          <a:bodyPr/>
          <a:lstStyle>
            <a:lvl1pPr>
              <a:defRPr/>
            </a:lvl1pPr>
          </a:lstStyle>
          <a:p>
            <a:pPr>
              <a:defRPr/>
            </a:pPr>
            <a:endParaRPr lang="ru-RU"/>
          </a:p>
        </p:txBody>
      </p:sp>
      <p:sp>
        <p:nvSpPr>
          <p:cNvPr id="18" name="Slide Number Placeholder 5">
            <a:extLst>
              <a:ext uri="{FF2B5EF4-FFF2-40B4-BE49-F238E27FC236}">
                <a16:creationId xmlns:a16="http://schemas.microsoft.com/office/drawing/2014/main" id="{3E56D0B6-B210-47DF-AF97-15DFA62AACCE}"/>
              </a:ext>
            </a:extLst>
          </p:cNvPr>
          <p:cNvSpPr>
            <a:spLocks noGrp="1"/>
          </p:cNvSpPr>
          <p:nvPr>
            <p:ph type="sldNum" sz="quarter" idx="12"/>
          </p:nvPr>
        </p:nvSpPr>
        <p:spPr/>
        <p:txBody>
          <a:bodyPr/>
          <a:lstStyle>
            <a:lvl1pPr>
              <a:defRPr/>
            </a:lvl1pPr>
          </a:lstStyle>
          <a:p>
            <a:pPr>
              <a:defRPr/>
            </a:pPr>
            <a:fld id="{C78B81ED-9F54-492B-911C-26B07160BED2}" type="slidenum">
              <a:rPr lang="ru-RU" altLang="ru-RU"/>
              <a:pPr>
                <a:defRPr/>
              </a:pPr>
              <a:t>‹#›</a:t>
            </a:fld>
            <a:endParaRPr lang="ru-RU" altLang="ru-RU"/>
          </a:p>
        </p:txBody>
      </p:sp>
    </p:spTree>
    <p:extLst>
      <p:ext uri="{BB962C8B-B14F-4D97-AF65-F5344CB8AC3E}">
        <p14:creationId xmlns:p14="http://schemas.microsoft.com/office/powerpoint/2010/main" val="3018805731"/>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sp>
        <p:nvSpPr>
          <p:cNvPr id="4" name="Rectangle 6">
            <a:extLst>
              <a:ext uri="{FF2B5EF4-FFF2-40B4-BE49-F238E27FC236}">
                <a16:creationId xmlns:a16="http://schemas.microsoft.com/office/drawing/2014/main" id="{0878A8EC-0776-4914-9EE9-D210C120CAAB}"/>
              </a:ext>
            </a:extLst>
          </p:cNvPr>
          <p:cNvSpPr/>
          <p:nvPr/>
        </p:nvSpPr>
        <p:spPr>
          <a:xfrm>
            <a:off x="4234" y="6400800"/>
            <a:ext cx="12187767"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5" name="Rectangle 7">
            <a:extLst>
              <a:ext uri="{FF2B5EF4-FFF2-40B4-BE49-F238E27FC236}">
                <a16:creationId xmlns:a16="http://schemas.microsoft.com/office/drawing/2014/main" id="{DB51A30E-1CD1-4C88-B50D-26A6C9B203C4}"/>
              </a:ext>
            </a:extLst>
          </p:cNvPr>
          <p:cNvSpPr/>
          <p:nvPr/>
        </p:nvSpPr>
        <p:spPr>
          <a:xfrm>
            <a:off x="1" y="6335185"/>
            <a:ext cx="12189884" cy="63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cxnSp>
        <p:nvCxnSpPr>
          <p:cNvPr id="6" name="Straight Connector 8">
            <a:extLst>
              <a:ext uri="{FF2B5EF4-FFF2-40B4-BE49-F238E27FC236}">
                <a16:creationId xmlns:a16="http://schemas.microsoft.com/office/drawing/2014/main" id="{EB73C31A-32AD-4840-B629-436B3AC2C919}"/>
              </a:ext>
            </a:extLst>
          </p:cNvPr>
          <p:cNvCxnSpPr/>
          <p:nvPr/>
        </p:nvCxnSpPr>
        <p:spPr>
          <a:xfrm>
            <a:off x="1208618" y="4343400"/>
            <a:ext cx="9874249"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2" name="Title 1"/>
          <p:cNvSpPr>
            <a:spLocks noGrp="1"/>
          </p:cNvSpPr>
          <p:nvPr>
            <p:ph type="ctrTitle"/>
          </p:nvPr>
        </p:nvSpPr>
        <p:spPr>
          <a:xfrm>
            <a:off x="1097280" y="758952"/>
            <a:ext cx="10058400" cy="3566160"/>
          </a:xfrm>
        </p:spPr>
        <p:txBody>
          <a:bodyPr/>
          <a:lstStyle>
            <a:lvl1pPr algn="l">
              <a:lnSpc>
                <a:spcPct val="85000"/>
              </a:lnSpc>
              <a:defRPr sz="8000" spc="-51" baseline="0">
                <a:solidFill>
                  <a:schemeClr val="tx1">
                    <a:lumMod val="85000"/>
                    <a:lumOff val="15000"/>
                  </a:schemeClr>
                </a:solidFill>
              </a:defRPr>
            </a:lvl1pPr>
          </a:lstStyle>
          <a:p>
            <a:r>
              <a:rPr lang="ru-RU"/>
              <a:t>Образец заголовка</a:t>
            </a:r>
            <a:endParaRPr lang="en-US" dirty="0"/>
          </a:p>
        </p:txBody>
      </p:sp>
      <p:sp>
        <p:nvSpPr>
          <p:cNvPr id="3" name="Subtitle 2"/>
          <p:cNvSpPr>
            <a:spLocks noGrp="1"/>
          </p:cNvSpPr>
          <p:nvPr>
            <p:ph type="subTitle" idx="1"/>
          </p:nvPr>
        </p:nvSpPr>
        <p:spPr>
          <a:xfrm>
            <a:off x="1100051" y="4455621"/>
            <a:ext cx="10058400" cy="1143000"/>
          </a:xfrm>
        </p:spPr>
        <p:txBody>
          <a:bodyPr lIns="91440" rIns="91440"/>
          <a:lstStyle>
            <a:lvl1pPr marL="0" indent="0" algn="l">
              <a:buNone/>
              <a:defRPr sz="2400" cap="all" spc="200" baseline="0">
                <a:solidFill>
                  <a:schemeClr val="tx2"/>
                </a:solidFill>
                <a:latin typeface="+mj-lt"/>
              </a:defRPr>
            </a:lvl1pPr>
            <a:lvl2pPr marL="457189" indent="0" algn="ctr">
              <a:buNone/>
              <a:defRPr sz="2400"/>
            </a:lvl2pPr>
            <a:lvl3pPr marL="914377" indent="0" algn="ctr">
              <a:buNone/>
              <a:defRPr sz="2400"/>
            </a:lvl3pPr>
            <a:lvl4pPr marL="1371566" indent="0" algn="ctr">
              <a:buNone/>
              <a:defRPr sz="2000"/>
            </a:lvl4pPr>
            <a:lvl5pPr marL="1828754" indent="0" algn="ctr">
              <a:buNone/>
              <a:defRPr sz="2000"/>
            </a:lvl5pPr>
            <a:lvl6pPr marL="2285943" indent="0" algn="ctr">
              <a:buNone/>
              <a:defRPr sz="2000"/>
            </a:lvl6pPr>
            <a:lvl7pPr marL="2743131" indent="0" algn="ctr">
              <a:buNone/>
              <a:defRPr sz="2000"/>
            </a:lvl7pPr>
            <a:lvl8pPr marL="3200320" indent="0" algn="ctr">
              <a:buNone/>
              <a:defRPr sz="2000"/>
            </a:lvl8pPr>
            <a:lvl9pPr marL="3657509" indent="0" algn="ctr">
              <a:buNone/>
              <a:defRPr sz="2000"/>
            </a:lvl9pPr>
          </a:lstStyle>
          <a:p>
            <a:r>
              <a:rPr lang="ru-RU"/>
              <a:t>Образец подзаголовка</a:t>
            </a:r>
            <a:endParaRPr lang="en-US" dirty="0"/>
          </a:p>
        </p:txBody>
      </p:sp>
      <p:sp>
        <p:nvSpPr>
          <p:cNvPr id="7" name="Date Placeholder 3">
            <a:extLst>
              <a:ext uri="{FF2B5EF4-FFF2-40B4-BE49-F238E27FC236}">
                <a16:creationId xmlns:a16="http://schemas.microsoft.com/office/drawing/2014/main" id="{3D8BF2B7-84B4-451F-AE82-8421223522C6}"/>
              </a:ext>
            </a:extLst>
          </p:cNvPr>
          <p:cNvSpPr>
            <a:spLocks noGrp="1"/>
          </p:cNvSpPr>
          <p:nvPr>
            <p:ph type="dt" sz="half" idx="10"/>
          </p:nvPr>
        </p:nvSpPr>
        <p:spPr/>
        <p:txBody>
          <a:bodyPr/>
          <a:lstStyle>
            <a:lvl1pPr>
              <a:defRPr/>
            </a:lvl1pPr>
          </a:lstStyle>
          <a:p>
            <a:pPr>
              <a:defRPr/>
            </a:pPr>
            <a:fld id="{2500C27B-DFC8-4046-AD4B-200A1994250F}" type="datetimeFigureOut">
              <a:rPr lang="ru-RU"/>
              <a:pPr>
                <a:defRPr/>
              </a:pPr>
              <a:t>29.05.2025</a:t>
            </a:fld>
            <a:endParaRPr lang="ru-RU"/>
          </a:p>
        </p:txBody>
      </p:sp>
      <p:sp>
        <p:nvSpPr>
          <p:cNvPr id="8" name="Footer Placeholder 4">
            <a:extLst>
              <a:ext uri="{FF2B5EF4-FFF2-40B4-BE49-F238E27FC236}">
                <a16:creationId xmlns:a16="http://schemas.microsoft.com/office/drawing/2014/main" id="{9B39738D-7F4A-414C-BB78-04341F0D3BF8}"/>
              </a:ext>
            </a:extLst>
          </p:cNvPr>
          <p:cNvSpPr>
            <a:spLocks noGrp="1"/>
          </p:cNvSpPr>
          <p:nvPr>
            <p:ph type="ftr" sz="quarter" idx="11"/>
          </p:nvPr>
        </p:nvSpPr>
        <p:spPr/>
        <p:txBody>
          <a:bodyPr/>
          <a:lstStyle>
            <a:lvl1pPr>
              <a:defRPr/>
            </a:lvl1pPr>
          </a:lstStyle>
          <a:p>
            <a:pPr>
              <a:defRPr/>
            </a:pPr>
            <a:endParaRPr lang="ru-RU"/>
          </a:p>
        </p:txBody>
      </p:sp>
      <p:sp>
        <p:nvSpPr>
          <p:cNvPr id="9" name="Slide Number Placeholder 5">
            <a:extLst>
              <a:ext uri="{FF2B5EF4-FFF2-40B4-BE49-F238E27FC236}">
                <a16:creationId xmlns:a16="http://schemas.microsoft.com/office/drawing/2014/main" id="{617AC07A-CB06-4380-8E3B-381F77A560D5}"/>
              </a:ext>
            </a:extLst>
          </p:cNvPr>
          <p:cNvSpPr>
            <a:spLocks noGrp="1"/>
          </p:cNvSpPr>
          <p:nvPr>
            <p:ph type="sldNum" sz="quarter" idx="12"/>
          </p:nvPr>
        </p:nvSpPr>
        <p:spPr/>
        <p:txBody>
          <a:bodyPr/>
          <a:lstStyle>
            <a:lvl1pPr>
              <a:defRPr/>
            </a:lvl1pPr>
          </a:lstStyle>
          <a:p>
            <a:pPr>
              <a:defRPr/>
            </a:pPr>
            <a:fld id="{A67AFE86-4CC0-4F0F-810B-445EA29AEEAD}" type="slidenum">
              <a:rPr lang="ru-RU" altLang="ru-RU"/>
              <a:pPr>
                <a:defRPr/>
              </a:pPr>
              <a:t>‹#›</a:t>
            </a:fld>
            <a:endParaRPr lang="ru-RU" altLang="ru-RU"/>
          </a:p>
        </p:txBody>
      </p:sp>
    </p:spTree>
    <p:extLst>
      <p:ext uri="{BB962C8B-B14F-4D97-AF65-F5344CB8AC3E}">
        <p14:creationId xmlns:p14="http://schemas.microsoft.com/office/powerpoint/2010/main" val="390354703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758952"/>
            <a:ext cx="10058400" cy="3566160"/>
          </a:xfrm>
        </p:spPr>
        <p:txBody>
          <a:bodyPr anchor="b" anchorCtr="0">
            <a:normAutofit/>
          </a:bodyPr>
          <a:lstStyle>
            <a:lvl1pPr>
              <a:lnSpc>
                <a:spcPct val="85000"/>
              </a:lnSpc>
              <a:defRPr sz="8000" b="0">
                <a:solidFill>
                  <a:schemeClr val="tx1">
                    <a:lumMod val="85000"/>
                    <a:lumOff val="15000"/>
                  </a:schemeClr>
                </a:solidFill>
              </a:defRPr>
            </a:lvl1pPr>
          </a:lstStyle>
          <a:p>
            <a:r>
              <a:rPr lang="ru-RU"/>
              <a:t>Образец заголовка</a:t>
            </a:r>
            <a:endParaRPr lang="en-US" dirty="0"/>
          </a:p>
        </p:txBody>
      </p:sp>
      <p:sp>
        <p:nvSpPr>
          <p:cNvPr id="3" name="Text Placeholder 2"/>
          <p:cNvSpPr>
            <a:spLocks noGrp="1"/>
          </p:cNvSpPr>
          <p:nvPr>
            <p:ph type="body" idx="1"/>
          </p:nvPr>
        </p:nvSpPr>
        <p:spPr>
          <a:xfrm>
            <a:off x="1097280" y="4453128"/>
            <a:ext cx="10058400" cy="1143000"/>
          </a:xfrm>
        </p:spPr>
        <p:txBody>
          <a:bodyPr lIns="91440" rIns="91440" anchor="t" anchorCtr="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B971AEDF-7987-40DE-8193-EEF5A39083FE}" type="datetimeFigureOut">
              <a:rPr lang="uz-Cyrl-UZ" smtClean="0"/>
              <a:t>29/05/2025</a:t>
            </a:fld>
            <a:endParaRPr lang="uz-Cyrl-UZ"/>
          </a:p>
        </p:txBody>
      </p:sp>
      <p:sp>
        <p:nvSpPr>
          <p:cNvPr id="5" name="Footer Placeholder 4"/>
          <p:cNvSpPr>
            <a:spLocks noGrp="1"/>
          </p:cNvSpPr>
          <p:nvPr>
            <p:ph type="ftr" sz="quarter" idx="11"/>
          </p:nvPr>
        </p:nvSpPr>
        <p:spPr/>
        <p:txBody>
          <a:bodyPr/>
          <a:lstStyle/>
          <a:p>
            <a:endParaRPr lang="uz-Cyrl-UZ"/>
          </a:p>
        </p:txBody>
      </p:sp>
      <p:sp>
        <p:nvSpPr>
          <p:cNvPr id="6" name="Slide Number Placeholder 5"/>
          <p:cNvSpPr>
            <a:spLocks noGrp="1"/>
          </p:cNvSpPr>
          <p:nvPr>
            <p:ph type="sldNum" sz="quarter" idx="12"/>
          </p:nvPr>
        </p:nvSpPr>
        <p:spPr/>
        <p:txBody>
          <a:bodyPr/>
          <a:lstStyle/>
          <a:p>
            <a:fld id="{7404D8E7-D024-4ACA-BCAF-29E0A26DEF33}" type="slidenum">
              <a:rPr lang="uz-Cyrl-UZ" smtClean="0"/>
              <a:t>‹#›</a:t>
            </a:fld>
            <a:endParaRPr lang="uz-Cyrl-UZ"/>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85148485"/>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Content Placeholder 2"/>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a:extLst>
              <a:ext uri="{FF2B5EF4-FFF2-40B4-BE49-F238E27FC236}">
                <a16:creationId xmlns:a16="http://schemas.microsoft.com/office/drawing/2014/main" id="{5A2608B8-94DC-4BCC-BD0A-E7FA353BFB9D}"/>
              </a:ext>
            </a:extLst>
          </p:cNvPr>
          <p:cNvSpPr>
            <a:spLocks noGrp="1"/>
          </p:cNvSpPr>
          <p:nvPr>
            <p:ph type="dt" sz="half" idx="10"/>
          </p:nvPr>
        </p:nvSpPr>
        <p:spPr/>
        <p:txBody>
          <a:bodyPr/>
          <a:lstStyle>
            <a:lvl1pPr>
              <a:defRPr/>
            </a:lvl1pPr>
          </a:lstStyle>
          <a:p>
            <a:pPr>
              <a:defRPr/>
            </a:pPr>
            <a:fld id="{A5FC97F3-261C-4FF1-9CE2-43B782A8AD5D}" type="datetimeFigureOut">
              <a:rPr lang="ru-RU"/>
              <a:pPr>
                <a:defRPr/>
              </a:pPr>
              <a:t>29.05.2025</a:t>
            </a:fld>
            <a:endParaRPr lang="ru-RU"/>
          </a:p>
        </p:txBody>
      </p:sp>
      <p:sp>
        <p:nvSpPr>
          <p:cNvPr id="5" name="Footer Placeholder 4">
            <a:extLst>
              <a:ext uri="{FF2B5EF4-FFF2-40B4-BE49-F238E27FC236}">
                <a16:creationId xmlns:a16="http://schemas.microsoft.com/office/drawing/2014/main" id="{098C07BF-C38B-41B2-B5BA-2DEA67D703B1}"/>
              </a:ext>
            </a:extLst>
          </p:cNvPr>
          <p:cNvSpPr>
            <a:spLocks noGrp="1"/>
          </p:cNvSpPr>
          <p:nvPr>
            <p:ph type="ftr" sz="quarter" idx="11"/>
          </p:nvPr>
        </p:nvSpPr>
        <p:spPr/>
        <p:txBody>
          <a:bodyPr/>
          <a:lstStyle>
            <a:lvl1pPr>
              <a:defRPr/>
            </a:lvl1pPr>
          </a:lstStyle>
          <a:p>
            <a:pPr>
              <a:defRPr/>
            </a:pPr>
            <a:endParaRPr lang="ru-RU"/>
          </a:p>
        </p:txBody>
      </p:sp>
      <p:sp>
        <p:nvSpPr>
          <p:cNvPr id="6" name="Slide Number Placeholder 5">
            <a:extLst>
              <a:ext uri="{FF2B5EF4-FFF2-40B4-BE49-F238E27FC236}">
                <a16:creationId xmlns:a16="http://schemas.microsoft.com/office/drawing/2014/main" id="{E07F6FD8-A96C-4576-BB1D-E79CF9F47BC5}"/>
              </a:ext>
            </a:extLst>
          </p:cNvPr>
          <p:cNvSpPr>
            <a:spLocks noGrp="1"/>
          </p:cNvSpPr>
          <p:nvPr>
            <p:ph type="sldNum" sz="quarter" idx="12"/>
          </p:nvPr>
        </p:nvSpPr>
        <p:spPr/>
        <p:txBody>
          <a:bodyPr/>
          <a:lstStyle>
            <a:lvl1pPr>
              <a:defRPr/>
            </a:lvl1pPr>
          </a:lstStyle>
          <a:p>
            <a:pPr>
              <a:defRPr/>
            </a:pPr>
            <a:fld id="{EA81855B-6FC3-48B3-BCDE-697EB6C38713}" type="slidenum">
              <a:rPr lang="ru-RU" altLang="ru-RU"/>
              <a:pPr>
                <a:defRPr/>
              </a:pPr>
              <a:t>‹#›</a:t>
            </a:fld>
            <a:endParaRPr lang="ru-RU" altLang="ru-RU"/>
          </a:p>
        </p:txBody>
      </p:sp>
    </p:spTree>
    <p:extLst>
      <p:ext uri="{BB962C8B-B14F-4D97-AF65-F5344CB8AC3E}">
        <p14:creationId xmlns:p14="http://schemas.microsoft.com/office/powerpoint/2010/main" val="3728323025"/>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spTree>
      <p:nvGrpSpPr>
        <p:cNvPr id="1" name=""/>
        <p:cNvGrpSpPr/>
        <p:nvPr/>
      </p:nvGrpSpPr>
      <p:grpSpPr>
        <a:xfrm>
          <a:off x="0" y="0"/>
          <a:ext cx="0" cy="0"/>
          <a:chOff x="0" y="0"/>
          <a:chExt cx="0" cy="0"/>
        </a:xfrm>
      </p:grpSpPr>
      <p:sp>
        <p:nvSpPr>
          <p:cNvPr id="4" name="Rectangle 6">
            <a:extLst>
              <a:ext uri="{FF2B5EF4-FFF2-40B4-BE49-F238E27FC236}">
                <a16:creationId xmlns:a16="http://schemas.microsoft.com/office/drawing/2014/main" id="{87E18B9D-A73A-41C8-A29C-6283C4ABA4CE}"/>
              </a:ext>
            </a:extLst>
          </p:cNvPr>
          <p:cNvSpPr/>
          <p:nvPr/>
        </p:nvSpPr>
        <p:spPr>
          <a:xfrm>
            <a:off x="4234" y="6400800"/>
            <a:ext cx="12187767"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5" name="Rectangle 7">
            <a:extLst>
              <a:ext uri="{FF2B5EF4-FFF2-40B4-BE49-F238E27FC236}">
                <a16:creationId xmlns:a16="http://schemas.microsoft.com/office/drawing/2014/main" id="{B9B1C98B-26E0-40FA-8EBF-8F6C5FE3504D}"/>
              </a:ext>
            </a:extLst>
          </p:cNvPr>
          <p:cNvSpPr/>
          <p:nvPr/>
        </p:nvSpPr>
        <p:spPr>
          <a:xfrm>
            <a:off x="1" y="6335185"/>
            <a:ext cx="12189884" cy="63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cxnSp>
        <p:nvCxnSpPr>
          <p:cNvPr id="6" name="Straight Connector 8">
            <a:extLst>
              <a:ext uri="{FF2B5EF4-FFF2-40B4-BE49-F238E27FC236}">
                <a16:creationId xmlns:a16="http://schemas.microsoft.com/office/drawing/2014/main" id="{81327BF8-A35E-4002-B31E-94FABDECA9C8}"/>
              </a:ext>
            </a:extLst>
          </p:cNvPr>
          <p:cNvCxnSpPr/>
          <p:nvPr/>
        </p:nvCxnSpPr>
        <p:spPr>
          <a:xfrm>
            <a:off x="1208618" y="4343400"/>
            <a:ext cx="9874249"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2" name="Title 1"/>
          <p:cNvSpPr>
            <a:spLocks noGrp="1"/>
          </p:cNvSpPr>
          <p:nvPr>
            <p:ph type="title"/>
          </p:nvPr>
        </p:nvSpPr>
        <p:spPr>
          <a:xfrm>
            <a:off x="1097280" y="758952"/>
            <a:ext cx="10058400" cy="3566160"/>
          </a:xfrm>
        </p:spPr>
        <p:txBody>
          <a:bodyPr anchorCtr="0"/>
          <a:lstStyle>
            <a:lvl1pPr>
              <a:lnSpc>
                <a:spcPct val="85000"/>
              </a:lnSpc>
              <a:defRPr sz="8000" b="0">
                <a:solidFill>
                  <a:schemeClr val="tx1">
                    <a:lumMod val="85000"/>
                    <a:lumOff val="15000"/>
                  </a:schemeClr>
                </a:solidFill>
              </a:defRPr>
            </a:lvl1pPr>
          </a:lstStyle>
          <a:p>
            <a:r>
              <a:rPr lang="ru-RU"/>
              <a:t>Образец заголовка</a:t>
            </a:r>
            <a:endParaRPr lang="en-US" dirty="0"/>
          </a:p>
        </p:txBody>
      </p:sp>
      <p:sp>
        <p:nvSpPr>
          <p:cNvPr id="3" name="Text Placeholder 2"/>
          <p:cNvSpPr>
            <a:spLocks noGrp="1"/>
          </p:cNvSpPr>
          <p:nvPr>
            <p:ph type="body" idx="1"/>
          </p:nvPr>
        </p:nvSpPr>
        <p:spPr>
          <a:xfrm>
            <a:off x="1097280" y="4453128"/>
            <a:ext cx="10058400" cy="1143000"/>
          </a:xfrm>
        </p:spPr>
        <p:txBody>
          <a:bodyPr lIns="91440" rIns="91440"/>
          <a:lstStyle>
            <a:lvl1pPr marL="0" indent="0">
              <a:buNone/>
              <a:defRPr sz="2400" cap="all" spc="200" baseline="0">
                <a:solidFill>
                  <a:schemeClr val="tx2"/>
                </a:solidFill>
                <a:latin typeface="+mj-lt"/>
              </a:defRPr>
            </a:lvl1pPr>
            <a:lvl2pPr marL="457189" indent="0">
              <a:buNone/>
              <a:defRPr sz="1800">
                <a:solidFill>
                  <a:schemeClr val="tx1">
                    <a:tint val="75000"/>
                  </a:schemeClr>
                </a:solidFill>
              </a:defRPr>
            </a:lvl2pPr>
            <a:lvl3pPr marL="914377" indent="0">
              <a:buNone/>
              <a:defRPr sz="1600">
                <a:solidFill>
                  <a:schemeClr val="tx1">
                    <a:tint val="75000"/>
                  </a:schemeClr>
                </a:solidFill>
              </a:defRPr>
            </a:lvl3pPr>
            <a:lvl4pPr marL="1371566" indent="0">
              <a:buNone/>
              <a:defRPr sz="1400">
                <a:solidFill>
                  <a:schemeClr val="tx1">
                    <a:tint val="75000"/>
                  </a:schemeClr>
                </a:solidFill>
              </a:defRPr>
            </a:lvl4pPr>
            <a:lvl5pPr marL="1828754" indent="0">
              <a:buNone/>
              <a:defRPr sz="1400">
                <a:solidFill>
                  <a:schemeClr val="tx1">
                    <a:tint val="75000"/>
                  </a:schemeClr>
                </a:solidFill>
              </a:defRPr>
            </a:lvl5pPr>
            <a:lvl6pPr marL="2285943" indent="0">
              <a:buNone/>
              <a:defRPr sz="1400">
                <a:solidFill>
                  <a:schemeClr val="tx1">
                    <a:tint val="75000"/>
                  </a:schemeClr>
                </a:solidFill>
              </a:defRPr>
            </a:lvl6pPr>
            <a:lvl7pPr marL="2743131" indent="0">
              <a:buNone/>
              <a:defRPr sz="1400">
                <a:solidFill>
                  <a:schemeClr val="tx1">
                    <a:tint val="75000"/>
                  </a:schemeClr>
                </a:solidFill>
              </a:defRPr>
            </a:lvl7pPr>
            <a:lvl8pPr marL="3200320" indent="0">
              <a:buNone/>
              <a:defRPr sz="1400">
                <a:solidFill>
                  <a:schemeClr val="tx1">
                    <a:tint val="75000"/>
                  </a:schemeClr>
                </a:solidFill>
              </a:defRPr>
            </a:lvl8pPr>
            <a:lvl9pPr marL="3657509" indent="0">
              <a:buNone/>
              <a:defRPr sz="1400">
                <a:solidFill>
                  <a:schemeClr val="tx1">
                    <a:tint val="75000"/>
                  </a:schemeClr>
                </a:solidFill>
              </a:defRPr>
            </a:lvl9pPr>
          </a:lstStyle>
          <a:p>
            <a:pPr lvl="0"/>
            <a:r>
              <a:rPr lang="ru-RU"/>
              <a:t>Образец текста</a:t>
            </a:r>
          </a:p>
        </p:txBody>
      </p:sp>
      <p:sp>
        <p:nvSpPr>
          <p:cNvPr id="7" name="Date Placeholder 3">
            <a:extLst>
              <a:ext uri="{FF2B5EF4-FFF2-40B4-BE49-F238E27FC236}">
                <a16:creationId xmlns:a16="http://schemas.microsoft.com/office/drawing/2014/main" id="{0295D55C-FE8B-44E3-B77F-18A44749FE2E}"/>
              </a:ext>
            </a:extLst>
          </p:cNvPr>
          <p:cNvSpPr>
            <a:spLocks noGrp="1"/>
          </p:cNvSpPr>
          <p:nvPr>
            <p:ph type="dt" sz="half" idx="10"/>
          </p:nvPr>
        </p:nvSpPr>
        <p:spPr/>
        <p:txBody>
          <a:bodyPr/>
          <a:lstStyle>
            <a:lvl1pPr>
              <a:defRPr/>
            </a:lvl1pPr>
          </a:lstStyle>
          <a:p>
            <a:pPr>
              <a:defRPr/>
            </a:pPr>
            <a:fld id="{DE8E8D9C-8C53-47A7-A1C2-8EA101034962}" type="datetimeFigureOut">
              <a:rPr lang="ru-RU"/>
              <a:pPr>
                <a:defRPr/>
              </a:pPr>
              <a:t>29.05.2025</a:t>
            </a:fld>
            <a:endParaRPr lang="ru-RU"/>
          </a:p>
        </p:txBody>
      </p:sp>
      <p:sp>
        <p:nvSpPr>
          <p:cNvPr id="8" name="Footer Placeholder 4">
            <a:extLst>
              <a:ext uri="{FF2B5EF4-FFF2-40B4-BE49-F238E27FC236}">
                <a16:creationId xmlns:a16="http://schemas.microsoft.com/office/drawing/2014/main" id="{D661E278-0332-4948-9161-323BE26AA345}"/>
              </a:ext>
            </a:extLst>
          </p:cNvPr>
          <p:cNvSpPr>
            <a:spLocks noGrp="1"/>
          </p:cNvSpPr>
          <p:nvPr>
            <p:ph type="ftr" sz="quarter" idx="11"/>
          </p:nvPr>
        </p:nvSpPr>
        <p:spPr/>
        <p:txBody>
          <a:bodyPr/>
          <a:lstStyle>
            <a:lvl1pPr>
              <a:defRPr/>
            </a:lvl1pPr>
          </a:lstStyle>
          <a:p>
            <a:pPr>
              <a:defRPr/>
            </a:pPr>
            <a:endParaRPr lang="ru-RU"/>
          </a:p>
        </p:txBody>
      </p:sp>
      <p:sp>
        <p:nvSpPr>
          <p:cNvPr id="9" name="Slide Number Placeholder 5">
            <a:extLst>
              <a:ext uri="{FF2B5EF4-FFF2-40B4-BE49-F238E27FC236}">
                <a16:creationId xmlns:a16="http://schemas.microsoft.com/office/drawing/2014/main" id="{EF2D02B3-C940-4D51-BB4B-5DE453657E20}"/>
              </a:ext>
            </a:extLst>
          </p:cNvPr>
          <p:cNvSpPr>
            <a:spLocks noGrp="1"/>
          </p:cNvSpPr>
          <p:nvPr>
            <p:ph type="sldNum" sz="quarter" idx="12"/>
          </p:nvPr>
        </p:nvSpPr>
        <p:spPr/>
        <p:txBody>
          <a:bodyPr/>
          <a:lstStyle>
            <a:lvl1pPr>
              <a:defRPr/>
            </a:lvl1pPr>
          </a:lstStyle>
          <a:p>
            <a:pPr>
              <a:defRPr/>
            </a:pPr>
            <a:fld id="{40197E46-87E2-48CE-906C-7AB714C8F1AF}" type="slidenum">
              <a:rPr lang="ru-RU" altLang="ru-RU"/>
              <a:pPr>
                <a:defRPr/>
              </a:pPr>
              <a:t>‹#›</a:t>
            </a:fld>
            <a:endParaRPr lang="ru-RU" altLang="ru-RU"/>
          </a:p>
        </p:txBody>
      </p:sp>
    </p:spTree>
    <p:extLst>
      <p:ext uri="{BB962C8B-B14F-4D97-AF65-F5344CB8AC3E}">
        <p14:creationId xmlns:p14="http://schemas.microsoft.com/office/powerpoint/2010/main" val="239427732"/>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4"/>
            <a:ext cx="10058400" cy="1450757"/>
          </a:xfrm>
        </p:spPr>
        <p:txBody>
          <a:bodyPr/>
          <a:lstStyle/>
          <a:p>
            <a:r>
              <a:rPr lang="ru-RU"/>
              <a:t>Образец заголовка</a:t>
            </a:r>
            <a:endParaRPr lang="en-US" dirty="0"/>
          </a:p>
        </p:txBody>
      </p:sp>
      <p:sp>
        <p:nvSpPr>
          <p:cNvPr id="3" name="Content Placeholder 2"/>
          <p:cNvSpPr>
            <a:spLocks noGrp="1"/>
          </p:cNvSpPr>
          <p:nvPr>
            <p:ph sz="half" idx="1"/>
          </p:nvPr>
        </p:nvSpPr>
        <p:spPr>
          <a:xfrm>
            <a:off x="1097279" y="1845735"/>
            <a:ext cx="4937760" cy="4023360"/>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Content Placeholder 3"/>
          <p:cNvSpPr>
            <a:spLocks noGrp="1"/>
          </p:cNvSpPr>
          <p:nvPr>
            <p:ph sz="half" idx="2"/>
          </p:nvPr>
        </p:nvSpPr>
        <p:spPr>
          <a:xfrm>
            <a:off x="6217920" y="1845735"/>
            <a:ext cx="4937760" cy="4023360"/>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Date Placeholder 3">
            <a:extLst>
              <a:ext uri="{FF2B5EF4-FFF2-40B4-BE49-F238E27FC236}">
                <a16:creationId xmlns:a16="http://schemas.microsoft.com/office/drawing/2014/main" id="{6207CF61-90AA-4861-9780-D02ED44C219A}"/>
              </a:ext>
            </a:extLst>
          </p:cNvPr>
          <p:cNvSpPr>
            <a:spLocks noGrp="1"/>
          </p:cNvSpPr>
          <p:nvPr>
            <p:ph type="dt" sz="half" idx="10"/>
          </p:nvPr>
        </p:nvSpPr>
        <p:spPr/>
        <p:txBody>
          <a:bodyPr/>
          <a:lstStyle>
            <a:lvl1pPr>
              <a:defRPr/>
            </a:lvl1pPr>
          </a:lstStyle>
          <a:p>
            <a:pPr>
              <a:defRPr/>
            </a:pPr>
            <a:fld id="{081D822E-B02A-4BD0-8B2D-580DF27A3827}" type="datetimeFigureOut">
              <a:rPr lang="ru-RU"/>
              <a:pPr>
                <a:defRPr/>
              </a:pPr>
              <a:t>29.05.2025</a:t>
            </a:fld>
            <a:endParaRPr lang="ru-RU"/>
          </a:p>
        </p:txBody>
      </p:sp>
      <p:sp>
        <p:nvSpPr>
          <p:cNvPr id="6" name="Footer Placeholder 4">
            <a:extLst>
              <a:ext uri="{FF2B5EF4-FFF2-40B4-BE49-F238E27FC236}">
                <a16:creationId xmlns:a16="http://schemas.microsoft.com/office/drawing/2014/main" id="{88C24206-8B83-44D0-BADF-0A1D155FF54B}"/>
              </a:ext>
            </a:extLst>
          </p:cNvPr>
          <p:cNvSpPr>
            <a:spLocks noGrp="1"/>
          </p:cNvSpPr>
          <p:nvPr>
            <p:ph type="ftr" sz="quarter" idx="11"/>
          </p:nvPr>
        </p:nvSpPr>
        <p:spPr/>
        <p:txBody>
          <a:bodyPr/>
          <a:lstStyle>
            <a:lvl1pPr>
              <a:defRPr/>
            </a:lvl1pPr>
          </a:lstStyle>
          <a:p>
            <a:pPr>
              <a:defRPr/>
            </a:pPr>
            <a:endParaRPr lang="ru-RU"/>
          </a:p>
        </p:txBody>
      </p:sp>
      <p:sp>
        <p:nvSpPr>
          <p:cNvPr id="7" name="Slide Number Placeholder 5">
            <a:extLst>
              <a:ext uri="{FF2B5EF4-FFF2-40B4-BE49-F238E27FC236}">
                <a16:creationId xmlns:a16="http://schemas.microsoft.com/office/drawing/2014/main" id="{0954B6CE-45FF-4A77-A2D7-10903E5790ED}"/>
              </a:ext>
            </a:extLst>
          </p:cNvPr>
          <p:cNvSpPr>
            <a:spLocks noGrp="1"/>
          </p:cNvSpPr>
          <p:nvPr>
            <p:ph type="sldNum" sz="quarter" idx="12"/>
          </p:nvPr>
        </p:nvSpPr>
        <p:spPr/>
        <p:txBody>
          <a:bodyPr/>
          <a:lstStyle>
            <a:lvl1pPr>
              <a:defRPr/>
            </a:lvl1pPr>
          </a:lstStyle>
          <a:p>
            <a:pPr>
              <a:defRPr/>
            </a:pPr>
            <a:fld id="{23E33517-667D-4683-896D-E04326E0EBE3}" type="slidenum">
              <a:rPr lang="ru-RU" altLang="ru-RU"/>
              <a:pPr>
                <a:defRPr/>
              </a:pPr>
              <a:t>‹#›</a:t>
            </a:fld>
            <a:endParaRPr lang="ru-RU" altLang="ru-RU"/>
          </a:p>
        </p:txBody>
      </p:sp>
    </p:spTree>
    <p:extLst>
      <p:ext uri="{BB962C8B-B14F-4D97-AF65-F5344CB8AC3E}">
        <p14:creationId xmlns:p14="http://schemas.microsoft.com/office/powerpoint/2010/main" val="113323136"/>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4"/>
            <a:ext cx="10058400" cy="1450757"/>
          </a:xfrm>
        </p:spPr>
        <p:txBody>
          <a:bodyPr/>
          <a:lstStyle/>
          <a:p>
            <a:r>
              <a:rPr lang="ru-RU"/>
              <a:t>Образец заголовка</a:t>
            </a:r>
            <a:endParaRPr lang="en-US" dirty="0"/>
          </a:p>
        </p:txBody>
      </p:sp>
      <p:sp>
        <p:nvSpPr>
          <p:cNvPr id="3" name="Text Placeholder 2"/>
          <p:cNvSpPr>
            <a:spLocks noGrp="1"/>
          </p:cNvSpPr>
          <p:nvPr>
            <p:ph type="body" idx="1"/>
          </p:nvPr>
        </p:nvSpPr>
        <p:spPr>
          <a:xfrm>
            <a:off x="1097280" y="1846052"/>
            <a:ext cx="4937760" cy="736283"/>
          </a:xfrm>
        </p:spPr>
        <p:txBody>
          <a:bodyPr lIns="91440" rIns="91440" anchor="ctr"/>
          <a:lstStyle>
            <a:lvl1pPr marL="0" indent="0">
              <a:buNone/>
              <a:defRPr sz="2000" b="0" cap="all" baseline="0">
                <a:solidFill>
                  <a:schemeClr val="tx2"/>
                </a:solidFill>
              </a:defRPr>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ru-RU"/>
              <a:t>Образец текста</a:t>
            </a:r>
          </a:p>
        </p:txBody>
      </p:sp>
      <p:sp>
        <p:nvSpPr>
          <p:cNvPr id="4" name="Content Placeholder 3"/>
          <p:cNvSpPr>
            <a:spLocks noGrp="1"/>
          </p:cNvSpPr>
          <p:nvPr>
            <p:ph sz="half" idx="2"/>
          </p:nvPr>
        </p:nvSpPr>
        <p:spPr>
          <a:xfrm>
            <a:off x="1097280" y="2582335"/>
            <a:ext cx="4937760" cy="3378200"/>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Text Placeholder 4"/>
          <p:cNvSpPr>
            <a:spLocks noGrp="1"/>
          </p:cNvSpPr>
          <p:nvPr>
            <p:ph type="body" sz="quarter" idx="3"/>
          </p:nvPr>
        </p:nvSpPr>
        <p:spPr>
          <a:xfrm>
            <a:off x="6217920" y="1846052"/>
            <a:ext cx="4937760" cy="736283"/>
          </a:xfrm>
        </p:spPr>
        <p:txBody>
          <a:bodyPr lIns="91440" rIns="91440" anchor="ctr"/>
          <a:lstStyle>
            <a:lvl1pPr marL="0" indent="0">
              <a:buNone/>
              <a:defRPr sz="2000" b="0" cap="all" baseline="0">
                <a:solidFill>
                  <a:schemeClr val="tx2"/>
                </a:solidFill>
              </a:defRPr>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ru-RU"/>
              <a:t>Образец текста</a:t>
            </a:r>
          </a:p>
        </p:txBody>
      </p:sp>
      <p:sp>
        <p:nvSpPr>
          <p:cNvPr id="6" name="Content Placeholder 5"/>
          <p:cNvSpPr>
            <a:spLocks noGrp="1"/>
          </p:cNvSpPr>
          <p:nvPr>
            <p:ph sz="quarter" idx="4"/>
          </p:nvPr>
        </p:nvSpPr>
        <p:spPr>
          <a:xfrm>
            <a:off x="6217920" y="2582335"/>
            <a:ext cx="4937760" cy="3378200"/>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7" name="Date Placeholder 3">
            <a:extLst>
              <a:ext uri="{FF2B5EF4-FFF2-40B4-BE49-F238E27FC236}">
                <a16:creationId xmlns:a16="http://schemas.microsoft.com/office/drawing/2014/main" id="{B150C13F-6EA4-40C6-845A-BE6E1FE9DDDE}"/>
              </a:ext>
            </a:extLst>
          </p:cNvPr>
          <p:cNvSpPr>
            <a:spLocks noGrp="1"/>
          </p:cNvSpPr>
          <p:nvPr>
            <p:ph type="dt" sz="half" idx="10"/>
          </p:nvPr>
        </p:nvSpPr>
        <p:spPr/>
        <p:txBody>
          <a:bodyPr/>
          <a:lstStyle>
            <a:lvl1pPr>
              <a:defRPr/>
            </a:lvl1pPr>
          </a:lstStyle>
          <a:p>
            <a:pPr>
              <a:defRPr/>
            </a:pPr>
            <a:fld id="{8268F61C-C5B0-458A-B6B7-00CA8F232BD1}" type="datetimeFigureOut">
              <a:rPr lang="ru-RU"/>
              <a:pPr>
                <a:defRPr/>
              </a:pPr>
              <a:t>29.05.2025</a:t>
            </a:fld>
            <a:endParaRPr lang="ru-RU"/>
          </a:p>
        </p:txBody>
      </p:sp>
      <p:sp>
        <p:nvSpPr>
          <p:cNvPr id="8" name="Footer Placeholder 4">
            <a:extLst>
              <a:ext uri="{FF2B5EF4-FFF2-40B4-BE49-F238E27FC236}">
                <a16:creationId xmlns:a16="http://schemas.microsoft.com/office/drawing/2014/main" id="{5E1445AC-3FE5-4FAF-844B-3AC4641F79D2}"/>
              </a:ext>
            </a:extLst>
          </p:cNvPr>
          <p:cNvSpPr>
            <a:spLocks noGrp="1"/>
          </p:cNvSpPr>
          <p:nvPr>
            <p:ph type="ftr" sz="quarter" idx="11"/>
          </p:nvPr>
        </p:nvSpPr>
        <p:spPr/>
        <p:txBody>
          <a:bodyPr/>
          <a:lstStyle>
            <a:lvl1pPr>
              <a:defRPr/>
            </a:lvl1pPr>
          </a:lstStyle>
          <a:p>
            <a:pPr>
              <a:defRPr/>
            </a:pPr>
            <a:endParaRPr lang="ru-RU"/>
          </a:p>
        </p:txBody>
      </p:sp>
      <p:sp>
        <p:nvSpPr>
          <p:cNvPr id="9" name="Slide Number Placeholder 5">
            <a:extLst>
              <a:ext uri="{FF2B5EF4-FFF2-40B4-BE49-F238E27FC236}">
                <a16:creationId xmlns:a16="http://schemas.microsoft.com/office/drawing/2014/main" id="{4E2F5911-E486-4AC3-A3AB-36735E15EC0B}"/>
              </a:ext>
            </a:extLst>
          </p:cNvPr>
          <p:cNvSpPr>
            <a:spLocks noGrp="1"/>
          </p:cNvSpPr>
          <p:nvPr>
            <p:ph type="sldNum" sz="quarter" idx="12"/>
          </p:nvPr>
        </p:nvSpPr>
        <p:spPr/>
        <p:txBody>
          <a:bodyPr/>
          <a:lstStyle>
            <a:lvl1pPr>
              <a:defRPr/>
            </a:lvl1pPr>
          </a:lstStyle>
          <a:p>
            <a:pPr>
              <a:defRPr/>
            </a:pPr>
            <a:fld id="{C3196CA0-0F04-4D3F-AE7A-F65B4C27DC70}" type="slidenum">
              <a:rPr lang="ru-RU" altLang="ru-RU"/>
              <a:pPr>
                <a:defRPr/>
              </a:pPr>
              <a:t>‹#›</a:t>
            </a:fld>
            <a:endParaRPr lang="ru-RU" altLang="ru-RU"/>
          </a:p>
        </p:txBody>
      </p:sp>
    </p:spTree>
    <p:extLst>
      <p:ext uri="{BB962C8B-B14F-4D97-AF65-F5344CB8AC3E}">
        <p14:creationId xmlns:p14="http://schemas.microsoft.com/office/powerpoint/2010/main" val="559271919"/>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Date Placeholder 3">
            <a:extLst>
              <a:ext uri="{FF2B5EF4-FFF2-40B4-BE49-F238E27FC236}">
                <a16:creationId xmlns:a16="http://schemas.microsoft.com/office/drawing/2014/main" id="{C2A474BD-BE6A-4614-82A8-EF841C8F9E24}"/>
              </a:ext>
            </a:extLst>
          </p:cNvPr>
          <p:cNvSpPr>
            <a:spLocks noGrp="1"/>
          </p:cNvSpPr>
          <p:nvPr>
            <p:ph type="dt" sz="half" idx="10"/>
          </p:nvPr>
        </p:nvSpPr>
        <p:spPr/>
        <p:txBody>
          <a:bodyPr/>
          <a:lstStyle>
            <a:lvl1pPr>
              <a:defRPr/>
            </a:lvl1pPr>
          </a:lstStyle>
          <a:p>
            <a:pPr>
              <a:defRPr/>
            </a:pPr>
            <a:fld id="{FCAA8A79-F618-43E9-A121-712F5AF3EA8E}" type="datetimeFigureOut">
              <a:rPr lang="ru-RU"/>
              <a:pPr>
                <a:defRPr/>
              </a:pPr>
              <a:t>29.05.2025</a:t>
            </a:fld>
            <a:endParaRPr lang="ru-RU"/>
          </a:p>
        </p:txBody>
      </p:sp>
      <p:sp>
        <p:nvSpPr>
          <p:cNvPr id="4" name="Footer Placeholder 4">
            <a:extLst>
              <a:ext uri="{FF2B5EF4-FFF2-40B4-BE49-F238E27FC236}">
                <a16:creationId xmlns:a16="http://schemas.microsoft.com/office/drawing/2014/main" id="{5FB28DA0-BE8E-4109-8FD9-7711648B4260}"/>
              </a:ext>
            </a:extLst>
          </p:cNvPr>
          <p:cNvSpPr>
            <a:spLocks noGrp="1"/>
          </p:cNvSpPr>
          <p:nvPr>
            <p:ph type="ftr" sz="quarter" idx="11"/>
          </p:nvPr>
        </p:nvSpPr>
        <p:spPr/>
        <p:txBody>
          <a:bodyPr/>
          <a:lstStyle>
            <a:lvl1pPr>
              <a:defRPr/>
            </a:lvl1pPr>
          </a:lstStyle>
          <a:p>
            <a:pPr>
              <a:defRPr/>
            </a:pPr>
            <a:endParaRPr lang="ru-RU"/>
          </a:p>
        </p:txBody>
      </p:sp>
      <p:sp>
        <p:nvSpPr>
          <p:cNvPr id="5" name="Slide Number Placeholder 5">
            <a:extLst>
              <a:ext uri="{FF2B5EF4-FFF2-40B4-BE49-F238E27FC236}">
                <a16:creationId xmlns:a16="http://schemas.microsoft.com/office/drawing/2014/main" id="{7B88B479-60C5-4D1C-BE46-E8DC2B3B5B39}"/>
              </a:ext>
            </a:extLst>
          </p:cNvPr>
          <p:cNvSpPr>
            <a:spLocks noGrp="1"/>
          </p:cNvSpPr>
          <p:nvPr>
            <p:ph type="sldNum" sz="quarter" idx="12"/>
          </p:nvPr>
        </p:nvSpPr>
        <p:spPr/>
        <p:txBody>
          <a:bodyPr/>
          <a:lstStyle>
            <a:lvl1pPr>
              <a:defRPr/>
            </a:lvl1pPr>
          </a:lstStyle>
          <a:p>
            <a:pPr>
              <a:defRPr/>
            </a:pPr>
            <a:fld id="{0A6C15EF-27EA-4C77-9307-8297BB669F0D}" type="slidenum">
              <a:rPr lang="ru-RU" altLang="ru-RU"/>
              <a:pPr>
                <a:defRPr/>
              </a:pPr>
              <a:t>‹#›</a:t>
            </a:fld>
            <a:endParaRPr lang="ru-RU" altLang="ru-RU"/>
          </a:p>
        </p:txBody>
      </p:sp>
    </p:spTree>
    <p:extLst>
      <p:ext uri="{BB962C8B-B14F-4D97-AF65-F5344CB8AC3E}">
        <p14:creationId xmlns:p14="http://schemas.microsoft.com/office/powerpoint/2010/main" val="2802067095"/>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showMasterSp="0" type="blank" preserve="1">
  <p:cSld name="Пустой слайд">
    <p:spTree>
      <p:nvGrpSpPr>
        <p:cNvPr id="1" name=""/>
        <p:cNvGrpSpPr/>
        <p:nvPr/>
      </p:nvGrpSpPr>
      <p:grpSpPr>
        <a:xfrm>
          <a:off x="0" y="0"/>
          <a:ext cx="0" cy="0"/>
          <a:chOff x="0" y="0"/>
          <a:chExt cx="0" cy="0"/>
        </a:xfrm>
      </p:grpSpPr>
      <p:sp>
        <p:nvSpPr>
          <p:cNvPr id="2" name="Rectangle 4">
            <a:extLst>
              <a:ext uri="{FF2B5EF4-FFF2-40B4-BE49-F238E27FC236}">
                <a16:creationId xmlns:a16="http://schemas.microsoft.com/office/drawing/2014/main" id="{21DB8D49-D8C9-4D1B-8E2C-FC62E0D5C709}"/>
              </a:ext>
            </a:extLst>
          </p:cNvPr>
          <p:cNvSpPr/>
          <p:nvPr/>
        </p:nvSpPr>
        <p:spPr>
          <a:xfrm>
            <a:off x="4234" y="6400800"/>
            <a:ext cx="12187767"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 name="Rectangle 5">
            <a:extLst>
              <a:ext uri="{FF2B5EF4-FFF2-40B4-BE49-F238E27FC236}">
                <a16:creationId xmlns:a16="http://schemas.microsoft.com/office/drawing/2014/main" id="{D9064E45-7C88-4ACF-AD82-D2F0F1174D2C}"/>
              </a:ext>
            </a:extLst>
          </p:cNvPr>
          <p:cNvSpPr/>
          <p:nvPr/>
        </p:nvSpPr>
        <p:spPr>
          <a:xfrm>
            <a:off x="1" y="6335185"/>
            <a:ext cx="12189884" cy="63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4" name="Date Placeholder 6">
            <a:extLst>
              <a:ext uri="{FF2B5EF4-FFF2-40B4-BE49-F238E27FC236}">
                <a16:creationId xmlns:a16="http://schemas.microsoft.com/office/drawing/2014/main" id="{0F6A74A8-6CAA-4A5B-AD8C-E84F76266A45}"/>
              </a:ext>
            </a:extLst>
          </p:cNvPr>
          <p:cNvSpPr>
            <a:spLocks noGrp="1"/>
          </p:cNvSpPr>
          <p:nvPr>
            <p:ph type="dt" sz="half" idx="10"/>
          </p:nvPr>
        </p:nvSpPr>
        <p:spPr/>
        <p:txBody>
          <a:bodyPr/>
          <a:lstStyle>
            <a:lvl1pPr>
              <a:defRPr/>
            </a:lvl1pPr>
          </a:lstStyle>
          <a:p>
            <a:pPr>
              <a:defRPr/>
            </a:pPr>
            <a:fld id="{16BF0E4D-9457-4B0A-8C18-B6111D7FE288}" type="datetimeFigureOut">
              <a:rPr lang="ru-RU"/>
              <a:pPr>
                <a:defRPr/>
              </a:pPr>
              <a:t>29.05.2025</a:t>
            </a:fld>
            <a:endParaRPr lang="ru-RU"/>
          </a:p>
        </p:txBody>
      </p:sp>
      <p:sp>
        <p:nvSpPr>
          <p:cNvPr id="5" name="Footer Placeholder 7">
            <a:extLst>
              <a:ext uri="{FF2B5EF4-FFF2-40B4-BE49-F238E27FC236}">
                <a16:creationId xmlns:a16="http://schemas.microsoft.com/office/drawing/2014/main" id="{5B3F7878-9280-4BC3-8088-935FB7FDE589}"/>
              </a:ext>
            </a:extLst>
          </p:cNvPr>
          <p:cNvSpPr>
            <a:spLocks noGrp="1"/>
          </p:cNvSpPr>
          <p:nvPr>
            <p:ph type="ftr" sz="quarter" idx="11"/>
          </p:nvPr>
        </p:nvSpPr>
        <p:spPr/>
        <p:txBody>
          <a:bodyPr/>
          <a:lstStyle>
            <a:lvl1pPr>
              <a:defRPr>
                <a:solidFill>
                  <a:srgbClr val="FFFFFF"/>
                </a:solidFill>
              </a:defRPr>
            </a:lvl1pPr>
          </a:lstStyle>
          <a:p>
            <a:pPr>
              <a:defRPr/>
            </a:pPr>
            <a:endParaRPr lang="ru-RU"/>
          </a:p>
        </p:txBody>
      </p:sp>
      <p:sp>
        <p:nvSpPr>
          <p:cNvPr id="6" name="Slide Number Placeholder 8">
            <a:extLst>
              <a:ext uri="{FF2B5EF4-FFF2-40B4-BE49-F238E27FC236}">
                <a16:creationId xmlns:a16="http://schemas.microsoft.com/office/drawing/2014/main" id="{42B53817-71E4-4655-87F0-997EF8A3B388}"/>
              </a:ext>
            </a:extLst>
          </p:cNvPr>
          <p:cNvSpPr>
            <a:spLocks noGrp="1"/>
          </p:cNvSpPr>
          <p:nvPr>
            <p:ph type="sldNum" sz="quarter" idx="12"/>
          </p:nvPr>
        </p:nvSpPr>
        <p:spPr/>
        <p:txBody>
          <a:bodyPr/>
          <a:lstStyle>
            <a:lvl1pPr>
              <a:defRPr/>
            </a:lvl1pPr>
          </a:lstStyle>
          <a:p>
            <a:pPr>
              <a:defRPr/>
            </a:pPr>
            <a:fld id="{0DFB7190-F5B4-4A86-A631-4CBF6ACE75A2}" type="slidenum">
              <a:rPr lang="ru-RU" altLang="ru-RU"/>
              <a:pPr>
                <a:defRPr/>
              </a:pPr>
              <a:t>‹#›</a:t>
            </a:fld>
            <a:endParaRPr lang="ru-RU" altLang="ru-RU"/>
          </a:p>
        </p:txBody>
      </p:sp>
    </p:spTree>
    <p:extLst>
      <p:ext uri="{BB962C8B-B14F-4D97-AF65-F5344CB8AC3E}">
        <p14:creationId xmlns:p14="http://schemas.microsoft.com/office/powerpoint/2010/main" val="1919811612"/>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type="objTx" preserve="1">
  <p:cSld name="Объект с подписью">
    <p:spTree>
      <p:nvGrpSpPr>
        <p:cNvPr id="1" name=""/>
        <p:cNvGrpSpPr/>
        <p:nvPr/>
      </p:nvGrpSpPr>
      <p:grpSpPr>
        <a:xfrm>
          <a:off x="0" y="0"/>
          <a:ext cx="0" cy="0"/>
          <a:chOff x="0" y="0"/>
          <a:chExt cx="0" cy="0"/>
        </a:xfrm>
      </p:grpSpPr>
      <p:sp>
        <p:nvSpPr>
          <p:cNvPr id="5" name="Rectangle 7">
            <a:extLst>
              <a:ext uri="{FF2B5EF4-FFF2-40B4-BE49-F238E27FC236}">
                <a16:creationId xmlns:a16="http://schemas.microsoft.com/office/drawing/2014/main" id="{7C63DADE-3BAF-4BF0-91DE-8672CE1DC3C9}"/>
              </a:ext>
            </a:extLst>
          </p:cNvPr>
          <p:cNvSpPr/>
          <p:nvPr/>
        </p:nvSpPr>
        <p:spPr>
          <a:xfrm>
            <a:off x="1" y="0"/>
            <a:ext cx="40513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8">
            <a:extLst>
              <a:ext uri="{FF2B5EF4-FFF2-40B4-BE49-F238E27FC236}">
                <a16:creationId xmlns:a16="http://schemas.microsoft.com/office/drawing/2014/main" id="{04D85E38-72F6-4BEB-853C-900CB5A940CD}"/>
              </a:ext>
            </a:extLst>
          </p:cNvPr>
          <p:cNvSpPr/>
          <p:nvPr/>
        </p:nvSpPr>
        <p:spPr>
          <a:xfrm>
            <a:off x="4040718" y="0"/>
            <a:ext cx="635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594359"/>
            <a:ext cx="3200400" cy="2286000"/>
          </a:xfrm>
        </p:spPr>
        <p:txBody>
          <a:bodyPr/>
          <a:lstStyle>
            <a:lvl1pPr>
              <a:defRPr sz="3600" b="0">
                <a:solidFill>
                  <a:srgbClr val="FFFFFF"/>
                </a:solidFill>
              </a:defRPr>
            </a:lvl1pPr>
          </a:lstStyle>
          <a:p>
            <a:r>
              <a:rPr lang="ru-RU"/>
              <a:t>Образец заголовка</a:t>
            </a:r>
            <a:endParaRPr lang="en-US" dirty="0"/>
          </a:p>
        </p:txBody>
      </p:sp>
      <p:sp>
        <p:nvSpPr>
          <p:cNvPr id="3" name="Content Placeholder 2"/>
          <p:cNvSpPr>
            <a:spLocks noGrp="1"/>
          </p:cNvSpPr>
          <p:nvPr>
            <p:ph idx="1"/>
          </p:nvPr>
        </p:nvSpPr>
        <p:spPr>
          <a:xfrm>
            <a:off x="4800600" y="731520"/>
            <a:ext cx="6492240" cy="5257800"/>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Text Placeholder 3"/>
          <p:cNvSpPr>
            <a:spLocks noGrp="1"/>
          </p:cNvSpPr>
          <p:nvPr>
            <p:ph type="body" sz="half" idx="2"/>
          </p:nvPr>
        </p:nvSpPr>
        <p:spPr>
          <a:xfrm>
            <a:off x="457200" y="2926081"/>
            <a:ext cx="3200400" cy="3379124"/>
          </a:xfrm>
        </p:spPr>
        <p:txBody>
          <a:bodyPr lIns="91440" rIns="91440"/>
          <a:lstStyle>
            <a:lvl1pPr marL="0" indent="0">
              <a:buNone/>
              <a:defRPr sz="1500">
                <a:solidFill>
                  <a:srgbClr val="FFFFFF"/>
                </a:solidFill>
              </a:defRPr>
            </a:lvl1pPr>
            <a:lvl2pPr marL="457189" indent="0">
              <a:buNone/>
              <a:defRPr sz="1200"/>
            </a:lvl2pPr>
            <a:lvl3pPr marL="914377" indent="0">
              <a:buNone/>
              <a:defRPr sz="1000"/>
            </a:lvl3pPr>
            <a:lvl4pPr marL="1371566" indent="0">
              <a:buNone/>
              <a:defRPr sz="900"/>
            </a:lvl4pPr>
            <a:lvl5pPr marL="1828754" indent="0">
              <a:buNone/>
              <a:defRPr sz="900"/>
            </a:lvl5pPr>
            <a:lvl6pPr marL="2285943" indent="0">
              <a:buNone/>
              <a:defRPr sz="900"/>
            </a:lvl6pPr>
            <a:lvl7pPr marL="2743131" indent="0">
              <a:buNone/>
              <a:defRPr sz="900"/>
            </a:lvl7pPr>
            <a:lvl8pPr marL="3200320" indent="0">
              <a:buNone/>
              <a:defRPr sz="900"/>
            </a:lvl8pPr>
            <a:lvl9pPr marL="3657509" indent="0">
              <a:buNone/>
              <a:defRPr sz="900"/>
            </a:lvl9pPr>
          </a:lstStyle>
          <a:p>
            <a:pPr lvl="0"/>
            <a:r>
              <a:rPr lang="ru-RU"/>
              <a:t>Образец текста</a:t>
            </a:r>
          </a:p>
        </p:txBody>
      </p:sp>
      <p:sp>
        <p:nvSpPr>
          <p:cNvPr id="7" name="Date Placeholder 4">
            <a:extLst>
              <a:ext uri="{FF2B5EF4-FFF2-40B4-BE49-F238E27FC236}">
                <a16:creationId xmlns:a16="http://schemas.microsoft.com/office/drawing/2014/main" id="{9C3CBF8B-4394-4A33-9D39-4972C7497C79}"/>
              </a:ext>
            </a:extLst>
          </p:cNvPr>
          <p:cNvSpPr>
            <a:spLocks noGrp="1"/>
          </p:cNvSpPr>
          <p:nvPr>
            <p:ph type="dt" sz="half" idx="10"/>
          </p:nvPr>
        </p:nvSpPr>
        <p:spPr>
          <a:xfrm>
            <a:off x="465667" y="6460067"/>
            <a:ext cx="2618317" cy="364067"/>
          </a:xfrm>
        </p:spPr>
        <p:txBody>
          <a:bodyPr/>
          <a:lstStyle>
            <a:lvl1pPr algn="l">
              <a:defRPr/>
            </a:lvl1pPr>
          </a:lstStyle>
          <a:p>
            <a:pPr>
              <a:defRPr/>
            </a:pPr>
            <a:fld id="{42FA6A5F-ABC5-4C46-AA6D-DA8D9744B97B}" type="datetimeFigureOut">
              <a:rPr lang="ru-RU"/>
              <a:pPr>
                <a:defRPr/>
              </a:pPr>
              <a:t>29.05.2025</a:t>
            </a:fld>
            <a:endParaRPr lang="ru-RU"/>
          </a:p>
        </p:txBody>
      </p:sp>
      <p:sp>
        <p:nvSpPr>
          <p:cNvPr id="8" name="Footer Placeholder 5">
            <a:extLst>
              <a:ext uri="{FF2B5EF4-FFF2-40B4-BE49-F238E27FC236}">
                <a16:creationId xmlns:a16="http://schemas.microsoft.com/office/drawing/2014/main" id="{AFE6714F-ED57-4DF3-870C-E48CB9CFC95C}"/>
              </a:ext>
            </a:extLst>
          </p:cNvPr>
          <p:cNvSpPr>
            <a:spLocks noGrp="1"/>
          </p:cNvSpPr>
          <p:nvPr>
            <p:ph type="ftr" sz="quarter" idx="11"/>
          </p:nvPr>
        </p:nvSpPr>
        <p:spPr>
          <a:xfrm>
            <a:off x="4800600" y="6460067"/>
            <a:ext cx="4648200" cy="364067"/>
          </a:xfrm>
        </p:spPr>
        <p:txBody>
          <a:bodyPr/>
          <a:lstStyle>
            <a:lvl1pPr algn="l">
              <a:defRPr>
                <a:solidFill>
                  <a:schemeClr val="tx2"/>
                </a:solidFill>
              </a:defRPr>
            </a:lvl1pPr>
          </a:lstStyle>
          <a:p>
            <a:pPr>
              <a:defRPr/>
            </a:pPr>
            <a:endParaRPr lang="ru-RU"/>
          </a:p>
        </p:txBody>
      </p:sp>
      <p:sp>
        <p:nvSpPr>
          <p:cNvPr id="9" name="Slide Number Placeholder 6">
            <a:extLst>
              <a:ext uri="{FF2B5EF4-FFF2-40B4-BE49-F238E27FC236}">
                <a16:creationId xmlns:a16="http://schemas.microsoft.com/office/drawing/2014/main" id="{37A8ADE7-71FF-465D-9236-555A972267E0}"/>
              </a:ext>
            </a:extLst>
          </p:cNvPr>
          <p:cNvSpPr>
            <a:spLocks noGrp="1"/>
          </p:cNvSpPr>
          <p:nvPr>
            <p:ph type="sldNum" sz="quarter" idx="12"/>
          </p:nvPr>
        </p:nvSpPr>
        <p:spPr/>
        <p:txBody>
          <a:bodyPr/>
          <a:lstStyle>
            <a:lvl1pPr>
              <a:defRPr>
                <a:solidFill>
                  <a:schemeClr val="tx2"/>
                </a:solidFill>
              </a:defRPr>
            </a:lvl1pPr>
          </a:lstStyle>
          <a:p>
            <a:pPr>
              <a:defRPr/>
            </a:pPr>
            <a:fld id="{6D2E97BD-33D7-446A-8AED-73F605713B4B}" type="slidenum">
              <a:rPr lang="ru-RU" altLang="ru-RU"/>
              <a:pPr>
                <a:defRPr/>
              </a:pPr>
              <a:t>‹#›</a:t>
            </a:fld>
            <a:endParaRPr lang="ru-RU" altLang="ru-RU"/>
          </a:p>
        </p:txBody>
      </p:sp>
    </p:spTree>
    <p:extLst>
      <p:ext uri="{BB962C8B-B14F-4D97-AF65-F5344CB8AC3E}">
        <p14:creationId xmlns:p14="http://schemas.microsoft.com/office/powerpoint/2010/main" val="383496263"/>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5" name="Rectangle 7">
            <a:extLst>
              <a:ext uri="{FF2B5EF4-FFF2-40B4-BE49-F238E27FC236}">
                <a16:creationId xmlns:a16="http://schemas.microsoft.com/office/drawing/2014/main" id="{EA9F0BAB-ADDF-4D03-9443-17A76BF11580}"/>
              </a:ext>
            </a:extLst>
          </p:cNvPr>
          <p:cNvSpPr/>
          <p:nvPr/>
        </p:nvSpPr>
        <p:spPr>
          <a:xfrm>
            <a:off x="1" y="4953000"/>
            <a:ext cx="12189884"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8">
            <a:extLst>
              <a:ext uri="{FF2B5EF4-FFF2-40B4-BE49-F238E27FC236}">
                <a16:creationId xmlns:a16="http://schemas.microsoft.com/office/drawing/2014/main" id="{B25961EA-2098-4BED-A264-E9FB7E6535A2}"/>
              </a:ext>
            </a:extLst>
          </p:cNvPr>
          <p:cNvSpPr/>
          <p:nvPr/>
        </p:nvSpPr>
        <p:spPr>
          <a:xfrm>
            <a:off x="1" y="4914901"/>
            <a:ext cx="12189884" cy="63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5074920"/>
            <a:ext cx="10113645" cy="822960"/>
          </a:xfrm>
        </p:spPr>
        <p:txBody>
          <a:bodyPr tIns="0" bIns="0">
            <a:noAutofit/>
          </a:bodyPr>
          <a:lstStyle>
            <a:lvl1pPr>
              <a:defRPr sz="3600" b="0">
                <a:solidFill>
                  <a:srgbClr val="FFFFFF"/>
                </a:solidFill>
              </a:defRPr>
            </a:lvl1pPr>
          </a:lstStyle>
          <a:p>
            <a:r>
              <a:rPr lang="ru-RU"/>
              <a:t>Образец заголовка</a:t>
            </a:r>
            <a:endParaRPr lang="en-US" dirty="0"/>
          </a:p>
        </p:txBody>
      </p:sp>
      <p:sp>
        <p:nvSpPr>
          <p:cNvPr id="3" name="Picture Placeholder 2"/>
          <p:cNvSpPr>
            <a:spLocks noGrp="1" noChangeAspect="1"/>
          </p:cNvSpPr>
          <p:nvPr>
            <p:ph type="pic" idx="1"/>
          </p:nvPr>
        </p:nvSpPr>
        <p:spPr>
          <a:xfrm>
            <a:off x="17" y="1"/>
            <a:ext cx="12191985" cy="4915076"/>
          </a:xfrm>
          <a:solidFill>
            <a:schemeClr val="bg2">
              <a:lumMod val="90000"/>
            </a:schemeClr>
          </a:solidFill>
        </p:spPr>
        <p:txBody>
          <a:bodyPr lIns="457200" tIns="457200" rtlCol="0">
            <a:normAutofit/>
          </a:bodyPr>
          <a:lstStyle>
            <a:lvl1pPr marL="0" indent="0">
              <a:buNone/>
              <a:defRPr sz="3200"/>
            </a:lvl1pPr>
            <a:lvl2pPr marL="457189" indent="0">
              <a:buNone/>
              <a:defRPr sz="2800"/>
            </a:lvl2pPr>
            <a:lvl3pPr marL="914377" indent="0">
              <a:buNone/>
              <a:defRPr sz="2400"/>
            </a:lvl3pPr>
            <a:lvl4pPr marL="1371566" indent="0">
              <a:buNone/>
              <a:defRPr sz="2000"/>
            </a:lvl4pPr>
            <a:lvl5pPr marL="1828754" indent="0">
              <a:buNone/>
              <a:defRPr sz="2000"/>
            </a:lvl5pPr>
            <a:lvl6pPr marL="2285943" indent="0">
              <a:buNone/>
              <a:defRPr sz="2000"/>
            </a:lvl6pPr>
            <a:lvl7pPr marL="2743131" indent="0">
              <a:buNone/>
              <a:defRPr sz="2000"/>
            </a:lvl7pPr>
            <a:lvl8pPr marL="3200320" indent="0">
              <a:buNone/>
              <a:defRPr sz="2000"/>
            </a:lvl8pPr>
            <a:lvl9pPr marL="3657509" indent="0">
              <a:buNone/>
              <a:defRPr sz="2000"/>
            </a:lvl9pPr>
          </a:lstStyle>
          <a:p>
            <a:pPr lvl="0"/>
            <a:r>
              <a:rPr lang="ru-RU" noProof="0"/>
              <a:t>Вставка рисунка</a:t>
            </a:r>
            <a:endParaRPr lang="en-US" noProof="0" dirty="0"/>
          </a:p>
        </p:txBody>
      </p:sp>
      <p:sp>
        <p:nvSpPr>
          <p:cNvPr id="4" name="Text Placeholder 3"/>
          <p:cNvSpPr>
            <a:spLocks noGrp="1"/>
          </p:cNvSpPr>
          <p:nvPr>
            <p:ph type="body" sz="half" idx="2"/>
          </p:nvPr>
        </p:nvSpPr>
        <p:spPr>
          <a:xfrm>
            <a:off x="1097280" y="5907024"/>
            <a:ext cx="10113264" cy="594360"/>
          </a:xfrm>
        </p:spPr>
        <p:txBody>
          <a:bodyPr lIns="91440" tIns="0" rIns="91440" bIns="0"/>
          <a:lstStyle>
            <a:lvl1pPr marL="0" indent="0">
              <a:spcBef>
                <a:spcPts val="0"/>
              </a:spcBef>
              <a:spcAft>
                <a:spcPts val="600"/>
              </a:spcAft>
              <a:buNone/>
              <a:defRPr sz="1500">
                <a:solidFill>
                  <a:srgbClr val="FFFFFF"/>
                </a:solidFill>
              </a:defRPr>
            </a:lvl1pPr>
            <a:lvl2pPr marL="457189" indent="0">
              <a:buNone/>
              <a:defRPr sz="1200"/>
            </a:lvl2pPr>
            <a:lvl3pPr marL="914377" indent="0">
              <a:buNone/>
              <a:defRPr sz="1000"/>
            </a:lvl3pPr>
            <a:lvl4pPr marL="1371566" indent="0">
              <a:buNone/>
              <a:defRPr sz="900"/>
            </a:lvl4pPr>
            <a:lvl5pPr marL="1828754" indent="0">
              <a:buNone/>
              <a:defRPr sz="900"/>
            </a:lvl5pPr>
            <a:lvl6pPr marL="2285943" indent="0">
              <a:buNone/>
              <a:defRPr sz="900"/>
            </a:lvl6pPr>
            <a:lvl7pPr marL="2743131" indent="0">
              <a:buNone/>
              <a:defRPr sz="900"/>
            </a:lvl7pPr>
            <a:lvl8pPr marL="3200320" indent="0">
              <a:buNone/>
              <a:defRPr sz="900"/>
            </a:lvl8pPr>
            <a:lvl9pPr marL="3657509" indent="0">
              <a:buNone/>
              <a:defRPr sz="900"/>
            </a:lvl9pPr>
          </a:lstStyle>
          <a:p>
            <a:pPr lvl="0"/>
            <a:r>
              <a:rPr lang="ru-RU"/>
              <a:t>Образец текста</a:t>
            </a:r>
          </a:p>
        </p:txBody>
      </p:sp>
      <p:sp>
        <p:nvSpPr>
          <p:cNvPr id="7" name="Date Placeholder 4">
            <a:extLst>
              <a:ext uri="{FF2B5EF4-FFF2-40B4-BE49-F238E27FC236}">
                <a16:creationId xmlns:a16="http://schemas.microsoft.com/office/drawing/2014/main" id="{1B05CEDB-2F80-41EF-936A-5107366A5C69}"/>
              </a:ext>
            </a:extLst>
          </p:cNvPr>
          <p:cNvSpPr>
            <a:spLocks noGrp="1"/>
          </p:cNvSpPr>
          <p:nvPr>
            <p:ph type="dt" sz="half" idx="10"/>
          </p:nvPr>
        </p:nvSpPr>
        <p:spPr/>
        <p:txBody>
          <a:bodyPr/>
          <a:lstStyle>
            <a:lvl1pPr>
              <a:defRPr/>
            </a:lvl1pPr>
          </a:lstStyle>
          <a:p>
            <a:pPr>
              <a:defRPr/>
            </a:pPr>
            <a:fld id="{9C315351-2235-4722-977A-276A98674F49}" type="datetimeFigureOut">
              <a:rPr lang="ru-RU"/>
              <a:pPr>
                <a:defRPr/>
              </a:pPr>
              <a:t>29.05.2025</a:t>
            </a:fld>
            <a:endParaRPr lang="ru-RU"/>
          </a:p>
        </p:txBody>
      </p:sp>
      <p:sp>
        <p:nvSpPr>
          <p:cNvPr id="8" name="Footer Placeholder 5">
            <a:extLst>
              <a:ext uri="{FF2B5EF4-FFF2-40B4-BE49-F238E27FC236}">
                <a16:creationId xmlns:a16="http://schemas.microsoft.com/office/drawing/2014/main" id="{9B5C6034-96DF-44D0-B33B-E8BB87014B0D}"/>
              </a:ext>
            </a:extLst>
          </p:cNvPr>
          <p:cNvSpPr>
            <a:spLocks noGrp="1"/>
          </p:cNvSpPr>
          <p:nvPr>
            <p:ph type="ftr" sz="quarter" idx="11"/>
          </p:nvPr>
        </p:nvSpPr>
        <p:spPr/>
        <p:txBody>
          <a:bodyPr/>
          <a:lstStyle>
            <a:lvl1pPr>
              <a:defRPr/>
            </a:lvl1pPr>
          </a:lstStyle>
          <a:p>
            <a:pPr>
              <a:defRPr/>
            </a:pPr>
            <a:endParaRPr lang="ru-RU"/>
          </a:p>
        </p:txBody>
      </p:sp>
      <p:sp>
        <p:nvSpPr>
          <p:cNvPr id="9" name="Slide Number Placeholder 6">
            <a:extLst>
              <a:ext uri="{FF2B5EF4-FFF2-40B4-BE49-F238E27FC236}">
                <a16:creationId xmlns:a16="http://schemas.microsoft.com/office/drawing/2014/main" id="{43DD693D-F632-4EC1-B1AD-768B9A347EFF}"/>
              </a:ext>
            </a:extLst>
          </p:cNvPr>
          <p:cNvSpPr>
            <a:spLocks noGrp="1"/>
          </p:cNvSpPr>
          <p:nvPr>
            <p:ph type="sldNum" sz="quarter" idx="12"/>
          </p:nvPr>
        </p:nvSpPr>
        <p:spPr/>
        <p:txBody>
          <a:bodyPr/>
          <a:lstStyle>
            <a:lvl1pPr>
              <a:defRPr/>
            </a:lvl1pPr>
          </a:lstStyle>
          <a:p>
            <a:pPr>
              <a:defRPr/>
            </a:pPr>
            <a:fld id="{E475E23B-2C35-4765-9216-10250C4FDA1E}" type="slidenum">
              <a:rPr lang="ru-RU" altLang="ru-RU"/>
              <a:pPr>
                <a:defRPr/>
              </a:pPr>
              <a:t>‹#›</a:t>
            </a:fld>
            <a:endParaRPr lang="ru-RU" altLang="ru-RU"/>
          </a:p>
        </p:txBody>
      </p:sp>
    </p:spTree>
    <p:extLst>
      <p:ext uri="{BB962C8B-B14F-4D97-AF65-F5344CB8AC3E}">
        <p14:creationId xmlns:p14="http://schemas.microsoft.com/office/powerpoint/2010/main" val="1064982956"/>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a:extLst>
              <a:ext uri="{FF2B5EF4-FFF2-40B4-BE49-F238E27FC236}">
                <a16:creationId xmlns:a16="http://schemas.microsoft.com/office/drawing/2014/main" id="{B057F95E-CC02-4FBE-8B52-7064074BAA4A}"/>
              </a:ext>
            </a:extLst>
          </p:cNvPr>
          <p:cNvSpPr>
            <a:spLocks noGrp="1"/>
          </p:cNvSpPr>
          <p:nvPr>
            <p:ph type="dt" sz="half" idx="10"/>
          </p:nvPr>
        </p:nvSpPr>
        <p:spPr/>
        <p:txBody>
          <a:bodyPr/>
          <a:lstStyle>
            <a:lvl1pPr>
              <a:defRPr/>
            </a:lvl1pPr>
          </a:lstStyle>
          <a:p>
            <a:pPr>
              <a:defRPr/>
            </a:pPr>
            <a:fld id="{023504C2-54FA-4019-85C6-E027B0319795}" type="datetimeFigureOut">
              <a:rPr lang="ru-RU"/>
              <a:pPr>
                <a:defRPr/>
              </a:pPr>
              <a:t>29.05.2025</a:t>
            </a:fld>
            <a:endParaRPr lang="ru-RU"/>
          </a:p>
        </p:txBody>
      </p:sp>
      <p:sp>
        <p:nvSpPr>
          <p:cNvPr id="5" name="Footer Placeholder 4">
            <a:extLst>
              <a:ext uri="{FF2B5EF4-FFF2-40B4-BE49-F238E27FC236}">
                <a16:creationId xmlns:a16="http://schemas.microsoft.com/office/drawing/2014/main" id="{4B000382-DB2B-4FC0-B7FB-DF299DB329A2}"/>
              </a:ext>
            </a:extLst>
          </p:cNvPr>
          <p:cNvSpPr>
            <a:spLocks noGrp="1"/>
          </p:cNvSpPr>
          <p:nvPr>
            <p:ph type="ftr" sz="quarter" idx="11"/>
          </p:nvPr>
        </p:nvSpPr>
        <p:spPr/>
        <p:txBody>
          <a:bodyPr/>
          <a:lstStyle>
            <a:lvl1pPr>
              <a:defRPr/>
            </a:lvl1pPr>
          </a:lstStyle>
          <a:p>
            <a:pPr>
              <a:defRPr/>
            </a:pPr>
            <a:endParaRPr lang="ru-RU"/>
          </a:p>
        </p:txBody>
      </p:sp>
      <p:sp>
        <p:nvSpPr>
          <p:cNvPr id="6" name="Slide Number Placeholder 5">
            <a:extLst>
              <a:ext uri="{FF2B5EF4-FFF2-40B4-BE49-F238E27FC236}">
                <a16:creationId xmlns:a16="http://schemas.microsoft.com/office/drawing/2014/main" id="{025960D2-D866-49AB-9471-0A4CFC38E97B}"/>
              </a:ext>
            </a:extLst>
          </p:cNvPr>
          <p:cNvSpPr>
            <a:spLocks noGrp="1"/>
          </p:cNvSpPr>
          <p:nvPr>
            <p:ph type="sldNum" sz="quarter" idx="12"/>
          </p:nvPr>
        </p:nvSpPr>
        <p:spPr/>
        <p:txBody>
          <a:bodyPr/>
          <a:lstStyle>
            <a:lvl1pPr>
              <a:defRPr/>
            </a:lvl1pPr>
          </a:lstStyle>
          <a:p>
            <a:pPr>
              <a:defRPr/>
            </a:pPr>
            <a:fld id="{4A817358-B5C7-4349-9EAF-6C3798CB01BC}" type="slidenum">
              <a:rPr lang="ru-RU" altLang="ru-RU"/>
              <a:pPr>
                <a:defRPr/>
              </a:pPr>
              <a:t>‹#›</a:t>
            </a:fld>
            <a:endParaRPr lang="ru-RU" altLang="ru-RU"/>
          </a:p>
        </p:txBody>
      </p:sp>
    </p:spTree>
    <p:extLst>
      <p:ext uri="{BB962C8B-B14F-4D97-AF65-F5344CB8AC3E}">
        <p14:creationId xmlns:p14="http://schemas.microsoft.com/office/powerpoint/2010/main" val="3783506727"/>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showMasterSp="0" type="vertTitleAndTx" preserve="1">
  <p:cSld name="Вертикальный заголовок и текст">
    <p:spTree>
      <p:nvGrpSpPr>
        <p:cNvPr id="1" name=""/>
        <p:cNvGrpSpPr/>
        <p:nvPr/>
      </p:nvGrpSpPr>
      <p:grpSpPr>
        <a:xfrm>
          <a:off x="0" y="0"/>
          <a:ext cx="0" cy="0"/>
          <a:chOff x="0" y="0"/>
          <a:chExt cx="0" cy="0"/>
        </a:xfrm>
      </p:grpSpPr>
      <p:sp>
        <p:nvSpPr>
          <p:cNvPr id="4" name="Rectangle 6">
            <a:extLst>
              <a:ext uri="{FF2B5EF4-FFF2-40B4-BE49-F238E27FC236}">
                <a16:creationId xmlns:a16="http://schemas.microsoft.com/office/drawing/2014/main" id="{9E591893-5491-4654-9CE3-E72AC73B1446}"/>
              </a:ext>
            </a:extLst>
          </p:cNvPr>
          <p:cNvSpPr/>
          <p:nvPr/>
        </p:nvSpPr>
        <p:spPr>
          <a:xfrm>
            <a:off x="4234" y="6400800"/>
            <a:ext cx="12187767"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5" name="Rectangle 7">
            <a:extLst>
              <a:ext uri="{FF2B5EF4-FFF2-40B4-BE49-F238E27FC236}">
                <a16:creationId xmlns:a16="http://schemas.microsoft.com/office/drawing/2014/main" id="{F13963C6-102E-433E-A8E9-648A21EFE82B}"/>
              </a:ext>
            </a:extLst>
          </p:cNvPr>
          <p:cNvSpPr/>
          <p:nvPr/>
        </p:nvSpPr>
        <p:spPr>
          <a:xfrm>
            <a:off x="1" y="6335185"/>
            <a:ext cx="12189884" cy="63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724901" y="412301"/>
            <a:ext cx="2628900" cy="5759899"/>
          </a:xfrm>
        </p:spPr>
        <p:txBody>
          <a:bodyPr vert="eaVert"/>
          <a:lstStyle/>
          <a:p>
            <a:r>
              <a:rPr lang="ru-RU"/>
              <a:t>Образец заголовка</a:t>
            </a:r>
            <a:endParaRPr lang="en-US" dirty="0"/>
          </a:p>
        </p:txBody>
      </p:sp>
      <p:sp>
        <p:nvSpPr>
          <p:cNvPr id="3" name="Vertical Text Placeholder 2"/>
          <p:cNvSpPr>
            <a:spLocks noGrp="1"/>
          </p:cNvSpPr>
          <p:nvPr>
            <p:ph type="body" orient="vert" idx="1"/>
          </p:nvPr>
        </p:nvSpPr>
        <p:spPr>
          <a:xfrm>
            <a:off x="838201" y="412301"/>
            <a:ext cx="7734300" cy="5759899"/>
          </a:xfrm>
        </p:spPr>
        <p:txBody>
          <a:bodyPr vert="eaVert" lIns="45720" tIns="0" rIns="45720" bIns="0"/>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6" name="Date Placeholder 3">
            <a:extLst>
              <a:ext uri="{FF2B5EF4-FFF2-40B4-BE49-F238E27FC236}">
                <a16:creationId xmlns:a16="http://schemas.microsoft.com/office/drawing/2014/main" id="{27D47751-0720-44D5-B7B1-44A1A78A2DA8}"/>
              </a:ext>
            </a:extLst>
          </p:cNvPr>
          <p:cNvSpPr>
            <a:spLocks noGrp="1"/>
          </p:cNvSpPr>
          <p:nvPr>
            <p:ph type="dt" sz="half" idx="10"/>
          </p:nvPr>
        </p:nvSpPr>
        <p:spPr/>
        <p:txBody>
          <a:bodyPr/>
          <a:lstStyle>
            <a:lvl1pPr>
              <a:defRPr/>
            </a:lvl1pPr>
          </a:lstStyle>
          <a:p>
            <a:pPr>
              <a:defRPr/>
            </a:pPr>
            <a:fld id="{0D216D73-9D8B-49D0-BA76-10715074F66E}" type="datetimeFigureOut">
              <a:rPr lang="ru-RU"/>
              <a:pPr>
                <a:defRPr/>
              </a:pPr>
              <a:t>29.05.2025</a:t>
            </a:fld>
            <a:endParaRPr lang="ru-RU"/>
          </a:p>
        </p:txBody>
      </p:sp>
      <p:sp>
        <p:nvSpPr>
          <p:cNvPr id="7" name="Footer Placeholder 4">
            <a:extLst>
              <a:ext uri="{FF2B5EF4-FFF2-40B4-BE49-F238E27FC236}">
                <a16:creationId xmlns:a16="http://schemas.microsoft.com/office/drawing/2014/main" id="{B78C9D5E-0B58-4C34-B2D8-EE6EC3833BB1}"/>
              </a:ext>
            </a:extLst>
          </p:cNvPr>
          <p:cNvSpPr>
            <a:spLocks noGrp="1"/>
          </p:cNvSpPr>
          <p:nvPr>
            <p:ph type="ftr" sz="quarter" idx="11"/>
          </p:nvPr>
        </p:nvSpPr>
        <p:spPr/>
        <p:txBody>
          <a:bodyPr/>
          <a:lstStyle>
            <a:lvl1pPr>
              <a:defRPr/>
            </a:lvl1pPr>
          </a:lstStyle>
          <a:p>
            <a:pPr>
              <a:defRPr/>
            </a:pPr>
            <a:endParaRPr lang="ru-RU"/>
          </a:p>
        </p:txBody>
      </p:sp>
      <p:sp>
        <p:nvSpPr>
          <p:cNvPr id="8" name="Slide Number Placeholder 5">
            <a:extLst>
              <a:ext uri="{FF2B5EF4-FFF2-40B4-BE49-F238E27FC236}">
                <a16:creationId xmlns:a16="http://schemas.microsoft.com/office/drawing/2014/main" id="{314FBB24-6FB2-4BB6-ACB1-5FF4F5AB3230}"/>
              </a:ext>
            </a:extLst>
          </p:cNvPr>
          <p:cNvSpPr>
            <a:spLocks noGrp="1"/>
          </p:cNvSpPr>
          <p:nvPr>
            <p:ph type="sldNum" sz="quarter" idx="12"/>
          </p:nvPr>
        </p:nvSpPr>
        <p:spPr/>
        <p:txBody>
          <a:bodyPr/>
          <a:lstStyle>
            <a:lvl1pPr>
              <a:defRPr/>
            </a:lvl1pPr>
          </a:lstStyle>
          <a:p>
            <a:pPr>
              <a:defRPr/>
            </a:pPr>
            <a:fld id="{5C65DEAA-DBCA-48DB-9B69-08F2CED1CCA5}" type="slidenum">
              <a:rPr lang="ru-RU" altLang="ru-RU"/>
              <a:pPr>
                <a:defRPr/>
              </a:pPr>
              <a:t>‹#›</a:t>
            </a:fld>
            <a:endParaRPr lang="ru-RU" altLang="ru-RU"/>
          </a:p>
        </p:txBody>
      </p:sp>
    </p:spTree>
    <p:extLst>
      <p:ext uri="{BB962C8B-B14F-4D97-AF65-F5344CB8AC3E}">
        <p14:creationId xmlns:p14="http://schemas.microsoft.com/office/powerpoint/2010/main" val="369417858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3"/>
            <a:ext cx="10058400" cy="1450757"/>
          </a:xfrm>
        </p:spPr>
        <p:txBody>
          <a:bodyPr/>
          <a:lstStyle/>
          <a:p>
            <a:r>
              <a:rPr lang="ru-RU"/>
              <a:t>Образец заголовка</a:t>
            </a:r>
            <a:endParaRPr lang="en-US" dirty="0"/>
          </a:p>
        </p:txBody>
      </p:sp>
      <p:sp>
        <p:nvSpPr>
          <p:cNvPr id="3" name="Content Placeholder 2"/>
          <p:cNvSpPr>
            <a:spLocks noGrp="1"/>
          </p:cNvSpPr>
          <p:nvPr>
            <p:ph sz="half" idx="1"/>
          </p:nvPr>
        </p:nvSpPr>
        <p:spPr>
          <a:xfrm>
            <a:off x="1097278" y="1845734"/>
            <a:ext cx="4937760" cy="4023360"/>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Content Placeholder 3"/>
          <p:cNvSpPr>
            <a:spLocks noGrp="1"/>
          </p:cNvSpPr>
          <p:nvPr>
            <p:ph sz="half" idx="2"/>
          </p:nvPr>
        </p:nvSpPr>
        <p:spPr>
          <a:xfrm>
            <a:off x="6217920" y="1845735"/>
            <a:ext cx="4937760" cy="4023360"/>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Date Placeholder 4"/>
          <p:cNvSpPr>
            <a:spLocks noGrp="1"/>
          </p:cNvSpPr>
          <p:nvPr>
            <p:ph type="dt" sz="half" idx="10"/>
          </p:nvPr>
        </p:nvSpPr>
        <p:spPr/>
        <p:txBody>
          <a:bodyPr/>
          <a:lstStyle/>
          <a:p>
            <a:fld id="{B971AEDF-7987-40DE-8193-EEF5A39083FE}" type="datetimeFigureOut">
              <a:rPr lang="uz-Cyrl-UZ" smtClean="0"/>
              <a:t>29/05/2025</a:t>
            </a:fld>
            <a:endParaRPr lang="uz-Cyrl-UZ"/>
          </a:p>
        </p:txBody>
      </p:sp>
      <p:sp>
        <p:nvSpPr>
          <p:cNvPr id="6" name="Footer Placeholder 5"/>
          <p:cNvSpPr>
            <a:spLocks noGrp="1"/>
          </p:cNvSpPr>
          <p:nvPr>
            <p:ph type="ftr" sz="quarter" idx="11"/>
          </p:nvPr>
        </p:nvSpPr>
        <p:spPr/>
        <p:txBody>
          <a:bodyPr/>
          <a:lstStyle/>
          <a:p>
            <a:endParaRPr lang="uz-Cyrl-UZ"/>
          </a:p>
        </p:txBody>
      </p:sp>
      <p:sp>
        <p:nvSpPr>
          <p:cNvPr id="7" name="Slide Number Placeholder 6"/>
          <p:cNvSpPr>
            <a:spLocks noGrp="1"/>
          </p:cNvSpPr>
          <p:nvPr>
            <p:ph type="sldNum" sz="quarter" idx="12"/>
          </p:nvPr>
        </p:nvSpPr>
        <p:spPr/>
        <p:txBody>
          <a:bodyPr/>
          <a:lstStyle/>
          <a:p>
            <a:fld id="{7404D8E7-D024-4ACA-BCAF-29E0A26DEF33}" type="slidenum">
              <a:rPr lang="uz-Cyrl-UZ" smtClean="0"/>
              <a:t>‹#›</a:t>
            </a:fld>
            <a:endParaRPr lang="uz-Cyrl-UZ"/>
          </a:p>
        </p:txBody>
      </p:sp>
    </p:spTree>
    <p:extLst>
      <p:ext uri="{BB962C8B-B14F-4D97-AF65-F5344CB8AC3E}">
        <p14:creationId xmlns:p14="http://schemas.microsoft.com/office/powerpoint/2010/main" val="2323175630"/>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cSld name="Три колонки">
    <p:spTree>
      <p:nvGrpSpPr>
        <p:cNvPr id="1" name=""/>
        <p:cNvGrpSpPr/>
        <p:nvPr/>
      </p:nvGrpSpPr>
      <p:grpSpPr>
        <a:xfrm>
          <a:off x="0" y="0"/>
          <a:ext cx="0" cy="0"/>
          <a:chOff x="0" y="0"/>
          <a:chExt cx="0" cy="0"/>
        </a:xfrm>
      </p:grpSpPr>
      <p:sp>
        <p:nvSpPr>
          <p:cNvPr id="15" name="Title 1"/>
          <p:cNvSpPr>
            <a:spLocks noGrp="1"/>
          </p:cNvSpPr>
          <p:nvPr>
            <p:ph type="title"/>
          </p:nvPr>
        </p:nvSpPr>
        <p:spPr>
          <a:xfrm>
            <a:off x="913775" y="609601"/>
            <a:ext cx="10364452" cy="1605095"/>
          </a:xfrm>
        </p:spPr>
        <p:txBody>
          <a:bodyPr/>
          <a:lstStyle/>
          <a:p>
            <a:r>
              <a:rPr lang="ru-RU"/>
              <a:t>Образец заголовка</a:t>
            </a:r>
            <a:endParaRPr lang="en-US" dirty="0"/>
          </a:p>
        </p:txBody>
      </p:sp>
      <p:sp>
        <p:nvSpPr>
          <p:cNvPr id="7" name="Text Placeholder 2"/>
          <p:cNvSpPr>
            <a:spLocks noGrp="1"/>
          </p:cNvSpPr>
          <p:nvPr>
            <p:ph type="body" idx="1"/>
          </p:nvPr>
        </p:nvSpPr>
        <p:spPr>
          <a:xfrm>
            <a:off x="913775" y="2367094"/>
            <a:ext cx="3298976" cy="576263"/>
          </a:xfrm>
        </p:spPr>
        <p:txBody>
          <a:bodyPr anchor="b">
            <a:noAutofit/>
          </a:bodyPr>
          <a:lstStyle>
            <a:lvl1pPr marL="0" indent="0" algn="ctr">
              <a:lnSpc>
                <a:spcPct val="85000"/>
              </a:lnSpc>
              <a:buNone/>
              <a:defRPr sz="2400" b="0">
                <a:solidFill>
                  <a:schemeClr val="tx1"/>
                </a:solidFill>
              </a:defRPr>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ru-RU"/>
              <a:t>Образец текста</a:t>
            </a:r>
          </a:p>
        </p:txBody>
      </p:sp>
      <p:sp>
        <p:nvSpPr>
          <p:cNvPr id="8" name="Text Placeholder 3"/>
          <p:cNvSpPr>
            <a:spLocks noGrp="1"/>
          </p:cNvSpPr>
          <p:nvPr>
            <p:ph type="body" sz="half" idx="15"/>
          </p:nvPr>
        </p:nvSpPr>
        <p:spPr>
          <a:xfrm>
            <a:off x="913775" y="2943356"/>
            <a:ext cx="3298976" cy="2847845"/>
          </a:xfrm>
        </p:spPr>
        <p:txBody>
          <a:bodyPr/>
          <a:lstStyle>
            <a:lvl1pPr marL="0" indent="0" algn="ctr">
              <a:buNone/>
              <a:defRPr sz="1400"/>
            </a:lvl1pPr>
            <a:lvl2pPr marL="457189" indent="0">
              <a:buNone/>
              <a:defRPr sz="1200"/>
            </a:lvl2pPr>
            <a:lvl3pPr marL="914377" indent="0">
              <a:buNone/>
              <a:defRPr sz="1000"/>
            </a:lvl3pPr>
            <a:lvl4pPr marL="1371566" indent="0">
              <a:buNone/>
              <a:defRPr sz="900"/>
            </a:lvl4pPr>
            <a:lvl5pPr marL="1828754" indent="0">
              <a:buNone/>
              <a:defRPr sz="900"/>
            </a:lvl5pPr>
            <a:lvl6pPr marL="2285943" indent="0">
              <a:buNone/>
              <a:defRPr sz="900"/>
            </a:lvl6pPr>
            <a:lvl7pPr marL="2743131" indent="0">
              <a:buNone/>
              <a:defRPr sz="900"/>
            </a:lvl7pPr>
            <a:lvl8pPr marL="3200320" indent="0">
              <a:buNone/>
              <a:defRPr sz="900"/>
            </a:lvl8pPr>
            <a:lvl9pPr marL="3657509" indent="0">
              <a:buNone/>
              <a:defRPr sz="900"/>
            </a:lvl9pPr>
          </a:lstStyle>
          <a:p>
            <a:pPr lvl="0"/>
            <a:r>
              <a:rPr lang="ru-RU"/>
              <a:t>Образец текста</a:t>
            </a:r>
          </a:p>
        </p:txBody>
      </p:sp>
      <p:sp>
        <p:nvSpPr>
          <p:cNvPr id="9" name="Text Placeholder 4"/>
          <p:cNvSpPr>
            <a:spLocks noGrp="1"/>
          </p:cNvSpPr>
          <p:nvPr>
            <p:ph type="body" sz="quarter" idx="3"/>
          </p:nvPr>
        </p:nvSpPr>
        <p:spPr>
          <a:xfrm>
            <a:off x="4452390" y="2367094"/>
            <a:ext cx="3291521" cy="576263"/>
          </a:xfrm>
        </p:spPr>
        <p:txBody>
          <a:bodyPr anchor="b">
            <a:noAutofit/>
          </a:bodyPr>
          <a:lstStyle>
            <a:lvl1pPr marL="0" indent="0" algn="ctr">
              <a:lnSpc>
                <a:spcPct val="85000"/>
              </a:lnSpc>
              <a:buNone/>
              <a:defRPr sz="2400" b="0">
                <a:solidFill>
                  <a:schemeClr val="tx1"/>
                </a:solidFill>
              </a:defRPr>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ru-RU"/>
              <a:t>Образец текста</a:t>
            </a:r>
          </a:p>
        </p:txBody>
      </p:sp>
      <p:sp>
        <p:nvSpPr>
          <p:cNvPr id="10" name="Text Placeholder 3"/>
          <p:cNvSpPr>
            <a:spLocks noGrp="1"/>
          </p:cNvSpPr>
          <p:nvPr>
            <p:ph type="body" sz="half" idx="16"/>
          </p:nvPr>
        </p:nvSpPr>
        <p:spPr>
          <a:xfrm>
            <a:off x="4441350" y="2943356"/>
            <a:ext cx="3303351" cy="2847845"/>
          </a:xfrm>
        </p:spPr>
        <p:txBody>
          <a:bodyPr/>
          <a:lstStyle>
            <a:lvl1pPr marL="0" indent="0" algn="ctr">
              <a:buNone/>
              <a:defRPr sz="1400"/>
            </a:lvl1pPr>
            <a:lvl2pPr marL="457189" indent="0">
              <a:buNone/>
              <a:defRPr sz="1200"/>
            </a:lvl2pPr>
            <a:lvl3pPr marL="914377" indent="0">
              <a:buNone/>
              <a:defRPr sz="1000"/>
            </a:lvl3pPr>
            <a:lvl4pPr marL="1371566" indent="0">
              <a:buNone/>
              <a:defRPr sz="900"/>
            </a:lvl4pPr>
            <a:lvl5pPr marL="1828754" indent="0">
              <a:buNone/>
              <a:defRPr sz="900"/>
            </a:lvl5pPr>
            <a:lvl6pPr marL="2285943" indent="0">
              <a:buNone/>
              <a:defRPr sz="900"/>
            </a:lvl6pPr>
            <a:lvl7pPr marL="2743131" indent="0">
              <a:buNone/>
              <a:defRPr sz="900"/>
            </a:lvl7pPr>
            <a:lvl8pPr marL="3200320" indent="0">
              <a:buNone/>
              <a:defRPr sz="900"/>
            </a:lvl8pPr>
            <a:lvl9pPr marL="3657509" indent="0">
              <a:buNone/>
              <a:defRPr sz="900"/>
            </a:lvl9pPr>
          </a:lstStyle>
          <a:p>
            <a:pPr lvl="0"/>
            <a:r>
              <a:rPr lang="ru-RU"/>
              <a:t>Образец текста</a:t>
            </a:r>
          </a:p>
        </p:txBody>
      </p:sp>
      <p:sp>
        <p:nvSpPr>
          <p:cNvPr id="11" name="Text Placeholder 4"/>
          <p:cNvSpPr>
            <a:spLocks noGrp="1"/>
          </p:cNvSpPr>
          <p:nvPr>
            <p:ph type="body" sz="quarter" idx="13"/>
          </p:nvPr>
        </p:nvSpPr>
        <p:spPr>
          <a:xfrm>
            <a:off x="7973299" y="2367094"/>
            <a:ext cx="3304928" cy="576263"/>
          </a:xfrm>
        </p:spPr>
        <p:txBody>
          <a:bodyPr anchor="b">
            <a:noAutofit/>
          </a:bodyPr>
          <a:lstStyle>
            <a:lvl1pPr marL="0" indent="0" algn="ctr">
              <a:lnSpc>
                <a:spcPct val="85000"/>
              </a:lnSpc>
              <a:buNone/>
              <a:defRPr sz="2400" b="0">
                <a:solidFill>
                  <a:schemeClr val="tx1"/>
                </a:solidFill>
              </a:defRPr>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ru-RU"/>
              <a:t>Образец текста</a:t>
            </a:r>
          </a:p>
        </p:txBody>
      </p:sp>
      <p:sp>
        <p:nvSpPr>
          <p:cNvPr id="12" name="Text Placeholder 3"/>
          <p:cNvSpPr>
            <a:spLocks noGrp="1"/>
          </p:cNvSpPr>
          <p:nvPr>
            <p:ph type="body" sz="half" idx="17"/>
          </p:nvPr>
        </p:nvSpPr>
        <p:spPr>
          <a:xfrm>
            <a:off x="7973299" y="2943356"/>
            <a:ext cx="3304928" cy="2847845"/>
          </a:xfrm>
        </p:spPr>
        <p:txBody>
          <a:bodyPr/>
          <a:lstStyle>
            <a:lvl1pPr marL="0" indent="0" algn="ctr">
              <a:buNone/>
              <a:defRPr sz="1400"/>
            </a:lvl1pPr>
            <a:lvl2pPr marL="457189" indent="0">
              <a:buNone/>
              <a:defRPr sz="1200"/>
            </a:lvl2pPr>
            <a:lvl3pPr marL="914377" indent="0">
              <a:buNone/>
              <a:defRPr sz="1000"/>
            </a:lvl3pPr>
            <a:lvl4pPr marL="1371566" indent="0">
              <a:buNone/>
              <a:defRPr sz="900"/>
            </a:lvl4pPr>
            <a:lvl5pPr marL="1828754" indent="0">
              <a:buNone/>
              <a:defRPr sz="900"/>
            </a:lvl5pPr>
            <a:lvl6pPr marL="2285943" indent="0">
              <a:buNone/>
              <a:defRPr sz="900"/>
            </a:lvl6pPr>
            <a:lvl7pPr marL="2743131" indent="0">
              <a:buNone/>
              <a:defRPr sz="900"/>
            </a:lvl7pPr>
            <a:lvl8pPr marL="3200320" indent="0">
              <a:buNone/>
              <a:defRPr sz="900"/>
            </a:lvl8pPr>
            <a:lvl9pPr marL="3657509" indent="0">
              <a:buNone/>
              <a:defRPr sz="900"/>
            </a:lvl9pPr>
          </a:lstStyle>
          <a:p>
            <a:pPr lvl="0"/>
            <a:r>
              <a:rPr lang="ru-RU"/>
              <a:t>Образец текста</a:t>
            </a:r>
          </a:p>
        </p:txBody>
      </p:sp>
      <p:sp>
        <p:nvSpPr>
          <p:cNvPr id="13" name="Date Placeholder 3">
            <a:extLst>
              <a:ext uri="{FF2B5EF4-FFF2-40B4-BE49-F238E27FC236}">
                <a16:creationId xmlns:a16="http://schemas.microsoft.com/office/drawing/2014/main" id="{4A8470AB-4030-4C85-9E17-A2F888550216}"/>
              </a:ext>
            </a:extLst>
          </p:cNvPr>
          <p:cNvSpPr>
            <a:spLocks noGrp="1"/>
          </p:cNvSpPr>
          <p:nvPr>
            <p:ph type="dt" sz="half" idx="18"/>
          </p:nvPr>
        </p:nvSpPr>
        <p:spPr/>
        <p:txBody>
          <a:bodyPr/>
          <a:lstStyle>
            <a:lvl1pPr>
              <a:defRPr/>
            </a:lvl1pPr>
          </a:lstStyle>
          <a:p>
            <a:pPr>
              <a:defRPr/>
            </a:pPr>
            <a:fld id="{017B6513-9649-46D0-9B0A-AFF12D32F48D}" type="datetimeFigureOut">
              <a:rPr lang="ru-RU"/>
              <a:pPr>
                <a:defRPr/>
              </a:pPr>
              <a:t>29.05.2025</a:t>
            </a:fld>
            <a:endParaRPr lang="ru-RU"/>
          </a:p>
        </p:txBody>
      </p:sp>
      <p:sp>
        <p:nvSpPr>
          <p:cNvPr id="14" name="Footer Placeholder 4">
            <a:extLst>
              <a:ext uri="{FF2B5EF4-FFF2-40B4-BE49-F238E27FC236}">
                <a16:creationId xmlns:a16="http://schemas.microsoft.com/office/drawing/2014/main" id="{F0E019F8-54BF-4900-98C7-9D08AD15BF17}"/>
              </a:ext>
            </a:extLst>
          </p:cNvPr>
          <p:cNvSpPr>
            <a:spLocks noGrp="1"/>
          </p:cNvSpPr>
          <p:nvPr>
            <p:ph type="ftr" sz="quarter" idx="19"/>
          </p:nvPr>
        </p:nvSpPr>
        <p:spPr/>
        <p:txBody>
          <a:bodyPr/>
          <a:lstStyle>
            <a:lvl1pPr>
              <a:defRPr/>
            </a:lvl1pPr>
          </a:lstStyle>
          <a:p>
            <a:pPr>
              <a:defRPr/>
            </a:pPr>
            <a:endParaRPr lang="ru-RU"/>
          </a:p>
        </p:txBody>
      </p:sp>
      <p:sp>
        <p:nvSpPr>
          <p:cNvPr id="16" name="Slide Number Placeholder 5">
            <a:extLst>
              <a:ext uri="{FF2B5EF4-FFF2-40B4-BE49-F238E27FC236}">
                <a16:creationId xmlns:a16="http://schemas.microsoft.com/office/drawing/2014/main" id="{A31B64E5-7F8C-4905-8009-B9AD54BA6092}"/>
              </a:ext>
            </a:extLst>
          </p:cNvPr>
          <p:cNvSpPr>
            <a:spLocks noGrp="1"/>
          </p:cNvSpPr>
          <p:nvPr>
            <p:ph type="sldNum" sz="quarter" idx="20"/>
          </p:nvPr>
        </p:nvSpPr>
        <p:spPr/>
        <p:txBody>
          <a:bodyPr/>
          <a:lstStyle>
            <a:lvl1pPr>
              <a:defRPr/>
            </a:lvl1pPr>
          </a:lstStyle>
          <a:p>
            <a:pPr>
              <a:defRPr/>
            </a:pPr>
            <a:fld id="{854B0CE4-0143-4ACF-AE5D-3518DF733371}" type="slidenum">
              <a:rPr lang="ru-RU" altLang="ru-RU"/>
              <a:pPr>
                <a:defRPr/>
              </a:pPr>
              <a:t>‹#›</a:t>
            </a:fld>
            <a:endParaRPr lang="ru-RU" altLang="ru-RU"/>
          </a:p>
        </p:txBody>
      </p:sp>
    </p:spTree>
    <p:extLst>
      <p:ext uri="{BB962C8B-B14F-4D97-AF65-F5344CB8AC3E}">
        <p14:creationId xmlns:p14="http://schemas.microsoft.com/office/powerpoint/2010/main" val="3777904557"/>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grpSp>
        <p:nvGrpSpPr>
          <p:cNvPr id="16" name="Group 15"/>
          <p:cNvGrpSpPr/>
          <p:nvPr/>
        </p:nvGrpSpPr>
        <p:grpSpPr>
          <a:xfrm>
            <a:off x="0" y="-2373"/>
            <a:ext cx="12192000" cy="6867027"/>
            <a:chOff x="0" y="-2373"/>
            <a:chExt cx="12192000" cy="6867027"/>
          </a:xfrm>
        </p:grpSpPr>
        <p:sp>
          <p:nvSpPr>
            <p:cNvPr id="8" name="Rectangle 7"/>
            <p:cNvSpPr/>
            <p:nvPr/>
          </p:nvSpPr>
          <p:spPr>
            <a:xfrm>
              <a:off x="0" y="0"/>
              <a:ext cx="12192000" cy="6858000"/>
            </a:xfrm>
            <a:prstGeom prst="rect">
              <a:avLst/>
            </a:prstGeom>
            <a:blipFill>
              <a:blip r:embed="rId2">
                <a:duotone>
                  <a:schemeClr val="dk2">
                    <a:shade val="62000"/>
                    <a:hueMod val="108000"/>
                    <a:satMod val="164000"/>
                    <a:lumMod val="69000"/>
                  </a:schemeClr>
                  <a:schemeClr val="dk2">
                    <a:tint val="96000"/>
                    <a:hueMod val="90000"/>
                    <a:satMod val="130000"/>
                    <a:lumMod val="134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Oval 10"/>
            <p:cNvSpPr/>
            <p:nvPr/>
          </p:nvSpPr>
          <p:spPr>
            <a:xfrm>
              <a:off x="3220" y="2667000"/>
              <a:ext cx="4191000" cy="4191000"/>
            </a:xfrm>
            <a:prstGeom prst="ellipse">
              <a:avLst/>
            </a:prstGeom>
            <a:gradFill flip="none" rotWithShape="1">
              <a:gsLst>
                <a:gs pos="0">
                  <a:schemeClr val="bg2">
                    <a:lumMod val="40000"/>
                    <a:lumOff val="60000"/>
                    <a:alpha val="11000"/>
                  </a:schemeClr>
                </a:gs>
                <a:gs pos="75000">
                  <a:schemeClr val="bg2">
                    <a:lumMod val="40000"/>
                    <a:lumOff val="60000"/>
                    <a:alpha val="0"/>
                  </a:schemeClr>
                </a:gs>
                <a:gs pos="36000">
                  <a:schemeClr val="bg2">
                    <a:lumMod val="40000"/>
                    <a:lumOff val="6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2" name="Oval 11"/>
            <p:cNvSpPr/>
            <p:nvPr/>
          </p:nvSpPr>
          <p:spPr>
            <a:xfrm>
              <a:off x="1750" y="2895600"/>
              <a:ext cx="2362200" cy="2362200"/>
            </a:xfrm>
            <a:prstGeom prst="ellipse">
              <a:avLst/>
            </a:prstGeom>
            <a:gradFill flip="none" rotWithShape="1">
              <a:gsLst>
                <a:gs pos="0">
                  <a:schemeClr val="bg2">
                    <a:lumMod val="40000"/>
                    <a:lumOff val="60000"/>
                    <a:alpha val="8000"/>
                  </a:schemeClr>
                </a:gs>
                <a:gs pos="72000">
                  <a:schemeClr val="bg2">
                    <a:lumMod val="40000"/>
                    <a:lumOff val="60000"/>
                    <a:alpha val="0"/>
                  </a:schemeClr>
                </a:gs>
                <a:gs pos="36000">
                  <a:schemeClr val="bg2">
                    <a:lumMod val="40000"/>
                    <a:lumOff val="6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3" name="Oval 12"/>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4" name="Oval 13"/>
            <p:cNvSpPr/>
            <p:nvPr/>
          </p:nvSpPr>
          <p:spPr>
            <a:xfrm>
              <a:off x="7999412" y="-2373"/>
              <a:ext cx="1600200" cy="1600200"/>
            </a:xfrm>
            <a:prstGeom prst="ellipse">
              <a:avLst/>
            </a:prstGeom>
            <a:gradFill flip="none" rotWithShape="1">
              <a:gsLst>
                <a:gs pos="0">
                  <a:schemeClr val="bg2">
                    <a:lumMod val="40000"/>
                    <a:lumOff val="60000"/>
                    <a:alpha val="14000"/>
                  </a:schemeClr>
                </a:gs>
                <a:gs pos="73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8609012" y="5874054"/>
              <a:ext cx="990600" cy="990600"/>
            </a:xfrm>
            <a:prstGeom prst="ellipse">
              <a:avLst/>
            </a:prstGeom>
            <a:gradFill flip="none" rotWithShape="1">
              <a:gsLst>
                <a:gs pos="0">
                  <a:schemeClr val="bg2">
                    <a:lumMod val="40000"/>
                    <a:lumOff val="60000"/>
                    <a:alpha val="14000"/>
                  </a:schemeClr>
                </a:gs>
                <a:gs pos="66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9"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ctrTitle"/>
          </p:nvPr>
        </p:nvSpPr>
        <p:spPr>
          <a:xfrm>
            <a:off x="1154955" y="2099733"/>
            <a:ext cx="8825658" cy="2677648"/>
          </a:xfrm>
        </p:spPr>
        <p:txBody>
          <a:bodyPr anchor="b"/>
          <a:lstStyle>
            <a:lvl1pPr>
              <a:defRPr sz="5400"/>
            </a:lvl1pPr>
          </a:lstStyle>
          <a:p>
            <a:r>
              <a:rPr lang="ru-RU"/>
              <a:t>Образец заголовка</a:t>
            </a:r>
            <a:endParaRPr lang="en-US" dirty="0"/>
          </a:p>
        </p:txBody>
      </p:sp>
      <p:sp>
        <p:nvSpPr>
          <p:cNvPr id="3" name="Subtitle 2"/>
          <p:cNvSpPr>
            <a:spLocks noGrp="1"/>
          </p:cNvSpPr>
          <p:nvPr>
            <p:ph type="subTitle" idx="1"/>
          </p:nvPr>
        </p:nvSpPr>
        <p:spPr>
          <a:xfrm>
            <a:off x="1154955" y="4777380"/>
            <a:ext cx="8825658" cy="861420"/>
          </a:xfrm>
        </p:spPr>
        <p:txBody>
          <a:bodyPr anchor="t"/>
          <a:lstStyle>
            <a:lvl1pPr marL="0" indent="0" algn="l">
              <a:buNone/>
              <a:defRPr cap="all">
                <a:solidFill>
                  <a:schemeClr val="accent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a:t>Образец подзаголовка</a:t>
            </a:r>
            <a:endParaRPr lang="en-US" dirty="0"/>
          </a:p>
        </p:txBody>
      </p:sp>
      <p:sp>
        <p:nvSpPr>
          <p:cNvPr id="4" name="Date Placeholder 3"/>
          <p:cNvSpPr>
            <a:spLocks noGrp="1"/>
          </p:cNvSpPr>
          <p:nvPr>
            <p:ph type="dt" sz="half" idx="10"/>
          </p:nvPr>
        </p:nvSpPr>
        <p:spPr>
          <a:xfrm rot="5400000">
            <a:off x="10089390" y="1792223"/>
            <a:ext cx="990599" cy="304799"/>
          </a:xfrm>
        </p:spPr>
        <p:txBody>
          <a:bodyPr anchor="t"/>
          <a:lstStyle>
            <a:lvl1pPr algn="l">
              <a:defRPr b="0" i="0">
                <a:solidFill>
                  <a:schemeClr val="bg1"/>
                </a:solidFill>
              </a:defRPr>
            </a:lvl1pPr>
          </a:lstStyle>
          <a:p>
            <a:pPr>
              <a:defRPr/>
            </a:pPr>
            <a:fld id="{8E19DE82-1D66-42EA-A461-59EF7B8C57A2}" type="datetimeFigureOut">
              <a:rPr lang="ru-RU" smtClean="0"/>
              <a:pPr>
                <a:defRPr/>
              </a:pPr>
              <a:t>29.05.2025</a:t>
            </a:fld>
            <a:endParaRPr lang="ru-RU"/>
          </a:p>
        </p:txBody>
      </p:sp>
      <p:sp>
        <p:nvSpPr>
          <p:cNvPr id="5" name="Footer Placeholder 4"/>
          <p:cNvSpPr>
            <a:spLocks noGrp="1"/>
          </p:cNvSpPr>
          <p:nvPr>
            <p:ph type="ftr" sz="quarter" idx="11"/>
          </p:nvPr>
        </p:nvSpPr>
        <p:spPr>
          <a:xfrm rot="5400000">
            <a:off x="8959592" y="3226820"/>
            <a:ext cx="3859795" cy="304801"/>
          </a:xfrm>
        </p:spPr>
        <p:txBody>
          <a:bodyPr/>
          <a:lstStyle>
            <a:lvl1pPr>
              <a:defRPr b="0" i="0">
                <a:solidFill>
                  <a:schemeClr val="bg1"/>
                </a:solidFill>
              </a:defRPr>
            </a:lvl1pPr>
          </a:lstStyle>
          <a:p>
            <a:pPr>
              <a:defRPr/>
            </a:pPr>
            <a:endParaRPr lang="ru-RU"/>
          </a:p>
        </p:txBody>
      </p:sp>
      <p:sp>
        <p:nvSpPr>
          <p:cNvPr id="10" name="Rectangle 9"/>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a:xfrm>
            <a:off x="10351008" y="292608"/>
            <a:ext cx="838199" cy="767687"/>
          </a:xfrm>
        </p:spPr>
        <p:txBody>
          <a:bodyPr/>
          <a:lstStyle>
            <a:lvl1pPr>
              <a:defRPr sz="2800" b="0" i="0">
                <a:latin typeface="+mj-lt"/>
              </a:defRPr>
            </a:lvl1pPr>
          </a:lstStyle>
          <a:p>
            <a:pPr>
              <a:defRPr/>
            </a:pPr>
            <a:fld id="{CB685592-961F-45B6-8EFB-9F482BAFAEE9}" type="slidenum">
              <a:rPr lang="ru-RU" altLang="ru-RU" smtClean="0"/>
              <a:pPr>
                <a:defRPr/>
              </a:pPr>
              <a:t>‹#›</a:t>
            </a:fld>
            <a:endParaRPr lang="ru-RU" altLang="ru-RU"/>
          </a:p>
        </p:txBody>
      </p:sp>
    </p:spTree>
    <p:extLst>
      <p:ext uri="{BB962C8B-B14F-4D97-AF65-F5344CB8AC3E}">
        <p14:creationId xmlns:p14="http://schemas.microsoft.com/office/powerpoint/2010/main" val="1226519823"/>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Content Placeholder 2"/>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pPr>
              <a:defRPr/>
            </a:pPr>
            <a:fld id="{0FEA920D-47D1-4936-AD0F-6A1C2F18A67C}" type="datetimeFigureOut">
              <a:rPr lang="ru-RU" smtClean="0"/>
              <a:pPr>
                <a:defRPr/>
              </a:pPr>
              <a:t>29.05.2025</a:t>
            </a:fld>
            <a:endParaRPr lang="ru-RU"/>
          </a:p>
        </p:txBody>
      </p:sp>
      <p:sp>
        <p:nvSpPr>
          <p:cNvPr id="5" name="Footer Placeholder 4"/>
          <p:cNvSpPr>
            <a:spLocks noGrp="1"/>
          </p:cNvSpPr>
          <p:nvPr>
            <p:ph type="ftr" sz="quarter" idx="11"/>
          </p:nvPr>
        </p:nvSpPr>
        <p:spPr/>
        <p:txBody>
          <a:bodyPr/>
          <a:lstStyle/>
          <a:p>
            <a:pPr>
              <a:defRPr/>
            </a:pPr>
            <a:endParaRPr lang="ru-RU"/>
          </a:p>
        </p:txBody>
      </p:sp>
      <p:sp>
        <p:nvSpPr>
          <p:cNvPr id="6" name="Slide Number Placeholder 5"/>
          <p:cNvSpPr>
            <a:spLocks noGrp="1"/>
          </p:cNvSpPr>
          <p:nvPr>
            <p:ph type="sldNum" sz="quarter" idx="12"/>
          </p:nvPr>
        </p:nvSpPr>
        <p:spPr/>
        <p:txBody>
          <a:bodyPr/>
          <a:lstStyle/>
          <a:p>
            <a:pPr>
              <a:defRPr/>
            </a:pPr>
            <a:fld id="{87447637-E9A7-40BB-B9C4-C082ACA04FAD}" type="slidenum">
              <a:rPr lang="ru-RU" altLang="ru-RU" smtClean="0"/>
              <a:pPr>
                <a:defRPr/>
              </a:pPr>
              <a:t>‹#›</a:t>
            </a:fld>
            <a:endParaRPr lang="ru-RU" altLang="ru-RU"/>
          </a:p>
        </p:txBody>
      </p:sp>
    </p:spTree>
    <p:extLst>
      <p:ext uri="{BB962C8B-B14F-4D97-AF65-F5344CB8AC3E}">
        <p14:creationId xmlns:p14="http://schemas.microsoft.com/office/powerpoint/2010/main" val="2678822737"/>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spTree>
      <p:nvGrpSpPr>
        <p:cNvPr id="1" name=""/>
        <p:cNvGrpSpPr/>
        <p:nvPr/>
      </p:nvGrpSpPr>
      <p:grpSpPr>
        <a:xfrm>
          <a:off x="0" y="0"/>
          <a:ext cx="0" cy="0"/>
          <a:chOff x="0" y="0"/>
          <a:chExt cx="0" cy="0"/>
        </a:xfrm>
      </p:grpSpPr>
      <p:grpSp>
        <p:nvGrpSpPr>
          <p:cNvPr id="13" name="Group 12"/>
          <p:cNvGrpSpPr/>
          <p:nvPr/>
        </p:nvGrpSpPr>
        <p:grpSpPr>
          <a:xfrm>
            <a:off x="0" y="-2373"/>
            <a:ext cx="12192000" cy="6867027"/>
            <a:chOff x="0" y="-2373"/>
            <a:chExt cx="12192000" cy="6867027"/>
          </a:xfrm>
        </p:grpSpPr>
        <p:sp>
          <p:nvSpPr>
            <p:cNvPr id="11" name="Rectangle 10"/>
            <p:cNvSpPr/>
            <p:nvPr/>
          </p:nvSpPr>
          <p:spPr>
            <a:xfrm>
              <a:off x="0" y="0"/>
              <a:ext cx="12192000" cy="6858000"/>
            </a:xfrm>
            <a:prstGeom prst="rect">
              <a:avLst/>
            </a:prstGeom>
            <a:blipFill>
              <a:blip r:embed="rId2">
                <a:duotone>
                  <a:schemeClr val="dk2">
                    <a:shade val="62000"/>
                    <a:hueMod val="108000"/>
                    <a:satMod val="164000"/>
                    <a:lumMod val="69000"/>
                  </a:schemeClr>
                  <a:schemeClr val="dk2">
                    <a:tint val="96000"/>
                    <a:hueMod val="90000"/>
                    <a:satMod val="130000"/>
                    <a:lumMod val="134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4" name="Oval 13"/>
            <p:cNvSpPr/>
            <p:nvPr/>
          </p:nvSpPr>
          <p:spPr>
            <a:xfrm>
              <a:off x="3220" y="2667000"/>
              <a:ext cx="4191000" cy="4191000"/>
            </a:xfrm>
            <a:prstGeom prst="ellipse">
              <a:avLst/>
            </a:prstGeom>
            <a:gradFill flip="none" rotWithShape="1">
              <a:gsLst>
                <a:gs pos="0">
                  <a:schemeClr val="bg2">
                    <a:lumMod val="40000"/>
                    <a:lumOff val="60000"/>
                    <a:alpha val="11000"/>
                  </a:schemeClr>
                </a:gs>
                <a:gs pos="75000">
                  <a:schemeClr val="bg2">
                    <a:lumMod val="40000"/>
                    <a:lumOff val="60000"/>
                    <a:alpha val="0"/>
                  </a:schemeClr>
                </a:gs>
                <a:gs pos="36000">
                  <a:schemeClr val="bg2">
                    <a:lumMod val="40000"/>
                    <a:lumOff val="6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1750" y="2895600"/>
              <a:ext cx="2362200" cy="2362200"/>
            </a:xfrm>
            <a:prstGeom prst="ellipse">
              <a:avLst/>
            </a:prstGeom>
            <a:gradFill flip="none" rotWithShape="1">
              <a:gsLst>
                <a:gs pos="0">
                  <a:schemeClr val="bg2">
                    <a:lumMod val="40000"/>
                    <a:lumOff val="60000"/>
                    <a:alpha val="8000"/>
                  </a:schemeClr>
                </a:gs>
                <a:gs pos="72000">
                  <a:schemeClr val="bg2">
                    <a:lumMod val="40000"/>
                    <a:lumOff val="60000"/>
                    <a:alpha val="0"/>
                  </a:schemeClr>
                </a:gs>
                <a:gs pos="36000">
                  <a:schemeClr val="bg2">
                    <a:lumMod val="40000"/>
                    <a:lumOff val="6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7999412" y="-2373"/>
              <a:ext cx="1600200" cy="1600200"/>
            </a:xfrm>
            <a:prstGeom prst="ellipse">
              <a:avLst/>
            </a:prstGeom>
            <a:gradFill flip="none" rotWithShape="1">
              <a:gsLst>
                <a:gs pos="0">
                  <a:schemeClr val="bg2">
                    <a:lumMod val="40000"/>
                    <a:lumOff val="60000"/>
                    <a:alpha val="14000"/>
                  </a:schemeClr>
                </a:gs>
                <a:gs pos="73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5874054"/>
              <a:ext cx="990600" cy="990600"/>
            </a:xfrm>
            <a:prstGeom prst="ellipse">
              <a:avLst/>
            </a:prstGeom>
            <a:gradFill flip="none" rotWithShape="1">
              <a:gsLst>
                <a:gs pos="0">
                  <a:schemeClr val="bg2">
                    <a:lumMod val="40000"/>
                    <a:lumOff val="60000"/>
                    <a:alpha val="14000"/>
                  </a:schemeClr>
                </a:gs>
                <a:gs pos="66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7" name="Rectangle 6"/>
            <p:cNvSpPr/>
            <p:nvPr/>
          </p:nvSpPr>
          <p:spPr>
            <a:xfrm>
              <a:off x="7289800" y="402165"/>
              <a:ext cx="4478865"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9" name="Freeform 5"/>
            <p:cNvSpPr/>
            <p:nvPr/>
          </p:nvSpPr>
          <p:spPr bwMode="gray">
            <a:xfrm rot="15922489">
              <a:off x="4698352"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8" name="Freeform 5"/>
            <p:cNvSpPr/>
            <p:nvPr/>
          </p:nvSpPr>
          <p:spPr bwMode="gray">
            <a:xfrm rot="16200000">
              <a:off x="3787244"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2"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6" y="2677645"/>
            <a:ext cx="4351023" cy="2283824"/>
          </a:xfrm>
        </p:spPr>
        <p:txBody>
          <a:bodyPr anchor="ctr"/>
          <a:lstStyle>
            <a:lvl1pPr algn="l">
              <a:defRPr sz="4000" b="0" cap="none"/>
            </a:lvl1pPr>
          </a:lstStyle>
          <a:p>
            <a:r>
              <a:rPr lang="ru-RU"/>
              <a:t>Образец заголовка</a:t>
            </a:r>
            <a:endParaRPr lang="en-US" dirty="0"/>
          </a:p>
        </p:txBody>
      </p:sp>
      <p:sp>
        <p:nvSpPr>
          <p:cNvPr id="3" name="Text Placeholder 2"/>
          <p:cNvSpPr>
            <a:spLocks noGrp="1"/>
          </p:cNvSpPr>
          <p:nvPr>
            <p:ph type="body" idx="1"/>
          </p:nvPr>
        </p:nvSpPr>
        <p:spPr>
          <a:xfrm>
            <a:off x="6895558" y="2677644"/>
            <a:ext cx="3755379" cy="2283823"/>
          </a:xfrm>
        </p:spPr>
        <p:txBody>
          <a:bodyPr anchor="ctr"/>
          <a:lstStyle>
            <a:lvl1pPr marL="0" indent="0" algn="l">
              <a:buNone/>
              <a:defRPr sz="2000" cap="all">
                <a:solidFill>
                  <a:schemeClr val="accent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pPr>
              <a:defRPr/>
            </a:pPr>
            <a:fld id="{890C0F46-1F9A-4A7C-8657-741770197D80}" type="datetimeFigureOut">
              <a:rPr lang="ru-RU" smtClean="0"/>
              <a:pPr>
                <a:defRPr/>
              </a:pPr>
              <a:t>29.05.2025</a:t>
            </a:fld>
            <a:endParaRPr lang="ru-RU"/>
          </a:p>
        </p:txBody>
      </p:sp>
      <p:sp>
        <p:nvSpPr>
          <p:cNvPr id="5" name="Footer Placeholder 4"/>
          <p:cNvSpPr>
            <a:spLocks noGrp="1"/>
          </p:cNvSpPr>
          <p:nvPr>
            <p:ph type="ftr" sz="quarter" idx="11"/>
          </p:nvPr>
        </p:nvSpPr>
        <p:spPr/>
        <p:txBody>
          <a:bodyPr/>
          <a:lstStyle/>
          <a:p>
            <a:pPr>
              <a:defRPr/>
            </a:pPr>
            <a:endParaRPr lang="ru-RU"/>
          </a:p>
        </p:txBody>
      </p:sp>
      <p:sp>
        <p:nvSpPr>
          <p:cNvPr id="15" name="Rectangle 14"/>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pPr>
              <a:defRPr/>
            </a:pPr>
            <a:fld id="{7EF0B61D-C351-4283-BAB5-A79A45DA5220}" type="slidenum">
              <a:rPr lang="ru-RU" altLang="ru-RU" smtClean="0"/>
              <a:pPr>
                <a:defRPr/>
              </a:pPr>
              <a:t>‹#›</a:t>
            </a:fld>
            <a:endParaRPr lang="ru-RU" altLang="ru-RU"/>
          </a:p>
        </p:txBody>
      </p:sp>
    </p:spTree>
    <p:extLst>
      <p:ext uri="{BB962C8B-B14F-4D97-AF65-F5344CB8AC3E}">
        <p14:creationId xmlns:p14="http://schemas.microsoft.com/office/powerpoint/2010/main" val="2118033513"/>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Content Placeholder 2"/>
          <p:cNvSpPr>
            <a:spLocks noGrp="1"/>
          </p:cNvSpPr>
          <p:nvPr>
            <p:ph sz="half" idx="1"/>
          </p:nvPr>
        </p:nvSpPr>
        <p:spPr>
          <a:xfrm>
            <a:off x="1154954" y="2603500"/>
            <a:ext cx="4825158" cy="3416301"/>
          </a:xfrm>
        </p:spPr>
        <p:txBody>
          <a:bodyPr>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Content Placeholder 3"/>
          <p:cNvSpPr>
            <a:spLocks noGrp="1"/>
          </p:cNvSpPr>
          <p:nvPr>
            <p:ph sz="half" idx="2"/>
          </p:nvPr>
        </p:nvSpPr>
        <p:spPr>
          <a:xfrm>
            <a:off x="6208712" y="2603500"/>
            <a:ext cx="4825159" cy="3416300"/>
          </a:xfrm>
        </p:spPr>
        <p:txBody>
          <a:bodyPr>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Date Placeholder 4"/>
          <p:cNvSpPr>
            <a:spLocks noGrp="1"/>
          </p:cNvSpPr>
          <p:nvPr>
            <p:ph type="dt" sz="half" idx="10"/>
          </p:nvPr>
        </p:nvSpPr>
        <p:spPr/>
        <p:txBody>
          <a:bodyPr/>
          <a:lstStyle/>
          <a:p>
            <a:pPr>
              <a:defRPr/>
            </a:pPr>
            <a:fld id="{E78126DE-8BAA-4B15-8978-DCBD0E41BE6A}" type="datetimeFigureOut">
              <a:rPr lang="ru-RU" smtClean="0"/>
              <a:pPr>
                <a:defRPr/>
              </a:pPr>
              <a:t>29.05.2025</a:t>
            </a:fld>
            <a:endParaRPr lang="ru-RU"/>
          </a:p>
        </p:txBody>
      </p:sp>
      <p:sp>
        <p:nvSpPr>
          <p:cNvPr id="6" name="Footer Placeholder 5"/>
          <p:cNvSpPr>
            <a:spLocks noGrp="1"/>
          </p:cNvSpPr>
          <p:nvPr>
            <p:ph type="ftr" sz="quarter" idx="11"/>
          </p:nvPr>
        </p:nvSpPr>
        <p:spPr/>
        <p:txBody>
          <a:bodyPr/>
          <a:lstStyle/>
          <a:p>
            <a:pPr>
              <a:defRPr/>
            </a:pPr>
            <a:endParaRPr lang="ru-RU"/>
          </a:p>
        </p:txBody>
      </p:sp>
      <p:sp>
        <p:nvSpPr>
          <p:cNvPr id="7" name="Slide Number Placeholder 6"/>
          <p:cNvSpPr>
            <a:spLocks noGrp="1"/>
          </p:cNvSpPr>
          <p:nvPr>
            <p:ph type="sldNum" sz="quarter" idx="12"/>
          </p:nvPr>
        </p:nvSpPr>
        <p:spPr/>
        <p:txBody>
          <a:bodyPr/>
          <a:lstStyle/>
          <a:p>
            <a:pPr>
              <a:defRPr/>
            </a:pPr>
            <a:fld id="{B76446A4-8188-4F26-86C0-E6E15E93C536}" type="slidenum">
              <a:rPr lang="ru-RU" altLang="ru-RU" smtClean="0"/>
              <a:pPr>
                <a:defRPr/>
              </a:pPr>
              <a:t>‹#›</a:t>
            </a:fld>
            <a:endParaRPr lang="ru-RU" altLang="ru-RU"/>
          </a:p>
        </p:txBody>
      </p:sp>
    </p:spTree>
    <p:extLst>
      <p:ext uri="{BB962C8B-B14F-4D97-AF65-F5344CB8AC3E}">
        <p14:creationId xmlns:p14="http://schemas.microsoft.com/office/powerpoint/2010/main" val="3523995271"/>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ru-RU"/>
              <a:t>Образец заголовка</a:t>
            </a:r>
            <a:endParaRPr lang="en-US" dirty="0"/>
          </a:p>
        </p:txBody>
      </p:sp>
      <p:sp>
        <p:nvSpPr>
          <p:cNvPr id="3" name="Text Placeholder 2"/>
          <p:cNvSpPr>
            <a:spLocks noGrp="1"/>
          </p:cNvSpPr>
          <p:nvPr>
            <p:ph type="body" idx="1"/>
          </p:nvPr>
        </p:nvSpPr>
        <p:spPr>
          <a:xfrm>
            <a:off x="1154954" y="2603500"/>
            <a:ext cx="4825157"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Content Placeholder 3"/>
          <p:cNvSpPr>
            <a:spLocks noGrp="1"/>
          </p:cNvSpPr>
          <p:nvPr>
            <p:ph sz="half" idx="2"/>
          </p:nvPr>
        </p:nvSpPr>
        <p:spPr>
          <a:xfrm>
            <a:off x="1154954" y="3179762"/>
            <a:ext cx="4825158" cy="2840039"/>
          </a:xfrm>
        </p:spPr>
        <p:txBody>
          <a:bodyPr>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Text Placeholder 4"/>
          <p:cNvSpPr>
            <a:spLocks noGrp="1"/>
          </p:cNvSpPr>
          <p:nvPr>
            <p:ph type="body" sz="quarter" idx="3"/>
          </p:nvPr>
        </p:nvSpPr>
        <p:spPr>
          <a:xfrm>
            <a:off x="6208712" y="2603500"/>
            <a:ext cx="4825159"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Content Placeholder 5"/>
          <p:cNvSpPr>
            <a:spLocks noGrp="1"/>
          </p:cNvSpPr>
          <p:nvPr>
            <p:ph sz="quarter" idx="4"/>
          </p:nvPr>
        </p:nvSpPr>
        <p:spPr>
          <a:xfrm>
            <a:off x="6208710" y="3179762"/>
            <a:ext cx="4825159" cy="2840039"/>
          </a:xfrm>
        </p:spPr>
        <p:txBody>
          <a:bodyPr>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7" name="Date Placeholder 6"/>
          <p:cNvSpPr>
            <a:spLocks noGrp="1"/>
          </p:cNvSpPr>
          <p:nvPr>
            <p:ph type="dt" sz="half" idx="10"/>
          </p:nvPr>
        </p:nvSpPr>
        <p:spPr/>
        <p:txBody>
          <a:bodyPr/>
          <a:lstStyle/>
          <a:p>
            <a:pPr>
              <a:defRPr/>
            </a:pPr>
            <a:fld id="{3179B9F5-EB0C-4101-AABF-2EBF2F129F0C}" type="datetimeFigureOut">
              <a:rPr lang="ru-RU" smtClean="0"/>
              <a:pPr>
                <a:defRPr/>
              </a:pPr>
              <a:t>29.05.2025</a:t>
            </a:fld>
            <a:endParaRPr lang="ru-RU"/>
          </a:p>
        </p:txBody>
      </p:sp>
      <p:sp>
        <p:nvSpPr>
          <p:cNvPr id="8" name="Footer Placeholder 7"/>
          <p:cNvSpPr>
            <a:spLocks noGrp="1"/>
          </p:cNvSpPr>
          <p:nvPr>
            <p:ph type="ftr" sz="quarter" idx="11"/>
          </p:nvPr>
        </p:nvSpPr>
        <p:spPr/>
        <p:txBody>
          <a:bodyPr/>
          <a:lstStyle/>
          <a:p>
            <a:pPr>
              <a:defRPr/>
            </a:pPr>
            <a:endParaRPr lang="ru-RU"/>
          </a:p>
        </p:txBody>
      </p:sp>
      <p:sp>
        <p:nvSpPr>
          <p:cNvPr id="9" name="Slide Number Placeholder 8"/>
          <p:cNvSpPr>
            <a:spLocks noGrp="1"/>
          </p:cNvSpPr>
          <p:nvPr>
            <p:ph type="sldNum" sz="quarter" idx="12"/>
          </p:nvPr>
        </p:nvSpPr>
        <p:spPr/>
        <p:txBody>
          <a:bodyPr/>
          <a:lstStyle/>
          <a:p>
            <a:pPr>
              <a:defRPr/>
            </a:pPr>
            <a:fld id="{F3AC7BCD-C57C-412E-886C-6E9360BAEDB7}" type="slidenum">
              <a:rPr lang="ru-RU" altLang="ru-RU" smtClean="0"/>
              <a:pPr>
                <a:defRPr/>
              </a:pPr>
              <a:t>‹#›</a:t>
            </a:fld>
            <a:endParaRPr lang="ru-RU" altLang="ru-RU"/>
          </a:p>
        </p:txBody>
      </p:sp>
    </p:spTree>
    <p:extLst>
      <p:ext uri="{BB962C8B-B14F-4D97-AF65-F5344CB8AC3E}">
        <p14:creationId xmlns:p14="http://schemas.microsoft.com/office/powerpoint/2010/main" val="300895580"/>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Date Placeholder 2"/>
          <p:cNvSpPr>
            <a:spLocks noGrp="1"/>
          </p:cNvSpPr>
          <p:nvPr>
            <p:ph type="dt" sz="half" idx="10"/>
          </p:nvPr>
        </p:nvSpPr>
        <p:spPr/>
        <p:txBody>
          <a:bodyPr/>
          <a:lstStyle/>
          <a:p>
            <a:pPr>
              <a:defRPr/>
            </a:pPr>
            <a:fld id="{00A00320-519E-4940-BAC6-BA01AB868D24}" type="datetimeFigureOut">
              <a:rPr lang="ru-RU" smtClean="0"/>
              <a:pPr>
                <a:defRPr/>
              </a:pPr>
              <a:t>29.05.2025</a:t>
            </a:fld>
            <a:endParaRPr lang="ru-RU"/>
          </a:p>
        </p:txBody>
      </p:sp>
      <p:sp>
        <p:nvSpPr>
          <p:cNvPr id="4" name="Footer Placeholder 3"/>
          <p:cNvSpPr>
            <a:spLocks noGrp="1"/>
          </p:cNvSpPr>
          <p:nvPr>
            <p:ph type="ftr" sz="quarter" idx="11"/>
          </p:nvPr>
        </p:nvSpPr>
        <p:spPr/>
        <p:txBody>
          <a:bodyPr/>
          <a:lstStyle/>
          <a:p>
            <a:pPr>
              <a:defRPr/>
            </a:pPr>
            <a:endParaRPr lang="ru-RU"/>
          </a:p>
        </p:txBody>
      </p:sp>
      <p:sp>
        <p:nvSpPr>
          <p:cNvPr id="5" name="Slide Number Placeholder 4"/>
          <p:cNvSpPr>
            <a:spLocks noGrp="1"/>
          </p:cNvSpPr>
          <p:nvPr>
            <p:ph type="sldNum" sz="quarter" idx="12"/>
          </p:nvPr>
        </p:nvSpPr>
        <p:spPr/>
        <p:txBody>
          <a:bodyPr/>
          <a:lstStyle/>
          <a:p>
            <a:pPr>
              <a:defRPr/>
            </a:pPr>
            <a:fld id="{0FCB856C-6A87-4118-A144-8AFF67B6CFF8}" type="slidenum">
              <a:rPr lang="ru-RU" altLang="ru-RU" smtClean="0"/>
              <a:pPr>
                <a:defRPr/>
              </a:pPr>
              <a:t>‹#›</a:t>
            </a:fld>
            <a:endParaRPr lang="ru-RU" altLang="ru-RU"/>
          </a:p>
        </p:txBody>
      </p:sp>
    </p:spTree>
    <p:extLst>
      <p:ext uri="{BB962C8B-B14F-4D97-AF65-F5344CB8AC3E}">
        <p14:creationId xmlns:p14="http://schemas.microsoft.com/office/powerpoint/2010/main" val="4159197930"/>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showMasterSp="0"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fld id="{883DC9DD-9715-4A36-8331-436C1ED9356D}" type="datetimeFigureOut">
              <a:rPr lang="ru-RU" smtClean="0"/>
              <a:pPr>
                <a:defRPr/>
              </a:pPr>
              <a:t>29.05.2025</a:t>
            </a:fld>
            <a:endParaRPr lang="ru-RU"/>
          </a:p>
        </p:txBody>
      </p:sp>
      <p:sp>
        <p:nvSpPr>
          <p:cNvPr id="3" name="Footer Placeholder 2"/>
          <p:cNvSpPr>
            <a:spLocks noGrp="1"/>
          </p:cNvSpPr>
          <p:nvPr>
            <p:ph type="ftr" sz="quarter" idx="11"/>
          </p:nvPr>
        </p:nvSpPr>
        <p:spPr/>
        <p:txBody>
          <a:bodyPr/>
          <a:lstStyle/>
          <a:p>
            <a:pPr>
              <a:defRPr/>
            </a:pPr>
            <a:endParaRPr lang="ru-RU"/>
          </a:p>
        </p:txBody>
      </p:sp>
      <p:sp>
        <p:nvSpPr>
          <p:cNvPr id="7" name="Rectangle 6"/>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4" name="Slide Number Placeholder 3"/>
          <p:cNvSpPr>
            <a:spLocks noGrp="1"/>
          </p:cNvSpPr>
          <p:nvPr>
            <p:ph type="sldNum" sz="quarter" idx="12"/>
          </p:nvPr>
        </p:nvSpPr>
        <p:spPr/>
        <p:txBody>
          <a:bodyPr/>
          <a:lstStyle/>
          <a:p>
            <a:pPr>
              <a:defRPr/>
            </a:pPr>
            <a:fld id="{8D57FC54-BA88-4B38-A1C8-9B96527F772B}" type="slidenum">
              <a:rPr lang="ru-RU" altLang="ru-RU" smtClean="0"/>
              <a:pPr>
                <a:defRPr/>
              </a:pPr>
              <a:t>‹#›</a:t>
            </a:fld>
            <a:endParaRPr lang="ru-RU" altLang="ru-RU"/>
          </a:p>
        </p:txBody>
      </p:sp>
    </p:spTree>
    <p:extLst>
      <p:ext uri="{BB962C8B-B14F-4D97-AF65-F5344CB8AC3E}">
        <p14:creationId xmlns:p14="http://schemas.microsoft.com/office/powerpoint/2010/main" val="256232343"/>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showMasterSp="0" type="objTx" preserve="1">
  <p:cSld name="Объект с подписью">
    <p:spTree>
      <p:nvGrpSpPr>
        <p:cNvPr id="1" name=""/>
        <p:cNvGrpSpPr/>
        <p:nvPr/>
      </p:nvGrpSpPr>
      <p:grpSpPr>
        <a:xfrm>
          <a:off x="0" y="0"/>
          <a:ext cx="0" cy="0"/>
          <a:chOff x="0" y="0"/>
          <a:chExt cx="0" cy="0"/>
        </a:xfrm>
      </p:grpSpPr>
      <p:grpSp>
        <p:nvGrpSpPr>
          <p:cNvPr id="14" name="Group 13"/>
          <p:cNvGrpSpPr/>
          <p:nvPr/>
        </p:nvGrpSpPr>
        <p:grpSpPr>
          <a:xfrm>
            <a:off x="0" y="-2373"/>
            <a:ext cx="12192000" cy="6867027"/>
            <a:chOff x="0" y="-2373"/>
            <a:chExt cx="12192000" cy="6867027"/>
          </a:xfrm>
        </p:grpSpPr>
        <p:sp>
          <p:nvSpPr>
            <p:cNvPr id="12" name="Rectangle 11"/>
            <p:cNvSpPr/>
            <p:nvPr/>
          </p:nvSpPr>
          <p:spPr>
            <a:xfrm>
              <a:off x="0" y="0"/>
              <a:ext cx="12192000" cy="6858000"/>
            </a:xfrm>
            <a:prstGeom prst="rect">
              <a:avLst/>
            </a:prstGeom>
            <a:blipFill>
              <a:blip r:embed="rId2">
                <a:duotone>
                  <a:schemeClr val="dk2">
                    <a:shade val="62000"/>
                    <a:hueMod val="108000"/>
                    <a:satMod val="164000"/>
                    <a:lumMod val="69000"/>
                  </a:schemeClr>
                  <a:schemeClr val="dk2">
                    <a:tint val="96000"/>
                    <a:hueMod val="90000"/>
                    <a:satMod val="130000"/>
                    <a:lumMod val="134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6" name="Oval 15"/>
            <p:cNvSpPr/>
            <p:nvPr/>
          </p:nvSpPr>
          <p:spPr>
            <a:xfrm>
              <a:off x="3220" y="2667000"/>
              <a:ext cx="4191000" cy="4191000"/>
            </a:xfrm>
            <a:prstGeom prst="ellipse">
              <a:avLst/>
            </a:prstGeom>
            <a:gradFill flip="none" rotWithShape="1">
              <a:gsLst>
                <a:gs pos="0">
                  <a:schemeClr val="bg2">
                    <a:lumMod val="40000"/>
                    <a:lumOff val="60000"/>
                    <a:alpha val="11000"/>
                  </a:schemeClr>
                </a:gs>
                <a:gs pos="75000">
                  <a:schemeClr val="bg2">
                    <a:lumMod val="40000"/>
                    <a:lumOff val="60000"/>
                    <a:alpha val="0"/>
                  </a:schemeClr>
                </a:gs>
                <a:gs pos="36000">
                  <a:schemeClr val="bg2">
                    <a:lumMod val="40000"/>
                    <a:lumOff val="6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1750" y="2895600"/>
              <a:ext cx="2362200" cy="2362200"/>
            </a:xfrm>
            <a:prstGeom prst="ellipse">
              <a:avLst/>
            </a:prstGeom>
            <a:gradFill flip="none" rotWithShape="1">
              <a:gsLst>
                <a:gs pos="0">
                  <a:schemeClr val="bg2">
                    <a:lumMod val="40000"/>
                    <a:lumOff val="60000"/>
                    <a:alpha val="8000"/>
                  </a:schemeClr>
                </a:gs>
                <a:gs pos="72000">
                  <a:schemeClr val="bg2">
                    <a:lumMod val="40000"/>
                    <a:lumOff val="60000"/>
                    <a:alpha val="0"/>
                  </a:schemeClr>
                </a:gs>
                <a:gs pos="36000">
                  <a:schemeClr val="bg2">
                    <a:lumMod val="40000"/>
                    <a:lumOff val="6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7999412" y="-2373"/>
              <a:ext cx="1600200" cy="1600200"/>
            </a:xfrm>
            <a:prstGeom prst="ellipse">
              <a:avLst/>
            </a:prstGeom>
            <a:gradFill flip="none" rotWithShape="1">
              <a:gsLst>
                <a:gs pos="0">
                  <a:schemeClr val="bg2">
                    <a:lumMod val="40000"/>
                    <a:lumOff val="60000"/>
                    <a:alpha val="14000"/>
                  </a:schemeClr>
                </a:gs>
                <a:gs pos="73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8609012" y="5874054"/>
              <a:ext cx="990600" cy="990600"/>
            </a:xfrm>
            <a:prstGeom prst="ellipse">
              <a:avLst/>
            </a:prstGeom>
            <a:gradFill flip="none" rotWithShape="1">
              <a:gsLst>
                <a:gs pos="0">
                  <a:schemeClr val="bg2">
                    <a:lumMod val="40000"/>
                    <a:lumOff val="60000"/>
                    <a:alpha val="14000"/>
                  </a:schemeClr>
                </a:gs>
                <a:gs pos="66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8" name="Rectangle 7"/>
            <p:cNvSpPr/>
            <p:nvPr/>
          </p:nvSpPr>
          <p:spPr>
            <a:xfrm>
              <a:off x="5713412" y="402165"/>
              <a:ext cx="6055253"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0" name="Freeform 5"/>
            <p:cNvSpPr/>
            <p:nvPr/>
          </p:nvSpPr>
          <p:spPr bwMode="gray">
            <a:xfrm rot="15922489">
              <a:off x="3140485"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9" name="Freeform 5"/>
            <p:cNvSpPr/>
            <p:nvPr/>
          </p:nvSpPr>
          <p:spPr bwMode="gray">
            <a:xfrm rot="16200000">
              <a:off x="2229377"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3"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4" y="1295400"/>
            <a:ext cx="2793159" cy="1600200"/>
          </a:xfrm>
        </p:spPr>
        <p:txBody>
          <a:bodyPr anchor="b"/>
          <a:lstStyle>
            <a:lvl1pPr algn="l">
              <a:defRPr sz="2400" b="0"/>
            </a:lvl1pPr>
          </a:lstStyle>
          <a:p>
            <a:r>
              <a:rPr lang="ru-RU"/>
              <a:t>Образец заголовка</a:t>
            </a:r>
            <a:endParaRPr lang="en-US" dirty="0"/>
          </a:p>
        </p:txBody>
      </p:sp>
      <p:sp>
        <p:nvSpPr>
          <p:cNvPr id="3" name="Content Placeholder 2"/>
          <p:cNvSpPr>
            <a:spLocks noGrp="1"/>
          </p:cNvSpPr>
          <p:nvPr>
            <p:ph idx="1"/>
          </p:nvPr>
        </p:nvSpPr>
        <p:spPr>
          <a:xfrm>
            <a:off x="5781146" y="1447800"/>
            <a:ext cx="5190065" cy="4572000"/>
          </a:xfrm>
        </p:spPr>
        <p:txBody>
          <a:bodyPr anchor="ctr">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Text Placeholder 3"/>
          <p:cNvSpPr>
            <a:spLocks noGrp="1"/>
          </p:cNvSpPr>
          <p:nvPr>
            <p:ph type="body" sz="half" idx="2"/>
          </p:nvPr>
        </p:nvSpPr>
        <p:spPr bwMode="gray">
          <a:xfrm>
            <a:off x="1154955" y="2895600"/>
            <a:ext cx="2793158" cy="3129279"/>
          </a:xfrm>
        </p:spPr>
        <p:txBody>
          <a:bodyPr/>
          <a:lstStyle>
            <a:lvl1pPr marL="0" indent="0">
              <a:buNone/>
              <a:defRPr sz="1400">
                <a:solidFill>
                  <a:schemeClr val="accent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Date Placeholder 4"/>
          <p:cNvSpPr>
            <a:spLocks noGrp="1"/>
          </p:cNvSpPr>
          <p:nvPr>
            <p:ph type="dt" sz="half" idx="10"/>
          </p:nvPr>
        </p:nvSpPr>
        <p:spPr/>
        <p:txBody>
          <a:bodyPr/>
          <a:lstStyle/>
          <a:p>
            <a:pPr>
              <a:defRPr/>
            </a:pPr>
            <a:fld id="{6D3C5BBF-33E1-42F6-8D2E-4F0C2EFD5873}" type="datetimeFigureOut">
              <a:rPr lang="ru-RU" smtClean="0"/>
              <a:pPr>
                <a:defRPr/>
              </a:pPr>
              <a:t>29.05.2025</a:t>
            </a:fld>
            <a:endParaRPr lang="ru-RU"/>
          </a:p>
        </p:txBody>
      </p:sp>
      <p:sp>
        <p:nvSpPr>
          <p:cNvPr id="6" name="Footer Placeholder 5"/>
          <p:cNvSpPr>
            <a:spLocks noGrp="1"/>
          </p:cNvSpPr>
          <p:nvPr>
            <p:ph type="ftr" sz="quarter" idx="11"/>
          </p:nvPr>
        </p:nvSpPr>
        <p:spPr/>
        <p:txBody>
          <a:bodyPr/>
          <a:lstStyle/>
          <a:p>
            <a:pPr>
              <a:defRPr/>
            </a:pPr>
            <a:endParaRPr lang="ru-RU"/>
          </a:p>
        </p:txBody>
      </p:sp>
      <p:sp>
        <p:nvSpPr>
          <p:cNvPr id="15" name="Rectangle 14"/>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pPr>
              <a:defRPr/>
            </a:pPr>
            <a:fld id="{0EE84338-C771-47FD-9EA3-9FE1DE9E8DF1}" type="slidenum">
              <a:rPr lang="ru-RU" altLang="ru-RU" smtClean="0"/>
              <a:pPr>
                <a:defRPr/>
              </a:pPr>
              <a:t>‹#›</a:t>
            </a:fld>
            <a:endParaRPr lang="ru-RU" altLang="ru-RU"/>
          </a:p>
        </p:txBody>
      </p:sp>
    </p:spTree>
    <p:extLst>
      <p:ext uri="{BB962C8B-B14F-4D97-AF65-F5344CB8AC3E}">
        <p14:creationId xmlns:p14="http://schemas.microsoft.com/office/powerpoint/2010/main" val="1981482166"/>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grpSp>
        <p:nvGrpSpPr>
          <p:cNvPr id="20" name="Group 19"/>
          <p:cNvGrpSpPr/>
          <p:nvPr/>
        </p:nvGrpSpPr>
        <p:grpSpPr>
          <a:xfrm>
            <a:off x="0" y="-2373"/>
            <a:ext cx="12192000" cy="6867027"/>
            <a:chOff x="0" y="-2373"/>
            <a:chExt cx="12192000" cy="6867027"/>
          </a:xfrm>
        </p:grpSpPr>
        <p:sp>
          <p:nvSpPr>
            <p:cNvPr id="12" name="Rectangle 11"/>
            <p:cNvSpPr/>
            <p:nvPr/>
          </p:nvSpPr>
          <p:spPr>
            <a:xfrm>
              <a:off x="0" y="0"/>
              <a:ext cx="12192000" cy="6858000"/>
            </a:xfrm>
            <a:prstGeom prst="rect">
              <a:avLst/>
            </a:prstGeom>
            <a:blipFill>
              <a:blip r:embed="rId2">
                <a:duotone>
                  <a:schemeClr val="dk2">
                    <a:shade val="62000"/>
                    <a:hueMod val="108000"/>
                    <a:satMod val="164000"/>
                    <a:lumMod val="69000"/>
                  </a:schemeClr>
                  <a:schemeClr val="dk2">
                    <a:tint val="96000"/>
                    <a:hueMod val="90000"/>
                    <a:satMod val="130000"/>
                    <a:lumMod val="134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Oval 14"/>
            <p:cNvSpPr/>
            <p:nvPr/>
          </p:nvSpPr>
          <p:spPr>
            <a:xfrm>
              <a:off x="3220" y="2667000"/>
              <a:ext cx="4191000" cy="4191000"/>
            </a:xfrm>
            <a:prstGeom prst="ellipse">
              <a:avLst/>
            </a:prstGeom>
            <a:gradFill flip="none" rotWithShape="1">
              <a:gsLst>
                <a:gs pos="0">
                  <a:schemeClr val="bg2">
                    <a:lumMod val="40000"/>
                    <a:lumOff val="60000"/>
                    <a:alpha val="11000"/>
                  </a:schemeClr>
                </a:gs>
                <a:gs pos="75000">
                  <a:schemeClr val="bg2">
                    <a:lumMod val="40000"/>
                    <a:lumOff val="60000"/>
                    <a:alpha val="0"/>
                  </a:schemeClr>
                </a:gs>
                <a:gs pos="36000">
                  <a:schemeClr val="bg2">
                    <a:lumMod val="40000"/>
                    <a:lumOff val="6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1750" y="2895600"/>
              <a:ext cx="2362200" cy="2362200"/>
            </a:xfrm>
            <a:prstGeom prst="ellipse">
              <a:avLst/>
            </a:prstGeom>
            <a:gradFill flip="none" rotWithShape="1">
              <a:gsLst>
                <a:gs pos="0">
                  <a:schemeClr val="bg2">
                    <a:lumMod val="40000"/>
                    <a:lumOff val="60000"/>
                    <a:alpha val="8000"/>
                  </a:schemeClr>
                </a:gs>
                <a:gs pos="72000">
                  <a:schemeClr val="bg2">
                    <a:lumMod val="40000"/>
                    <a:lumOff val="60000"/>
                    <a:alpha val="0"/>
                  </a:schemeClr>
                </a:gs>
                <a:gs pos="36000">
                  <a:schemeClr val="bg2">
                    <a:lumMod val="40000"/>
                    <a:lumOff val="6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7999412" y="-2373"/>
              <a:ext cx="1600200" cy="1600200"/>
            </a:xfrm>
            <a:prstGeom prst="ellipse">
              <a:avLst/>
            </a:prstGeom>
            <a:gradFill flip="none" rotWithShape="1">
              <a:gsLst>
                <a:gs pos="0">
                  <a:schemeClr val="bg2">
                    <a:lumMod val="40000"/>
                    <a:lumOff val="60000"/>
                    <a:alpha val="14000"/>
                  </a:schemeClr>
                </a:gs>
                <a:gs pos="73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5874054"/>
              <a:ext cx="990600" cy="990600"/>
            </a:xfrm>
            <a:prstGeom prst="ellipse">
              <a:avLst/>
            </a:prstGeom>
            <a:gradFill flip="none" rotWithShape="1">
              <a:gsLst>
                <a:gs pos="0">
                  <a:schemeClr val="bg2">
                    <a:lumMod val="40000"/>
                    <a:lumOff val="60000"/>
                    <a:alpha val="14000"/>
                  </a:schemeClr>
                </a:gs>
                <a:gs pos="66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8" name="Rectangle 7"/>
            <p:cNvSpPr/>
            <p:nvPr/>
          </p:nvSpPr>
          <p:spPr>
            <a:xfrm>
              <a:off x="6172200" y="402165"/>
              <a:ext cx="5596465"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9" name="Freeform 5"/>
            <p:cNvSpPr/>
            <p:nvPr/>
          </p:nvSpPr>
          <p:spPr bwMode="gray">
            <a:xfrm rot="16200000">
              <a:off x="3295432"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0" name="Freeform 5"/>
            <p:cNvSpPr/>
            <p:nvPr/>
          </p:nvSpPr>
          <p:spPr bwMode="gray">
            <a:xfrm rot="15922489">
              <a:off x="4203594"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3"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3907" y="1693332"/>
            <a:ext cx="3860260" cy="1735668"/>
          </a:xfrm>
        </p:spPr>
        <p:txBody>
          <a:bodyPr anchor="b">
            <a:normAutofit/>
          </a:bodyPr>
          <a:lstStyle>
            <a:lvl1pPr algn="l">
              <a:defRPr sz="3600" b="0"/>
            </a:lvl1pPr>
          </a:lstStyle>
          <a:p>
            <a:r>
              <a:rPr lang="ru-RU"/>
              <a:t>Образец заголовка</a:t>
            </a:r>
            <a:endParaRPr lang="en-US" dirty="0"/>
          </a:p>
        </p:txBody>
      </p:sp>
      <p:sp>
        <p:nvSpPr>
          <p:cNvPr id="3" name="Picture Placeholder 2"/>
          <p:cNvSpPr>
            <a:spLocks noGrp="1" noChangeAspect="1"/>
          </p:cNvSpPr>
          <p:nvPr>
            <p:ph type="pic" idx="1"/>
          </p:nvPr>
        </p:nvSpPr>
        <p:spPr>
          <a:xfrm>
            <a:off x="6547870" y="1143000"/>
            <a:ext cx="3227193"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a:t>Вставка рисунка</a:t>
            </a:r>
            <a:endParaRPr lang="en-US" dirty="0"/>
          </a:p>
        </p:txBody>
      </p:sp>
      <p:sp>
        <p:nvSpPr>
          <p:cNvPr id="4" name="Text Placeholder 3"/>
          <p:cNvSpPr>
            <a:spLocks noGrp="1"/>
          </p:cNvSpPr>
          <p:nvPr>
            <p:ph type="body" sz="half" idx="2"/>
          </p:nvPr>
        </p:nvSpPr>
        <p:spPr bwMode="gray">
          <a:xfrm>
            <a:off x="1154955" y="3657600"/>
            <a:ext cx="3859212" cy="1371600"/>
          </a:xfrm>
        </p:spPr>
        <p:txBody>
          <a:bodyPr>
            <a:normAutofit/>
          </a:bodyPr>
          <a:lstStyle>
            <a:lvl1pPr marL="0" indent="0">
              <a:buNone/>
              <a:defRPr sz="1400">
                <a:solidFill>
                  <a:schemeClr val="accent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Date Placeholder 4"/>
          <p:cNvSpPr>
            <a:spLocks noGrp="1"/>
          </p:cNvSpPr>
          <p:nvPr>
            <p:ph type="dt" sz="half" idx="10"/>
          </p:nvPr>
        </p:nvSpPr>
        <p:spPr/>
        <p:txBody>
          <a:bodyPr/>
          <a:lstStyle/>
          <a:p>
            <a:pPr>
              <a:defRPr/>
            </a:pPr>
            <a:fld id="{BD2773F8-3D20-46C9-BCA9-D8BBCA7BFF75}" type="datetimeFigureOut">
              <a:rPr lang="ru-RU" smtClean="0"/>
              <a:pPr>
                <a:defRPr/>
              </a:pPr>
              <a:t>29.05.2025</a:t>
            </a:fld>
            <a:endParaRPr lang="ru-RU"/>
          </a:p>
        </p:txBody>
      </p:sp>
      <p:sp>
        <p:nvSpPr>
          <p:cNvPr id="6" name="Footer Placeholder 5"/>
          <p:cNvSpPr>
            <a:spLocks noGrp="1"/>
          </p:cNvSpPr>
          <p:nvPr>
            <p:ph type="ftr" sz="quarter" idx="11"/>
          </p:nvPr>
        </p:nvSpPr>
        <p:spPr/>
        <p:txBody>
          <a:bodyPr/>
          <a:lstStyle/>
          <a:p>
            <a:pPr>
              <a:defRPr/>
            </a:pPr>
            <a:endParaRPr lang="ru-RU"/>
          </a:p>
        </p:txBody>
      </p:sp>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pPr>
              <a:defRPr/>
            </a:pPr>
            <a:fld id="{2B7A9DFA-35C1-4C65-BEDE-9CF29043FE60}" type="slidenum">
              <a:rPr lang="ru-RU" altLang="ru-RU" smtClean="0"/>
              <a:pPr>
                <a:defRPr/>
              </a:pPr>
              <a:t>‹#›</a:t>
            </a:fld>
            <a:endParaRPr lang="ru-RU" altLang="ru-RU"/>
          </a:p>
        </p:txBody>
      </p:sp>
    </p:spTree>
    <p:extLst>
      <p:ext uri="{BB962C8B-B14F-4D97-AF65-F5344CB8AC3E}">
        <p14:creationId xmlns:p14="http://schemas.microsoft.com/office/powerpoint/2010/main" val="252118384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3"/>
            <a:ext cx="10058400" cy="1450757"/>
          </a:xfrm>
        </p:spPr>
        <p:txBody>
          <a:bodyPr/>
          <a:lstStyle/>
          <a:p>
            <a:r>
              <a:rPr lang="ru-RU"/>
              <a:t>Образец заголовка</a:t>
            </a:r>
            <a:endParaRPr lang="en-US" dirty="0"/>
          </a:p>
        </p:txBody>
      </p:sp>
      <p:sp>
        <p:nvSpPr>
          <p:cNvPr id="3" name="Text Placeholder 2"/>
          <p:cNvSpPr>
            <a:spLocks noGrp="1"/>
          </p:cNvSpPr>
          <p:nvPr>
            <p:ph type="body" idx="1"/>
          </p:nvPr>
        </p:nvSpPr>
        <p:spPr>
          <a:xfrm>
            <a:off x="109728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Content Placeholder 3"/>
          <p:cNvSpPr>
            <a:spLocks noGrp="1"/>
          </p:cNvSpPr>
          <p:nvPr>
            <p:ph sz="half" idx="2"/>
          </p:nvPr>
        </p:nvSpPr>
        <p:spPr>
          <a:xfrm>
            <a:off x="1097280" y="2582334"/>
            <a:ext cx="4937760" cy="3378200"/>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Text Placeholder 4"/>
          <p:cNvSpPr>
            <a:spLocks noGrp="1"/>
          </p:cNvSpPr>
          <p:nvPr>
            <p:ph type="body" sz="quarter" idx="3"/>
          </p:nvPr>
        </p:nvSpPr>
        <p:spPr>
          <a:xfrm>
            <a:off x="621792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Content Placeholder 5"/>
          <p:cNvSpPr>
            <a:spLocks noGrp="1"/>
          </p:cNvSpPr>
          <p:nvPr>
            <p:ph sz="quarter" idx="4"/>
          </p:nvPr>
        </p:nvSpPr>
        <p:spPr>
          <a:xfrm>
            <a:off x="6217920" y="2582334"/>
            <a:ext cx="4937760" cy="3378200"/>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7" name="Date Placeholder 6"/>
          <p:cNvSpPr>
            <a:spLocks noGrp="1"/>
          </p:cNvSpPr>
          <p:nvPr>
            <p:ph type="dt" sz="half" idx="10"/>
          </p:nvPr>
        </p:nvSpPr>
        <p:spPr/>
        <p:txBody>
          <a:bodyPr/>
          <a:lstStyle/>
          <a:p>
            <a:fld id="{B971AEDF-7987-40DE-8193-EEF5A39083FE}" type="datetimeFigureOut">
              <a:rPr lang="uz-Cyrl-UZ" smtClean="0"/>
              <a:t>29/05/2025</a:t>
            </a:fld>
            <a:endParaRPr lang="uz-Cyrl-UZ"/>
          </a:p>
        </p:txBody>
      </p:sp>
      <p:sp>
        <p:nvSpPr>
          <p:cNvPr id="8" name="Footer Placeholder 7"/>
          <p:cNvSpPr>
            <a:spLocks noGrp="1"/>
          </p:cNvSpPr>
          <p:nvPr>
            <p:ph type="ftr" sz="quarter" idx="11"/>
          </p:nvPr>
        </p:nvSpPr>
        <p:spPr/>
        <p:txBody>
          <a:bodyPr/>
          <a:lstStyle/>
          <a:p>
            <a:endParaRPr lang="uz-Cyrl-UZ"/>
          </a:p>
        </p:txBody>
      </p:sp>
      <p:sp>
        <p:nvSpPr>
          <p:cNvPr id="9" name="Slide Number Placeholder 8"/>
          <p:cNvSpPr>
            <a:spLocks noGrp="1"/>
          </p:cNvSpPr>
          <p:nvPr>
            <p:ph type="sldNum" sz="quarter" idx="12"/>
          </p:nvPr>
        </p:nvSpPr>
        <p:spPr/>
        <p:txBody>
          <a:bodyPr/>
          <a:lstStyle/>
          <a:p>
            <a:fld id="{7404D8E7-D024-4ACA-BCAF-29E0A26DEF33}" type="slidenum">
              <a:rPr lang="uz-Cyrl-UZ" smtClean="0"/>
              <a:t>‹#›</a:t>
            </a:fld>
            <a:endParaRPr lang="uz-Cyrl-UZ"/>
          </a:p>
        </p:txBody>
      </p:sp>
    </p:spTree>
    <p:extLst>
      <p:ext uri="{BB962C8B-B14F-4D97-AF65-F5344CB8AC3E}">
        <p14:creationId xmlns:p14="http://schemas.microsoft.com/office/powerpoint/2010/main" val="3984217337"/>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p:cSld name="Панорамная фотография с подписью">
    <p:spTree>
      <p:nvGrpSpPr>
        <p:cNvPr id="1" name=""/>
        <p:cNvGrpSpPr/>
        <p:nvPr/>
      </p:nvGrpSpPr>
      <p:grpSpPr>
        <a:xfrm>
          <a:off x="0" y="0"/>
          <a:ext cx="0" cy="0"/>
          <a:chOff x="0" y="0"/>
          <a:chExt cx="0" cy="0"/>
        </a:xfrm>
      </p:grpSpPr>
      <p:grpSp>
        <p:nvGrpSpPr>
          <p:cNvPr id="19" name="Group 18"/>
          <p:cNvGrpSpPr/>
          <p:nvPr/>
        </p:nvGrpSpPr>
        <p:grpSpPr>
          <a:xfrm>
            <a:off x="0" y="-2373"/>
            <a:ext cx="12192000" cy="6867027"/>
            <a:chOff x="0" y="-2373"/>
            <a:chExt cx="12192000" cy="6867027"/>
          </a:xfrm>
        </p:grpSpPr>
        <p:sp>
          <p:nvSpPr>
            <p:cNvPr id="11" name="Rectangle 10"/>
            <p:cNvSpPr/>
            <p:nvPr/>
          </p:nvSpPr>
          <p:spPr>
            <a:xfrm>
              <a:off x="0" y="0"/>
              <a:ext cx="12192000" cy="6858000"/>
            </a:xfrm>
            <a:prstGeom prst="rect">
              <a:avLst/>
            </a:prstGeom>
            <a:blipFill>
              <a:blip r:embed="rId2">
                <a:duotone>
                  <a:schemeClr val="dk2">
                    <a:shade val="62000"/>
                    <a:hueMod val="108000"/>
                    <a:satMod val="164000"/>
                    <a:lumMod val="69000"/>
                  </a:schemeClr>
                  <a:schemeClr val="dk2">
                    <a:tint val="96000"/>
                    <a:hueMod val="90000"/>
                    <a:satMod val="130000"/>
                    <a:lumMod val="134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4" name="Oval 13"/>
            <p:cNvSpPr/>
            <p:nvPr/>
          </p:nvSpPr>
          <p:spPr>
            <a:xfrm>
              <a:off x="3220" y="2667000"/>
              <a:ext cx="4191000" cy="4191000"/>
            </a:xfrm>
            <a:prstGeom prst="ellipse">
              <a:avLst/>
            </a:prstGeom>
            <a:gradFill flip="none" rotWithShape="1">
              <a:gsLst>
                <a:gs pos="0">
                  <a:schemeClr val="bg2">
                    <a:lumMod val="40000"/>
                    <a:lumOff val="60000"/>
                    <a:alpha val="11000"/>
                  </a:schemeClr>
                </a:gs>
                <a:gs pos="75000">
                  <a:schemeClr val="bg2">
                    <a:lumMod val="40000"/>
                    <a:lumOff val="60000"/>
                    <a:alpha val="0"/>
                  </a:schemeClr>
                </a:gs>
                <a:gs pos="36000">
                  <a:schemeClr val="bg2">
                    <a:lumMod val="40000"/>
                    <a:lumOff val="6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1750" y="2895600"/>
              <a:ext cx="2362200" cy="2362200"/>
            </a:xfrm>
            <a:prstGeom prst="ellipse">
              <a:avLst/>
            </a:prstGeom>
            <a:gradFill flip="none" rotWithShape="1">
              <a:gsLst>
                <a:gs pos="0">
                  <a:schemeClr val="bg2">
                    <a:lumMod val="40000"/>
                    <a:lumOff val="60000"/>
                    <a:alpha val="8000"/>
                  </a:schemeClr>
                </a:gs>
                <a:gs pos="72000">
                  <a:schemeClr val="bg2">
                    <a:lumMod val="40000"/>
                    <a:lumOff val="60000"/>
                    <a:alpha val="0"/>
                  </a:schemeClr>
                </a:gs>
                <a:gs pos="36000">
                  <a:schemeClr val="bg2">
                    <a:lumMod val="40000"/>
                    <a:lumOff val="6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7999412" y="-2373"/>
              <a:ext cx="1600200" cy="1600200"/>
            </a:xfrm>
            <a:prstGeom prst="ellipse">
              <a:avLst/>
            </a:prstGeom>
            <a:gradFill flip="none" rotWithShape="1">
              <a:gsLst>
                <a:gs pos="0">
                  <a:schemeClr val="bg2">
                    <a:lumMod val="40000"/>
                    <a:lumOff val="60000"/>
                    <a:alpha val="14000"/>
                  </a:schemeClr>
                </a:gs>
                <a:gs pos="73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5874054"/>
              <a:ext cx="990600" cy="990600"/>
            </a:xfrm>
            <a:prstGeom prst="ellipse">
              <a:avLst/>
            </a:prstGeom>
            <a:gradFill flip="none" rotWithShape="1">
              <a:gsLst>
                <a:gs pos="0">
                  <a:schemeClr val="bg2">
                    <a:lumMod val="40000"/>
                    <a:lumOff val="60000"/>
                    <a:alpha val="14000"/>
                  </a:schemeClr>
                </a:gs>
                <a:gs pos="66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8" name="Freeform 5"/>
            <p:cNvSpPr/>
            <p:nvPr/>
          </p:nvSpPr>
          <p:spPr bwMode="gray">
            <a:xfrm rot="10371525">
              <a:off x="263767" y="4438254"/>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9" name="Freeform 5"/>
            <p:cNvSpPr/>
            <p:nvPr/>
          </p:nvSpPr>
          <p:spPr bwMode="gray">
            <a:xfrm rot="10800000">
              <a:off x="459506" y="321130"/>
              <a:ext cx="11277600" cy="4533900"/>
            </a:xfrm>
            <a:custGeom>
              <a:avLst/>
              <a:gdLst/>
              <a:ahLst/>
              <a:cxnLst/>
              <a:rect l="0" t="0" r="r" b="b"/>
              <a:pathLst>
                <a:path w="7104" h="2856">
                  <a:moveTo>
                    <a:pt x="0" y="0"/>
                  </a:moveTo>
                  <a:lnTo>
                    <a:pt x="0" y="2856"/>
                  </a:lnTo>
                  <a:lnTo>
                    <a:pt x="7104" y="2856"/>
                  </a:lnTo>
                  <a:lnTo>
                    <a:pt x="7104" y="1"/>
                  </a:lnTo>
                  <a:lnTo>
                    <a:pt x="7104" y="1"/>
                  </a:lnTo>
                  <a:lnTo>
                    <a:pt x="6943" y="26"/>
                  </a:lnTo>
                  <a:lnTo>
                    <a:pt x="6782" y="50"/>
                  </a:lnTo>
                  <a:lnTo>
                    <a:pt x="6621" y="73"/>
                  </a:lnTo>
                  <a:lnTo>
                    <a:pt x="6459" y="93"/>
                  </a:lnTo>
                  <a:lnTo>
                    <a:pt x="6298" y="113"/>
                  </a:lnTo>
                  <a:lnTo>
                    <a:pt x="6136" y="132"/>
                  </a:lnTo>
                  <a:lnTo>
                    <a:pt x="5976" y="148"/>
                  </a:lnTo>
                  <a:lnTo>
                    <a:pt x="5814" y="163"/>
                  </a:lnTo>
                  <a:lnTo>
                    <a:pt x="5653" y="177"/>
                  </a:lnTo>
                  <a:lnTo>
                    <a:pt x="5494" y="189"/>
                  </a:lnTo>
                  <a:lnTo>
                    <a:pt x="5334" y="201"/>
                  </a:lnTo>
                  <a:lnTo>
                    <a:pt x="5175" y="211"/>
                  </a:lnTo>
                  <a:lnTo>
                    <a:pt x="5017" y="219"/>
                  </a:lnTo>
                  <a:lnTo>
                    <a:pt x="4859" y="227"/>
                  </a:lnTo>
                  <a:lnTo>
                    <a:pt x="4703" y="234"/>
                  </a:lnTo>
                  <a:lnTo>
                    <a:pt x="4548" y="239"/>
                  </a:lnTo>
                  <a:lnTo>
                    <a:pt x="4393" y="243"/>
                  </a:lnTo>
                  <a:lnTo>
                    <a:pt x="4240" y="247"/>
                  </a:lnTo>
                  <a:lnTo>
                    <a:pt x="4088" y="249"/>
                  </a:lnTo>
                  <a:lnTo>
                    <a:pt x="3937" y="251"/>
                  </a:lnTo>
                  <a:lnTo>
                    <a:pt x="3788" y="252"/>
                  </a:lnTo>
                  <a:lnTo>
                    <a:pt x="3640" y="251"/>
                  </a:lnTo>
                  <a:lnTo>
                    <a:pt x="3494" y="251"/>
                  </a:lnTo>
                  <a:lnTo>
                    <a:pt x="3349" y="249"/>
                  </a:lnTo>
                  <a:lnTo>
                    <a:pt x="3207" y="246"/>
                  </a:lnTo>
                  <a:lnTo>
                    <a:pt x="3066" y="243"/>
                  </a:lnTo>
                  <a:lnTo>
                    <a:pt x="2928" y="240"/>
                  </a:lnTo>
                  <a:lnTo>
                    <a:pt x="2791" y="235"/>
                  </a:lnTo>
                  <a:lnTo>
                    <a:pt x="2656" y="230"/>
                  </a:lnTo>
                  <a:lnTo>
                    <a:pt x="2524" y="225"/>
                  </a:lnTo>
                  <a:lnTo>
                    <a:pt x="2266" y="212"/>
                  </a:lnTo>
                  <a:lnTo>
                    <a:pt x="2019" y="198"/>
                  </a:lnTo>
                  <a:lnTo>
                    <a:pt x="1782" y="183"/>
                  </a:lnTo>
                  <a:lnTo>
                    <a:pt x="1557" y="167"/>
                  </a:lnTo>
                  <a:lnTo>
                    <a:pt x="1343" y="150"/>
                  </a:lnTo>
                  <a:lnTo>
                    <a:pt x="1144" y="132"/>
                  </a:lnTo>
                  <a:lnTo>
                    <a:pt x="957" y="114"/>
                  </a:lnTo>
                  <a:lnTo>
                    <a:pt x="785" y="96"/>
                  </a:lnTo>
                  <a:lnTo>
                    <a:pt x="627" y="79"/>
                  </a:lnTo>
                  <a:lnTo>
                    <a:pt x="487" y="63"/>
                  </a:lnTo>
                  <a:lnTo>
                    <a:pt x="361" y="48"/>
                  </a:lnTo>
                  <a:lnTo>
                    <a:pt x="254" y="35"/>
                  </a:lnTo>
                  <a:lnTo>
                    <a:pt x="165" y="23"/>
                  </a:lnTo>
                  <a:lnTo>
                    <a:pt x="42" y="6"/>
                  </a:lnTo>
                  <a:lnTo>
                    <a:pt x="0" y="0"/>
                  </a:lnTo>
                  <a:lnTo>
                    <a:pt x="0" y="0"/>
                  </a:lnTo>
                  <a:close/>
                </a:path>
              </a:pathLst>
            </a:custGeom>
            <a:solidFill>
              <a:schemeClr val="bg1"/>
            </a:solidFill>
            <a:ln>
              <a:noFill/>
            </a:ln>
          </p:spPr>
        </p:sp>
        <p:sp>
          <p:nvSpPr>
            <p:cNvPr id="12"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6" y="4966674"/>
            <a:ext cx="8825657" cy="566738"/>
          </a:xfrm>
        </p:spPr>
        <p:txBody>
          <a:bodyPr anchor="b">
            <a:normAutofit/>
          </a:bodyPr>
          <a:lstStyle>
            <a:lvl1pPr algn="l">
              <a:defRPr sz="2400" b="0"/>
            </a:lvl1pPr>
          </a:lstStyle>
          <a:p>
            <a:r>
              <a:rPr lang="ru-RU"/>
              <a:t>Образец заголовка</a:t>
            </a:r>
            <a:endParaRPr lang="en-US" dirty="0"/>
          </a:p>
        </p:txBody>
      </p:sp>
      <p:sp>
        <p:nvSpPr>
          <p:cNvPr id="3" name="Picture Placeholder 2"/>
          <p:cNvSpPr>
            <a:spLocks noGrp="1" noChangeAspect="1"/>
          </p:cNvSpPr>
          <p:nvPr>
            <p:ph type="pic" idx="1"/>
          </p:nvPr>
        </p:nvSpPr>
        <p:spPr>
          <a:xfrm>
            <a:off x="1154955" y="685800"/>
            <a:ext cx="8825658" cy="3429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a:t>Вставка рисунка</a:t>
            </a:r>
            <a:endParaRPr lang="en-US" dirty="0"/>
          </a:p>
        </p:txBody>
      </p:sp>
      <p:sp>
        <p:nvSpPr>
          <p:cNvPr id="4" name="Text Placeholder 3"/>
          <p:cNvSpPr>
            <a:spLocks noGrp="1"/>
          </p:cNvSpPr>
          <p:nvPr>
            <p:ph type="body" sz="half" idx="2"/>
          </p:nvPr>
        </p:nvSpPr>
        <p:spPr bwMode="gray">
          <a:xfrm>
            <a:off x="1154956" y="5536665"/>
            <a:ext cx="8825656" cy="493712"/>
          </a:xfrm>
        </p:spPr>
        <p:txBody>
          <a:bodyPr>
            <a:normAutofit/>
          </a:bodyPr>
          <a:lstStyle>
            <a:lvl1pPr marL="0" indent="0">
              <a:buNone/>
              <a:defRPr sz="1200">
                <a:solidFill>
                  <a:schemeClr val="accent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Date Placeholder 4"/>
          <p:cNvSpPr>
            <a:spLocks noGrp="1"/>
          </p:cNvSpPr>
          <p:nvPr>
            <p:ph type="dt" sz="half" idx="10"/>
          </p:nvPr>
        </p:nvSpPr>
        <p:spPr/>
        <p:txBody>
          <a:bodyPr/>
          <a:lstStyle/>
          <a:p>
            <a:pPr>
              <a:defRPr/>
            </a:pPr>
            <a:fld id="{3A061E28-2B8C-4582-BABC-0444321CC379}" type="datetimeFigureOut">
              <a:rPr lang="ru-RU" smtClean="0"/>
              <a:pPr>
                <a:defRPr/>
              </a:pPr>
              <a:t>29.05.2025</a:t>
            </a:fld>
            <a:endParaRPr lang="ru-RU"/>
          </a:p>
        </p:txBody>
      </p:sp>
      <p:sp>
        <p:nvSpPr>
          <p:cNvPr id="6" name="Footer Placeholder 5"/>
          <p:cNvSpPr>
            <a:spLocks noGrp="1"/>
          </p:cNvSpPr>
          <p:nvPr>
            <p:ph type="ftr" sz="quarter" idx="11"/>
          </p:nvPr>
        </p:nvSpPr>
        <p:spPr/>
        <p:txBody>
          <a:bodyPr/>
          <a:lstStyle/>
          <a:p>
            <a:pPr>
              <a:defRPr/>
            </a:pPr>
            <a:endParaRPr lang="ru-RU"/>
          </a:p>
        </p:txBody>
      </p:sp>
      <p:sp>
        <p:nvSpPr>
          <p:cNvPr id="13" name="Rectangle 12"/>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pPr>
              <a:defRPr/>
            </a:pPr>
            <a:fld id="{9AECDBC5-1607-4346-BC21-B819B9DEF4EC}" type="slidenum">
              <a:rPr lang="ru-RU" altLang="ru-RU" smtClean="0"/>
              <a:pPr>
                <a:defRPr/>
              </a:pPr>
              <a:t>‹#›</a:t>
            </a:fld>
            <a:endParaRPr lang="ru-RU" altLang="ru-RU"/>
          </a:p>
        </p:txBody>
      </p:sp>
    </p:spTree>
    <p:extLst>
      <p:ext uri="{BB962C8B-B14F-4D97-AF65-F5344CB8AC3E}">
        <p14:creationId xmlns:p14="http://schemas.microsoft.com/office/powerpoint/2010/main" val="3331049735"/>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showMasterSp="0" preserve="1">
  <p:cSld name="Заголовок и подпись">
    <p:spTree>
      <p:nvGrpSpPr>
        <p:cNvPr id="1" name=""/>
        <p:cNvGrpSpPr/>
        <p:nvPr/>
      </p:nvGrpSpPr>
      <p:grpSpPr>
        <a:xfrm>
          <a:off x="0" y="0"/>
          <a:ext cx="0" cy="0"/>
          <a:chOff x="0" y="0"/>
          <a:chExt cx="0" cy="0"/>
        </a:xfrm>
      </p:grpSpPr>
      <p:grpSp>
        <p:nvGrpSpPr>
          <p:cNvPr id="12" name="Group 11"/>
          <p:cNvGrpSpPr/>
          <p:nvPr/>
        </p:nvGrpSpPr>
        <p:grpSpPr>
          <a:xfrm>
            <a:off x="0" y="-2373"/>
            <a:ext cx="12192000" cy="6867027"/>
            <a:chOff x="0" y="-2373"/>
            <a:chExt cx="12192000" cy="6867027"/>
          </a:xfrm>
        </p:grpSpPr>
        <p:sp>
          <p:nvSpPr>
            <p:cNvPr id="10" name="Rectangle 9"/>
            <p:cNvSpPr/>
            <p:nvPr/>
          </p:nvSpPr>
          <p:spPr>
            <a:xfrm>
              <a:off x="0" y="0"/>
              <a:ext cx="12192000" cy="6858000"/>
            </a:xfrm>
            <a:prstGeom prst="rect">
              <a:avLst/>
            </a:prstGeom>
            <a:blipFill>
              <a:blip r:embed="rId2">
                <a:duotone>
                  <a:schemeClr val="dk2">
                    <a:shade val="62000"/>
                    <a:hueMod val="108000"/>
                    <a:satMod val="164000"/>
                    <a:lumMod val="69000"/>
                  </a:schemeClr>
                  <a:schemeClr val="dk2">
                    <a:tint val="96000"/>
                    <a:hueMod val="90000"/>
                    <a:satMod val="130000"/>
                    <a:lumMod val="134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4" name="Oval 13"/>
            <p:cNvSpPr/>
            <p:nvPr/>
          </p:nvSpPr>
          <p:spPr>
            <a:xfrm>
              <a:off x="3220" y="2667000"/>
              <a:ext cx="4191000" cy="4191000"/>
            </a:xfrm>
            <a:prstGeom prst="ellipse">
              <a:avLst/>
            </a:prstGeom>
            <a:gradFill flip="none" rotWithShape="1">
              <a:gsLst>
                <a:gs pos="0">
                  <a:schemeClr val="bg2">
                    <a:lumMod val="40000"/>
                    <a:lumOff val="60000"/>
                    <a:alpha val="11000"/>
                  </a:schemeClr>
                </a:gs>
                <a:gs pos="75000">
                  <a:schemeClr val="bg2">
                    <a:lumMod val="40000"/>
                    <a:lumOff val="60000"/>
                    <a:alpha val="0"/>
                  </a:schemeClr>
                </a:gs>
                <a:gs pos="36000">
                  <a:schemeClr val="bg2">
                    <a:lumMod val="40000"/>
                    <a:lumOff val="6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1750" y="2895600"/>
              <a:ext cx="2362200" cy="2362200"/>
            </a:xfrm>
            <a:prstGeom prst="ellipse">
              <a:avLst/>
            </a:prstGeom>
            <a:gradFill flip="none" rotWithShape="1">
              <a:gsLst>
                <a:gs pos="0">
                  <a:schemeClr val="bg2">
                    <a:lumMod val="40000"/>
                    <a:lumOff val="60000"/>
                    <a:alpha val="8000"/>
                  </a:schemeClr>
                </a:gs>
                <a:gs pos="72000">
                  <a:schemeClr val="bg2">
                    <a:lumMod val="40000"/>
                    <a:lumOff val="60000"/>
                    <a:alpha val="0"/>
                  </a:schemeClr>
                </a:gs>
                <a:gs pos="36000">
                  <a:schemeClr val="bg2">
                    <a:lumMod val="40000"/>
                    <a:lumOff val="6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7999412" y="-2373"/>
              <a:ext cx="1600200" cy="1600200"/>
            </a:xfrm>
            <a:prstGeom prst="ellipse">
              <a:avLst/>
            </a:prstGeom>
            <a:gradFill flip="none" rotWithShape="1">
              <a:gsLst>
                <a:gs pos="0">
                  <a:schemeClr val="bg2">
                    <a:lumMod val="40000"/>
                    <a:lumOff val="60000"/>
                    <a:alpha val="14000"/>
                  </a:schemeClr>
                </a:gs>
                <a:gs pos="73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5874054"/>
              <a:ext cx="990600" cy="990600"/>
            </a:xfrm>
            <a:prstGeom prst="ellipse">
              <a:avLst/>
            </a:prstGeom>
            <a:gradFill flip="none" rotWithShape="1">
              <a:gsLst>
                <a:gs pos="0">
                  <a:schemeClr val="bg2">
                    <a:lumMod val="40000"/>
                    <a:lumOff val="60000"/>
                    <a:alpha val="14000"/>
                  </a:schemeClr>
                </a:gs>
                <a:gs pos="66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9" name="Freeform 5"/>
            <p:cNvSpPr/>
            <p:nvPr/>
          </p:nvSpPr>
          <p:spPr bwMode="gray">
            <a:xfrm rot="21010068">
              <a:off x="8490951" y="2714874"/>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7" name="Freeform 5"/>
            <p:cNvSpPr/>
            <p:nvPr/>
          </p:nvSpPr>
          <p:spPr bwMode="gray">
            <a:xfrm>
              <a:off x="455612" y="2801319"/>
              <a:ext cx="11277600" cy="3602637"/>
            </a:xfrm>
            <a:custGeom>
              <a:avLst/>
              <a:gdLst/>
              <a:ahLst/>
              <a:cxnLst/>
              <a:rect l="l" t="t" r="r" b="b"/>
              <a:pathLst>
                <a:path w="10000" h="7946">
                  <a:moveTo>
                    <a:pt x="0" y="0"/>
                  </a:moveTo>
                  <a:lnTo>
                    <a:pt x="0" y="7945"/>
                  </a:lnTo>
                  <a:lnTo>
                    <a:pt x="10000" y="7946"/>
                  </a:lnTo>
                  <a:lnTo>
                    <a:pt x="10000" y="4"/>
                  </a:lnTo>
                  <a:lnTo>
                    <a:pt x="10000" y="4"/>
                  </a:lnTo>
                  <a:lnTo>
                    <a:pt x="9773" y="91"/>
                  </a:lnTo>
                  <a:lnTo>
                    <a:pt x="9547" y="175"/>
                  </a:lnTo>
                  <a:lnTo>
                    <a:pt x="9320" y="256"/>
                  </a:lnTo>
                  <a:lnTo>
                    <a:pt x="9092" y="326"/>
                  </a:lnTo>
                  <a:lnTo>
                    <a:pt x="8865" y="396"/>
                  </a:lnTo>
                  <a:lnTo>
                    <a:pt x="8637" y="462"/>
                  </a:lnTo>
                  <a:lnTo>
                    <a:pt x="8412" y="518"/>
                  </a:lnTo>
                  <a:lnTo>
                    <a:pt x="8184" y="571"/>
                  </a:lnTo>
                  <a:lnTo>
                    <a:pt x="7957" y="620"/>
                  </a:lnTo>
                  <a:lnTo>
                    <a:pt x="7734" y="662"/>
                  </a:lnTo>
                  <a:lnTo>
                    <a:pt x="7508" y="704"/>
                  </a:lnTo>
                  <a:lnTo>
                    <a:pt x="7285" y="739"/>
                  </a:lnTo>
                  <a:lnTo>
                    <a:pt x="7062" y="767"/>
                  </a:lnTo>
                  <a:lnTo>
                    <a:pt x="6840" y="795"/>
                  </a:lnTo>
                  <a:lnTo>
                    <a:pt x="6620" y="819"/>
                  </a:lnTo>
                  <a:lnTo>
                    <a:pt x="6402" y="837"/>
                  </a:lnTo>
                  <a:lnTo>
                    <a:pt x="6184" y="851"/>
                  </a:lnTo>
                  <a:lnTo>
                    <a:pt x="5968" y="865"/>
                  </a:lnTo>
                  <a:lnTo>
                    <a:pt x="5755" y="872"/>
                  </a:lnTo>
                  <a:lnTo>
                    <a:pt x="5542" y="879"/>
                  </a:lnTo>
                  <a:lnTo>
                    <a:pt x="5332" y="882"/>
                  </a:lnTo>
                  <a:lnTo>
                    <a:pt x="5124" y="879"/>
                  </a:lnTo>
                  <a:lnTo>
                    <a:pt x="4918" y="879"/>
                  </a:lnTo>
                  <a:lnTo>
                    <a:pt x="4714" y="872"/>
                  </a:lnTo>
                  <a:lnTo>
                    <a:pt x="4514" y="861"/>
                  </a:lnTo>
                  <a:lnTo>
                    <a:pt x="4316" y="851"/>
                  </a:lnTo>
                  <a:lnTo>
                    <a:pt x="4122" y="840"/>
                  </a:lnTo>
                  <a:lnTo>
                    <a:pt x="3929" y="823"/>
                  </a:lnTo>
                  <a:lnTo>
                    <a:pt x="3739" y="805"/>
                  </a:lnTo>
                  <a:lnTo>
                    <a:pt x="3553" y="788"/>
                  </a:lnTo>
                  <a:lnTo>
                    <a:pt x="3190" y="742"/>
                  </a:lnTo>
                  <a:lnTo>
                    <a:pt x="2842" y="693"/>
                  </a:lnTo>
                  <a:lnTo>
                    <a:pt x="2508" y="641"/>
                  </a:lnTo>
                  <a:lnTo>
                    <a:pt x="2192" y="585"/>
                  </a:lnTo>
                  <a:lnTo>
                    <a:pt x="1890" y="525"/>
                  </a:lnTo>
                  <a:lnTo>
                    <a:pt x="1610" y="462"/>
                  </a:lnTo>
                  <a:lnTo>
                    <a:pt x="1347" y="399"/>
                  </a:lnTo>
                  <a:lnTo>
                    <a:pt x="1105" y="336"/>
                  </a:lnTo>
                  <a:lnTo>
                    <a:pt x="883" y="277"/>
                  </a:lnTo>
                  <a:lnTo>
                    <a:pt x="686" y="221"/>
                  </a:lnTo>
                  <a:lnTo>
                    <a:pt x="508" y="168"/>
                  </a:lnTo>
                  <a:lnTo>
                    <a:pt x="358" y="123"/>
                  </a:lnTo>
                  <a:lnTo>
                    <a:pt x="232" y="81"/>
                  </a:lnTo>
                  <a:lnTo>
                    <a:pt x="59" y="21"/>
                  </a:lnTo>
                  <a:lnTo>
                    <a:pt x="0" y="0"/>
                  </a:lnTo>
                  <a:lnTo>
                    <a:pt x="0" y="0"/>
                  </a:lnTo>
                  <a:close/>
                </a:path>
              </a:pathLst>
            </a:custGeom>
            <a:solidFill>
              <a:schemeClr val="bg1"/>
            </a:solidFill>
            <a:ln>
              <a:noFill/>
            </a:ln>
          </p:spPr>
        </p:sp>
        <p:sp>
          <p:nvSpPr>
            <p:cNvPr id="11"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4" y="1063416"/>
            <a:ext cx="8825659" cy="1379755"/>
          </a:xfrm>
        </p:spPr>
        <p:txBody>
          <a:bodyPr/>
          <a:lstStyle>
            <a:lvl1pPr>
              <a:defRPr sz="4000"/>
            </a:lvl1pPr>
          </a:lstStyle>
          <a:p>
            <a:r>
              <a:rPr lang="ru-RU"/>
              <a:t>Образец заголовка</a:t>
            </a:r>
            <a:endParaRPr lang="en-US" dirty="0"/>
          </a:p>
        </p:txBody>
      </p:sp>
      <p:sp>
        <p:nvSpPr>
          <p:cNvPr id="8" name="Text Placeholder 3"/>
          <p:cNvSpPr>
            <a:spLocks noGrp="1"/>
          </p:cNvSpPr>
          <p:nvPr>
            <p:ph type="body" sz="half" idx="2"/>
          </p:nvPr>
        </p:nvSpPr>
        <p:spPr>
          <a:xfrm>
            <a:off x="1154954" y="3543300"/>
            <a:ext cx="8825659" cy="24765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4" name="Date Placeholder 3"/>
          <p:cNvSpPr>
            <a:spLocks noGrp="1"/>
          </p:cNvSpPr>
          <p:nvPr>
            <p:ph type="dt" sz="half" idx="10"/>
          </p:nvPr>
        </p:nvSpPr>
        <p:spPr/>
        <p:txBody>
          <a:bodyPr/>
          <a:lstStyle/>
          <a:p>
            <a:pPr>
              <a:defRPr/>
            </a:pPr>
            <a:fld id="{E1C5D645-004E-4999-9911-7C8F5453FB3A}" type="datetimeFigureOut">
              <a:rPr lang="ru-RU" smtClean="0"/>
              <a:pPr>
                <a:defRPr/>
              </a:pPr>
              <a:t>29.05.2025</a:t>
            </a:fld>
            <a:endParaRPr lang="ru-RU"/>
          </a:p>
        </p:txBody>
      </p:sp>
      <p:sp>
        <p:nvSpPr>
          <p:cNvPr id="5" name="Footer Placeholder 4"/>
          <p:cNvSpPr>
            <a:spLocks noGrp="1"/>
          </p:cNvSpPr>
          <p:nvPr>
            <p:ph type="ftr" sz="quarter" idx="11"/>
          </p:nvPr>
        </p:nvSpPr>
        <p:spPr/>
        <p:txBody>
          <a:bodyPr/>
          <a:lstStyle/>
          <a:p>
            <a:pPr>
              <a:defRPr/>
            </a:pPr>
            <a:endParaRPr lang="ru-RU"/>
          </a:p>
        </p:txBody>
      </p:sp>
      <p:sp>
        <p:nvSpPr>
          <p:cNvPr id="13" name="Rectangle 12"/>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pPr>
              <a:defRPr/>
            </a:pPr>
            <a:fld id="{44E1235C-92FF-4327-897E-EF6E12EB94FE}" type="slidenum">
              <a:rPr lang="ru-RU" altLang="ru-RU" smtClean="0"/>
              <a:pPr>
                <a:defRPr/>
              </a:pPr>
              <a:t>‹#›</a:t>
            </a:fld>
            <a:endParaRPr lang="ru-RU" altLang="ru-RU"/>
          </a:p>
        </p:txBody>
      </p:sp>
    </p:spTree>
    <p:extLst>
      <p:ext uri="{BB962C8B-B14F-4D97-AF65-F5344CB8AC3E}">
        <p14:creationId xmlns:p14="http://schemas.microsoft.com/office/powerpoint/2010/main" val="4224547464"/>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showMasterSp="0" preserve="1">
  <p:cSld name="Цитата с подписью">
    <p:spTree>
      <p:nvGrpSpPr>
        <p:cNvPr id="1" name=""/>
        <p:cNvGrpSpPr/>
        <p:nvPr/>
      </p:nvGrpSpPr>
      <p:grpSpPr>
        <a:xfrm>
          <a:off x="0" y="0"/>
          <a:ext cx="0" cy="0"/>
          <a:chOff x="0" y="0"/>
          <a:chExt cx="0" cy="0"/>
        </a:xfrm>
      </p:grpSpPr>
      <p:grpSp>
        <p:nvGrpSpPr>
          <p:cNvPr id="7" name="Group 6"/>
          <p:cNvGrpSpPr/>
          <p:nvPr/>
        </p:nvGrpSpPr>
        <p:grpSpPr>
          <a:xfrm>
            <a:off x="0" y="-2373"/>
            <a:ext cx="12192000" cy="6867027"/>
            <a:chOff x="0" y="-2373"/>
            <a:chExt cx="12192000" cy="6867027"/>
          </a:xfrm>
        </p:grpSpPr>
        <p:sp>
          <p:nvSpPr>
            <p:cNvPr id="15" name="Rectangle 14"/>
            <p:cNvSpPr/>
            <p:nvPr/>
          </p:nvSpPr>
          <p:spPr>
            <a:xfrm>
              <a:off x="0" y="0"/>
              <a:ext cx="12192000" cy="6858000"/>
            </a:xfrm>
            <a:prstGeom prst="rect">
              <a:avLst/>
            </a:prstGeom>
            <a:blipFill>
              <a:blip r:embed="rId2">
                <a:duotone>
                  <a:schemeClr val="dk2">
                    <a:shade val="62000"/>
                    <a:hueMod val="108000"/>
                    <a:satMod val="164000"/>
                    <a:lumMod val="69000"/>
                  </a:schemeClr>
                  <a:schemeClr val="dk2">
                    <a:tint val="96000"/>
                    <a:hueMod val="90000"/>
                    <a:satMod val="130000"/>
                    <a:lumMod val="134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3220" y="2667000"/>
              <a:ext cx="4191000" cy="4191000"/>
            </a:xfrm>
            <a:prstGeom prst="ellipse">
              <a:avLst/>
            </a:prstGeom>
            <a:gradFill flip="none" rotWithShape="1">
              <a:gsLst>
                <a:gs pos="0">
                  <a:schemeClr val="bg2">
                    <a:lumMod val="40000"/>
                    <a:lumOff val="60000"/>
                    <a:alpha val="11000"/>
                  </a:schemeClr>
                </a:gs>
                <a:gs pos="75000">
                  <a:schemeClr val="bg2">
                    <a:lumMod val="40000"/>
                    <a:lumOff val="60000"/>
                    <a:alpha val="0"/>
                  </a:schemeClr>
                </a:gs>
                <a:gs pos="36000">
                  <a:schemeClr val="bg2">
                    <a:lumMod val="40000"/>
                    <a:lumOff val="6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1750" y="2895600"/>
              <a:ext cx="2362200" cy="2362200"/>
            </a:xfrm>
            <a:prstGeom prst="ellipse">
              <a:avLst/>
            </a:prstGeom>
            <a:gradFill flip="none" rotWithShape="1">
              <a:gsLst>
                <a:gs pos="0">
                  <a:schemeClr val="bg2">
                    <a:lumMod val="40000"/>
                    <a:lumOff val="60000"/>
                    <a:alpha val="8000"/>
                  </a:schemeClr>
                </a:gs>
                <a:gs pos="72000">
                  <a:schemeClr val="bg2">
                    <a:lumMod val="40000"/>
                    <a:lumOff val="60000"/>
                    <a:alpha val="0"/>
                  </a:schemeClr>
                </a:gs>
                <a:gs pos="36000">
                  <a:schemeClr val="bg2">
                    <a:lumMod val="40000"/>
                    <a:lumOff val="6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7999412" y="-2373"/>
              <a:ext cx="1600200" cy="1600200"/>
            </a:xfrm>
            <a:prstGeom prst="ellipse">
              <a:avLst/>
            </a:prstGeom>
            <a:gradFill flip="none" rotWithShape="1">
              <a:gsLst>
                <a:gs pos="0">
                  <a:schemeClr val="bg2">
                    <a:lumMod val="40000"/>
                    <a:lumOff val="60000"/>
                    <a:alpha val="14000"/>
                  </a:schemeClr>
                </a:gs>
                <a:gs pos="73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8609012" y="5874054"/>
              <a:ext cx="990600" cy="990600"/>
            </a:xfrm>
            <a:prstGeom prst="ellipse">
              <a:avLst/>
            </a:prstGeom>
            <a:gradFill flip="none" rotWithShape="1">
              <a:gsLst>
                <a:gs pos="0">
                  <a:schemeClr val="bg2">
                    <a:lumMod val="40000"/>
                    <a:lumOff val="60000"/>
                    <a:alpha val="14000"/>
                  </a:schemeClr>
                </a:gs>
                <a:gs pos="66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3" name="Freeform 5"/>
            <p:cNvSpPr/>
            <p:nvPr/>
          </p:nvSpPr>
          <p:spPr bwMode="gray">
            <a:xfrm rot="21010068">
              <a:off x="8490951" y="418511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24" name="Freeform 5"/>
            <p:cNvSpPr/>
            <p:nvPr/>
          </p:nvSpPr>
          <p:spPr bwMode="gray">
            <a:xfrm>
              <a:off x="455612" y="4241801"/>
              <a:ext cx="11277600" cy="2337161"/>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6"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13" name="TextBox 12"/>
          <p:cNvSpPr txBox="1"/>
          <p:nvPr/>
        </p:nvSpPr>
        <p:spPr>
          <a:xfrm>
            <a:off x="9719438" y="2631815"/>
            <a:ext cx="801912" cy="1569660"/>
          </a:xfrm>
          <a:prstGeom prst="rect">
            <a:avLst/>
          </a:prstGeom>
          <a:noFill/>
        </p:spPr>
        <p:txBody>
          <a:bodyPr wrap="square" rtlCol="0">
            <a:spAutoFit/>
          </a:bodyPr>
          <a:lstStyle>
            <a:defPPr>
              <a:defRPr lang="en-US"/>
            </a:defPPr>
            <a:lvl1pPr algn="r">
              <a:defRPr sz="12200" b="0" i="0">
                <a:solidFill>
                  <a:schemeClr val="accent1"/>
                </a:solidFill>
                <a:latin typeface="Arial"/>
                <a:cs typeface="Arial"/>
              </a:defRPr>
            </a:lvl1pPr>
          </a:lstStyle>
          <a:p>
            <a:pPr lvl="0"/>
            <a:r>
              <a:rPr lang="en-US" sz="9600" dirty="0"/>
              <a:t>”</a:t>
            </a:r>
          </a:p>
        </p:txBody>
      </p:sp>
      <p:sp>
        <p:nvSpPr>
          <p:cNvPr id="9" name="TextBox 8"/>
          <p:cNvSpPr txBox="1"/>
          <p:nvPr/>
        </p:nvSpPr>
        <p:spPr>
          <a:xfrm>
            <a:off x="898295" y="591093"/>
            <a:ext cx="801912" cy="1569660"/>
          </a:xfrm>
          <a:prstGeom prst="rect">
            <a:avLst/>
          </a:prstGeom>
          <a:noFill/>
        </p:spPr>
        <p:txBody>
          <a:bodyPr wrap="square" rtlCol="0">
            <a:spAutoFit/>
          </a:bodyPr>
          <a:lstStyle>
            <a:defPPr>
              <a:defRPr lang="en-US"/>
            </a:defPPr>
            <a:lvl1pPr algn="r">
              <a:defRPr sz="12200" b="0" i="0">
                <a:solidFill>
                  <a:schemeClr val="accent1"/>
                </a:solidFill>
                <a:latin typeface="Arial"/>
                <a:cs typeface="Arial"/>
              </a:defRPr>
            </a:lvl1pPr>
          </a:lstStyle>
          <a:p>
            <a:pPr lvl="0"/>
            <a:r>
              <a:rPr lang="en-US" sz="9600" dirty="0"/>
              <a:t>“</a:t>
            </a:r>
          </a:p>
        </p:txBody>
      </p:sp>
      <p:sp>
        <p:nvSpPr>
          <p:cNvPr id="2" name="Title 1"/>
          <p:cNvSpPr>
            <a:spLocks noGrp="1"/>
          </p:cNvSpPr>
          <p:nvPr>
            <p:ph type="title"/>
          </p:nvPr>
        </p:nvSpPr>
        <p:spPr>
          <a:xfrm>
            <a:off x="1581878" y="980517"/>
            <a:ext cx="8453906" cy="2698249"/>
          </a:xfrm>
        </p:spPr>
        <p:txBody>
          <a:bodyPr/>
          <a:lstStyle>
            <a:lvl1pPr>
              <a:defRPr sz="4000"/>
            </a:lvl1pPr>
          </a:lstStyle>
          <a:p>
            <a:r>
              <a:rPr lang="ru-RU"/>
              <a:t>Образец заголовка</a:t>
            </a:r>
            <a:endParaRPr lang="en-US" dirty="0"/>
          </a:p>
        </p:txBody>
      </p:sp>
      <p:sp>
        <p:nvSpPr>
          <p:cNvPr id="14" name="Text Placeholder 3"/>
          <p:cNvSpPr>
            <a:spLocks noGrp="1"/>
          </p:cNvSpPr>
          <p:nvPr>
            <p:ph type="body" sz="half" idx="13"/>
          </p:nvPr>
        </p:nvSpPr>
        <p:spPr bwMode="gray">
          <a:xfrm>
            <a:off x="1945945" y="3678766"/>
            <a:ext cx="7725772" cy="342174"/>
          </a:xfrm>
        </p:spPr>
        <p:txBody>
          <a:bodyPr anchor="t">
            <a:normAutofit/>
          </a:bodyPr>
          <a:lstStyle>
            <a:lvl1pPr marL="0" indent="0">
              <a:buNone/>
              <a:defRPr lang="en-US" sz="1400" b="0" i="0" kern="1200" cap="small" dirty="0">
                <a:solidFill>
                  <a:schemeClr val="accent1"/>
                </a:solidFill>
                <a:latin typeface="+mn-lt"/>
                <a:ea typeface="+mn-ea"/>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10" name="Text Placeholder 3"/>
          <p:cNvSpPr>
            <a:spLocks noGrp="1"/>
          </p:cNvSpPr>
          <p:nvPr>
            <p:ph type="body" sz="half" idx="2"/>
          </p:nvPr>
        </p:nvSpPr>
        <p:spPr>
          <a:xfrm>
            <a:off x="1154954" y="4350657"/>
            <a:ext cx="8825659" cy="16764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4" name="Date Placeholder 3"/>
          <p:cNvSpPr>
            <a:spLocks noGrp="1"/>
          </p:cNvSpPr>
          <p:nvPr>
            <p:ph type="dt" sz="half" idx="10"/>
          </p:nvPr>
        </p:nvSpPr>
        <p:spPr/>
        <p:txBody>
          <a:bodyPr/>
          <a:lstStyle/>
          <a:p>
            <a:pPr>
              <a:defRPr/>
            </a:pPr>
            <a:fld id="{4AC322DF-DBEC-4FC8-9DA8-B4BEEBD588D7}" type="datetimeFigureOut">
              <a:rPr lang="ru-RU" smtClean="0"/>
              <a:pPr>
                <a:defRPr/>
              </a:pPr>
              <a:t>29.05.2025</a:t>
            </a:fld>
            <a:endParaRPr lang="ru-RU"/>
          </a:p>
        </p:txBody>
      </p:sp>
      <p:sp>
        <p:nvSpPr>
          <p:cNvPr id="5" name="Footer Placeholder 4"/>
          <p:cNvSpPr>
            <a:spLocks noGrp="1"/>
          </p:cNvSpPr>
          <p:nvPr>
            <p:ph type="ftr" sz="quarter" idx="11"/>
          </p:nvPr>
        </p:nvSpPr>
        <p:spPr/>
        <p:txBody>
          <a:bodyPr/>
          <a:lstStyle/>
          <a:p>
            <a:pPr>
              <a:defRPr/>
            </a:pPr>
            <a:endParaRPr lang="ru-RU"/>
          </a:p>
        </p:txBody>
      </p:sp>
      <p:sp>
        <p:nvSpPr>
          <p:cNvPr id="32" name="Rectangle 31"/>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pPr>
              <a:defRPr/>
            </a:pPr>
            <a:fld id="{D340B40E-0F99-4F2B-A984-3221F79B049A}" type="slidenum">
              <a:rPr lang="ru-RU" altLang="ru-RU" smtClean="0"/>
              <a:pPr>
                <a:defRPr/>
              </a:pPr>
              <a:t>‹#›</a:t>
            </a:fld>
            <a:endParaRPr lang="ru-RU" altLang="ru-RU"/>
          </a:p>
        </p:txBody>
      </p:sp>
    </p:spTree>
    <p:extLst>
      <p:ext uri="{BB962C8B-B14F-4D97-AF65-F5344CB8AC3E}">
        <p14:creationId xmlns:p14="http://schemas.microsoft.com/office/powerpoint/2010/main" val="218121576"/>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showMasterSp="0" preserve="1">
  <p:cSld name="Карточка имени">
    <p:spTree>
      <p:nvGrpSpPr>
        <p:cNvPr id="1" name=""/>
        <p:cNvGrpSpPr/>
        <p:nvPr/>
      </p:nvGrpSpPr>
      <p:grpSpPr>
        <a:xfrm>
          <a:off x="0" y="0"/>
          <a:ext cx="0" cy="0"/>
          <a:chOff x="0" y="0"/>
          <a:chExt cx="0" cy="0"/>
        </a:xfrm>
      </p:grpSpPr>
      <p:grpSp>
        <p:nvGrpSpPr>
          <p:cNvPr id="18" name="Group 17"/>
          <p:cNvGrpSpPr/>
          <p:nvPr/>
        </p:nvGrpSpPr>
        <p:grpSpPr>
          <a:xfrm>
            <a:off x="0" y="-2373"/>
            <a:ext cx="12192000" cy="6867027"/>
            <a:chOff x="0" y="-2373"/>
            <a:chExt cx="12192000" cy="6867027"/>
          </a:xfrm>
        </p:grpSpPr>
        <p:sp>
          <p:nvSpPr>
            <p:cNvPr id="10" name="Rectangle 9"/>
            <p:cNvSpPr/>
            <p:nvPr/>
          </p:nvSpPr>
          <p:spPr>
            <a:xfrm>
              <a:off x="0" y="0"/>
              <a:ext cx="12192000" cy="6858000"/>
            </a:xfrm>
            <a:prstGeom prst="rect">
              <a:avLst/>
            </a:prstGeom>
            <a:blipFill>
              <a:blip r:embed="rId2">
                <a:duotone>
                  <a:schemeClr val="dk2">
                    <a:shade val="62000"/>
                    <a:hueMod val="108000"/>
                    <a:satMod val="164000"/>
                    <a:lumMod val="69000"/>
                  </a:schemeClr>
                  <a:schemeClr val="dk2">
                    <a:tint val="96000"/>
                    <a:hueMod val="90000"/>
                    <a:satMod val="130000"/>
                    <a:lumMod val="134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Oval 12"/>
            <p:cNvSpPr/>
            <p:nvPr/>
          </p:nvSpPr>
          <p:spPr>
            <a:xfrm>
              <a:off x="3220" y="2667000"/>
              <a:ext cx="4191000" cy="4191000"/>
            </a:xfrm>
            <a:prstGeom prst="ellipse">
              <a:avLst/>
            </a:prstGeom>
            <a:gradFill flip="none" rotWithShape="1">
              <a:gsLst>
                <a:gs pos="0">
                  <a:schemeClr val="bg2">
                    <a:lumMod val="40000"/>
                    <a:lumOff val="60000"/>
                    <a:alpha val="11000"/>
                  </a:schemeClr>
                </a:gs>
                <a:gs pos="75000">
                  <a:schemeClr val="bg2">
                    <a:lumMod val="40000"/>
                    <a:lumOff val="60000"/>
                    <a:alpha val="0"/>
                  </a:schemeClr>
                </a:gs>
                <a:gs pos="36000">
                  <a:schemeClr val="bg2">
                    <a:lumMod val="40000"/>
                    <a:lumOff val="6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4" name="Oval 13"/>
            <p:cNvSpPr/>
            <p:nvPr/>
          </p:nvSpPr>
          <p:spPr>
            <a:xfrm>
              <a:off x="1750" y="2895600"/>
              <a:ext cx="2362200" cy="2362200"/>
            </a:xfrm>
            <a:prstGeom prst="ellipse">
              <a:avLst/>
            </a:prstGeom>
            <a:gradFill flip="none" rotWithShape="1">
              <a:gsLst>
                <a:gs pos="0">
                  <a:schemeClr val="bg2">
                    <a:lumMod val="40000"/>
                    <a:lumOff val="60000"/>
                    <a:alpha val="8000"/>
                  </a:schemeClr>
                </a:gs>
                <a:gs pos="72000">
                  <a:schemeClr val="bg2">
                    <a:lumMod val="40000"/>
                    <a:lumOff val="60000"/>
                    <a:alpha val="0"/>
                  </a:schemeClr>
                </a:gs>
                <a:gs pos="36000">
                  <a:schemeClr val="bg2">
                    <a:lumMod val="40000"/>
                    <a:lumOff val="6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7999412" y="-2373"/>
              <a:ext cx="1600200" cy="1600200"/>
            </a:xfrm>
            <a:prstGeom prst="ellipse">
              <a:avLst/>
            </a:prstGeom>
            <a:gradFill flip="none" rotWithShape="1">
              <a:gsLst>
                <a:gs pos="0">
                  <a:schemeClr val="bg2">
                    <a:lumMod val="40000"/>
                    <a:lumOff val="60000"/>
                    <a:alpha val="14000"/>
                  </a:schemeClr>
                </a:gs>
                <a:gs pos="73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8609012" y="5874054"/>
              <a:ext cx="990600" cy="990600"/>
            </a:xfrm>
            <a:prstGeom prst="ellipse">
              <a:avLst/>
            </a:prstGeom>
            <a:gradFill flip="none" rotWithShape="1">
              <a:gsLst>
                <a:gs pos="0">
                  <a:schemeClr val="bg2">
                    <a:lumMod val="40000"/>
                    <a:lumOff val="60000"/>
                    <a:alpha val="14000"/>
                  </a:schemeClr>
                </a:gs>
                <a:gs pos="66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7" name="Freeform 5"/>
            <p:cNvSpPr/>
            <p:nvPr/>
          </p:nvSpPr>
          <p:spPr bwMode="gray">
            <a:xfrm rot="21010068">
              <a:off x="8490951" y="4193583"/>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8" name="Freeform 5"/>
            <p:cNvSpPr/>
            <p:nvPr/>
          </p:nvSpPr>
          <p:spPr bwMode="gray">
            <a:xfrm>
              <a:off x="455612" y="4241801"/>
              <a:ext cx="11277600" cy="2337161"/>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1"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4" y="2370667"/>
            <a:ext cx="8825660" cy="1822514"/>
          </a:xfrm>
        </p:spPr>
        <p:txBody>
          <a:bodyPr anchor="b"/>
          <a:lstStyle>
            <a:lvl1pPr algn="l">
              <a:defRPr sz="4000" b="0" cap="none"/>
            </a:lvl1pPr>
          </a:lstStyle>
          <a:p>
            <a:r>
              <a:rPr lang="ru-RU"/>
              <a:t>Образец заголовка</a:t>
            </a:r>
            <a:endParaRPr lang="en-US" dirty="0"/>
          </a:p>
        </p:txBody>
      </p:sp>
      <p:sp>
        <p:nvSpPr>
          <p:cNvPr id="3" name="Text Placeholder 2"/>
          <p:cNvSpPr>
            <a:spLocks noGrp="1"/>
          </p:cNvSpPr>
          <p:nvPr>
            <p:ph type="body" idx="1"/>
          </p:nvPr>
        </p:nvSpPr>
        <p:spPr>
          <a:xfrm>
            <a:off x="1154954" y="5033068"/>
            <a:ext cx="8825659" cy="860400"/>
          </a:xfrm>
        </p:spPr>
        <p:txBody>
          <a:bodyPr anchor="t"/>
          <a:lstStyle>
            <a:lvl1pPr marL="0" indent="0" algn="l">
              <a:buNone/>
              <a:defRPr sz="2000" cap="none">
                <a:solidFill>
                  <a:schemeClr val="accent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pPr>
              <a:defRPr/>
            </a:pPr>
            <a:fld id="{93BF15CF-4ACE-4BCA-8F16-8FAB72F58536}" type="datetimeFigureOut">
              <a:rPr lang="ru-RU" smtClean="0"/>
              <a:pPr>
                <a:defRPr/>
              </a:pPr>
              <a:t>29.05.2025</a:t>
            </a:fld>
            <a:endParaRPr lang="ru-RU"/>
          </a:p>
        </p:txBody>
      </p:sp>
      <p:sp>
        <p:nvSpPr>
          <p:cNvPr id="5" name="Footer Placeholder 4"/>
          <p:cNvSpPr>
            <a:spLocks noGrp="1"/>
          </p:cNvSpPr>
          <p:nvPr>
            <p:ph type="ftr" sz="quarter" idx="11"/>
          </p:nvPr>
        </p:nvSpPr>
        <p:spPr/>
        <p:txBody>
          <a:bodyPr/>
          <a:lstStyle/>
          <a:p>
            <a:pPr>
              <a:defRPr/>
            </a:pPr>
            <a:endParaRPr lang="ru-RU"/>
          </a:p>
        </p:txBody>
      </p:sp>
      <p:sp>
        <p:nvSpPr>
          <p:cNvPr id="12" name="Rectangle 11"/>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pPr>
              <a:defRPr/>
            </a:pPr>
            <a:fld id="{27FFA7C1-7383-4ED5-9A80-46F4D450DB0E}" type="slidenum">
              <a:rPr lang="ru-RU" altLang="ru-RU" smtClean="0"/>
              <a:pPr>
                <a:defRPr/>
              </a:pPr>
              <a:t>‹#›</a:t>
            </a:fld>
            <a:endParaRPr lang="ru-RU" altLang="ru-RU"/>
          </a:p>
        </p:txBody>
      </p:sp>
    </p:spTree>
    <p:extLst>
      <p:ext uri="{BB962C8B-B14F-4D97-AF65-F5344CB8AC3E}">
        <p14:creationId xmlns:p14="http://schemas.microsoft.com/office/powerpoint/2010/main" val="1414051745"/>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p:cSld name="Три колонки">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3600"/>
            </a:lvl1pPr>
          </a:lstStyle>
          <a:p>
            <a:r>
              <a:rPr lang="ru-RU"/>
              <a:t>Образец заголовка</a:t>
            </a:r>
            <a:endParaRPr lang="en-US" dirty="0"/>
          </a:p>
        </p:txBody>
      </p:sp>
      <p:sp>
        <p:nvSpPr>
          <p:cNvPr id="3" name="Text Placeholder 2"/>
          <p:cNvSpPr>
            <a:spLocks noGrp="1"/>
          </p:cNvSpPr>
          <p:nvPr>
            <p:ph type="body" idx="1"/>
          </p:nvPr>
        </p:nvSpPr>
        <p:spPr>
          <a:xfrm>
            <a:off x="1154954" y="2617299"/>
            <a:ext cx="3129168"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16" name="Text Placeholder 3"/>
          <p:cNvSpPr>
            <a:spLocks noGrp="1"/>
          </p:cNvSpPr>
          <p:nvPr>
            <p:ph type="body" sz="half" idx="15"/>
          </p:nvPr>
        </p:nvSpPr>
        <p:spPr>
          <a:xfrm>
            <a:off x="1154954" y="3193561"/>
            <a:ext cx="3129168" cy="2833496"/>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Text Placeholder 4"/>
          <p:cNvSpPr>
            <a:spLocks noGrp="1"/>
          </p:cNvSpPr>
          <p:nvPr>
            <p:ph type="body" sz="quarter" idx="3"/>
          </p:nvPr>
        </p:nvSpPr>
        <p:spPr>
          <a:xfrm>
            <a:off x="4512721" y="2603502"/>
            <a:ext cx="3145380"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19" name="Text Placeholder 3"/>
          <p:cNvSpPr>
            <a:spLocks noGrp="1"/>
          </p:cNvSpPr>
          <p:nvPr>
            <p:ph type="body" sz="half" idx="16"/>
          </p:nvPr>
        </p:nvSpPr>
        <p:spPr>
          <a:xfrm>
            <a:off x="4512721" y="3193561"/>
            <a:ext cx="3145380" cy="2833495"/>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14" name="Text Placeholder 4"/>
          <p:cNvSpPr>
            <a:spLocks noGrp="1"/>
          </p:cNvSpPr>
          <p:nvPr>
            <p:ph type="body" sz="quarter" idx="13"/>
          </p:nvPr>
        </p:nvSpPr>
        <p:spPr>
          <a:xfrm>
            <a:off x="7886700" y="2617299"/>
            <a:ext cx="3161029" cy="576261"/>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20" name="Text Placeholder 3"/>
          <p:cNvSpPr>
            <a:spLocks noGrp="1"/>
          </p:cNvSpPr>
          <p:nvPr>
            <p:ph type="body" sz="half" idx="17"/>
          </p:nvPr>
        </p:nvSpPr>
        <p:spPr>
          <a:xfrm>
            <a:off x="7886700" y="3193561"/>
            <a:ext cx="3164719" cy="283349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cxnSp>
        <p:nvCxnSpPr>
          <p:cNvPr id="22" name="Straight Connector 21"/>
          <p:cNvCxnSpPr/>
          <p:nvPr/>
        </p:nvCxnSpPr>
        <p:spPr>
          <a:xfrm>
            <a:off x="4403971" y="2569633"/>
            <a:ext cx="0" cy="3492499"/>
          </a:xfrm>
          <a:prstGeom prst="line">
            <a:avLst/>
          </a:prstGeom>
          <a:ln w="12700" cmpd="sng">
            <a:solidFill>
              <a:schemeClr val="accent1">
                <a:alpha val="41000"/>
              </a:schemeClr>
            </a:solidFill>
          </a:ln>
        </p:spPr>
        <p:style>
          <a:lnRef idx="2">
            <a:schemeClr val="accent1"/>
          </a:lnRef>
          <a:fillRef idx="0">
            <a:schemeClr val="accent1"/>
          </a:fillRef>
          <a:effectRef idx="1">
            <a:schemeClr val="accent1"/>
          </a:effectRef>
          <a:fontRef idx="minor">
            <a:schemeClr val="tx1"/>
          </a:fontRef>
        </p:style>
      </p:cxnSp>
      <p:cxnSp>
        <p:nvCxnSpPr>
          <p:cNvPr id="23" name="Straight Connector 22"/>
          <p:cNvCxnSpPr/>
          <p:nvPr/>
        </p:nvCxnSpPr>
        <p:spPr>
          <a:xfrm>
            <a:off x="7772401" y="2569633"/>
            <a:ext cx="0" cy="3492499"/>
          </a:xfrm>
          <a:prstGeom prst="line">
            <a:avLst/>
          </a:prstGeom>
          <a:ln w="12700" cmpd="sng">
            <a:solidFill>
              <a:schemeClr val="accent1">
                <a:alpha val="41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6"/>
          <p:cNvSpPr>
            <a:spLocks noGrp="1"/>
          </p:cNvSpPr>
          <p:nvPr>
            <p:ph type="dt" sz="half" idx="10"/>
          </p:nvPr>
        </p:nvSpPr>
        <p:spPr/>
        <p:txBody>
          <a:bodyPr/>
          <a:lstStyle/>
          <a:p>
            <a:pPr>
              <a:defRPr/>
            </a:pPr>
            <a:fld id="{CA64E92B-8E9E-4A88-B731-5DD39A41BCC7}" type="datetimeFigureOut">
              <a:rPr lang="ru-RU" smtClean="0"/>
              <a:pPr>
                <a:defRPr/>
              </a:pPr>
              <a:t>29.05.2025</a:t>
            </a:fld>
            <a:endParaRPr lang="ru-RU"/>
          </a:p>
        </p:txBody>
      </p:sp>
      <p:sp>
        <p:nvSpPr>
          <p:cNvPr id="8" name="Footer Placeholder 7"/>
          <p:cNvSpPr>
            <a:spLocks noGrp="1"/>
          </p:cNvSpPr>
          <p:nvPr>
            <p:ph type="ftr" sz="quarter" idx="11"/>
          </p:nvPr>
        </p:nvSpPr>
        <p:spPr/>
        <p:txBody>
          <a:bodyPr/>
          <a:lstStyle/>
          <a:p>
            <a:pPr>
              <a:defRPr/>
            </a:pPr>
            <a:endParaRPr lang="ru-RU"/>
          </a:p>
        </p:txBody>
      </p:sp>
      <p:sp>
        <p:nvSpPr>
          <p:cNvPr id="9" name="Slide Number Placeholder 8"/>
          <p:cNvSpPr>
            <a:spLocks noGrp="1"/>
          </p:cNvSpPr>
          <p:nvPr>
            <p:ph type="sldNum" sz="quarter" idx="12"/>
          </p:nvPr>
        </p:nvSpPr>
        <p:spPr/>
        <p:txBody>
          <a:bodyPr/>
          <a:lstStyle/>
          <a:p>
            <a:pPr>
              <a:defRPr/>
            </a:pPr>
            <a:fld id="{85760F30-CAF7-4C43-A431-86065AC0EA9E}" type="slidenum">
              <a:rPr lang="ru-RU" altLang="ru-RU" smtClean="0"/>
              <a:pPr>
                <a:defRPr/>
              </a:pPr>
              <a:t>‹#›</a:t>
            </a:fld>
            <a:endParaRPr lang="ru-RU" altLang="ru-RU"/>
          </a:p>
        </p:txBody>
      </p:sp>
    </p:spTree>
    <p:extLst>
      <p:ext uri="{BB962C8B-B14F-4D97-AF65-F5344CB8AC3E}">
        <p14:creationId xmlns:p14="http://schemas.microsoft.com/office/powerpoint/2010/main" val="3763862801"/>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p:cSld name="Столбец с тремя рисунками">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3600"/>
            </a:lvl1pPr>
          </a:lstStyle>
          <a:p>
            <a:r>
              <a:rPr lang="ru-RU"/>
              <a:t>Образец заголовка</a:t>
            </a:r>
            <a:endParaRPr lang="en-US" dirty="0"/>
          </a:p>
        </p:txBody>
      </p:sp>
      <p:sp>
        <p:nvSpPr>
          <p:cNvPr id="3" name="Text Placeholder 2"/>
          <p:cNvSpPr>
            <a:spLocks noGrp="1"/>
          </p:cNvSpPr>
          <p:nvPr>
            <p:ph type="body" idx="1"/>
          </p:nvPr>
        </p:nvSpPr>
        <p:spPr>
          <a:xfrm>
            <a:off x="1154952" y="4532845"/>
            <a:ext cx="3050439"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29" name="Picture Placeholder 2"/>
          <p:cNvSpPr>
            <a:spLocks noGrp="1" noChangeAspect="1"/>
          </p:cNvSpPr>
          <p:nvPr>
            <p:ph type="pic" idx="15"/>
          </p:nvPr>
        </p:nvSpPr>
        <p:spPr>
          <a:xfrm>
            <a:off x="1334552" y="2603500"/>
            <a:ext cx="2691242" cy="159151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a:t>Вставка рисунка</a:t>
            </a:r>
            <a:endParaRPr lang="en-US" dirty="0"/>
          </a:p>
        </p:txBody>
      </p:sp>
      <p:sp>
        <p:nvSpPr>
          <p:cNvPr id="22" name="Text Placeholder 3"/>
          <p:cNvSpPr>
            <a:spLocks noGrp="1"/>
          </p:cNvSpPr>
          <p:nvPr>
            <p:ph type="body" sz="half" idx="18"/>
          </p:nvPr>
        </p:nvSpPr>
        <p:spPr>
          <a:xfrm>
            <a:off x="1154953" y="5109107"/>
            <a:ext cx="3050437" cy="91794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Text Placeholder 4"/>
          <p:cNvSpPr>
            <a:spLocks noGrp="1"/>
          </p:cNvSpPr>
          <p:nvPr>
            <p:ph type="body" sz="quarter" idx="3"/>
          </p:nvPr>
        </p:nvSpPr>
        <p:spPr>
          <a:xfrm>
            <a:off x="4572537" y="4532846"/>
            <a:ext cx="3046766" cy="651156"/>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30" name="Picture Placeholder 2"/>
          <p:cNvSpPr>
            <a:spLocks noGrp="1" noChangeAspect="1"/>
          </p:cNvSpPr>
          <p:nvPr>
            <p:ph type="pic" idx="21"/>
          </p:nvPr>
        </p:nvSpPr>
        <p:spPr>
          <a:xfrm>
            <a:off x="4748463" y="2603500"/>
            <a:ext cx="2691241" cy="159151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a:t>Вставка рисунка</a:t>
            </a:r>
            <a:endParaRPr lang="en-US" dirty="0"/>
          </a:p>
        </p:txBody>
      </p:sp>
      <p:sp>
        <p:nvSpPr>
          <p:cNvPr id="23" name="Text Placeholder 3"/>
          <p:cNvSpPr>
            <a:spLocks noGrp="1"/>
          </p:cNvSpPr>
          <p:nvPr>
            <p:ph type="body" sz="half" idx="19"/>
          </p:nvPr>
        </p:nvSpPr>
        <p:spPr>
          <a:xfrm>
            <a:off x="4568865" y="5184002"/>
            <a:ext cx="3050438" cy="843056"/>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14" name="Text Placeholder 4"/>
          <p:cNvSpPr>
            <a:spLocks noGrp="1"/>
          </p:cNvSpPr>
          <p:nvPr>
            <p:ph type="body" sz="quarter" idx="13"/>
          </p:nvPr>
        </p:nvSpPr>
        <p:spPr>
          <a:xfrm>
            <a:off x="7983434" y="4532847"/>
            <a:ext cx="3050438" cy="651154"/>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31" name="Picture Placeholder 2"/>
          <p:cNvSpPr>
            <a:spLocks noGrp="1" noChangeAspect="1"/>
          </p:cNvSpPr>
          <p:nvPr>
            <p:ph type="pic" idx="22"/>
          </p:nvPr>
        </p:nvSpPr>
        <p:spPr>
          <a:xfrm>
            <a:off x="8163031" y="2603500"/>
            <a:ext cx="2691242" cy="159151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a:t>Вставка рисунка</a:t>
            </a:r>
            <a:endParaRPr lang="en-US" dirty="0"/>
          </a:p>
        </p:txBody>
      </p:sp>
      <p:sp>
        <p:nvSpPr>
          <p:cNvPr id="24" name="Text Placeholder 3"/>
          <p:cNvSpPr>
            <a:spLocks noGrp="1"/>
          </p:cNvSpPr>
          <p:nvPr>
            <p:ph type="body" sz="half" idx="20"/>
          </p:nvPr>
        </p:nvSpPr>
        <p:spPr>
          <a:xfrm>
            <a:off x="7983434" y="5184001"/>
            <a:ext cx="3050437" cy="843054"/>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cxnSp>
        <p:nvCxnSpPr>
          <p:cNvPr id="17" name="Straight Connector 16"/>
          <p:cNvCxnSpPr/>
          <p:nvPr/>
        </p:nvCxnSpPr>
        <p:spPr>
          <a:xfrm>
            <a:off x="4388153" y="2603500"/>
            <a:ext cx="0" cy="3517594"/>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7801905" y="2603500"/>
            <a:ext cx="0" cy="3492500"/>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6"/>
          <p:cNvSpPr>
            <a:spLocks noGrp="1"/>
          </p:cNvSpPr>
          <p:nvPr>
            <p:ph type="dt" sz="half" idx="10"/>
          </p:nvPr>
        </p:nvSpPr>
        <p:spPr/>
        <p:txBody>
          <a:bodyPr/>
          <a:lstStyle/>
          <a:p>
            <a:pPr>
              <a:defRPr/>
            </a:pPr>
            <a:fld id="{5AEEC925-781E-4F2E-B490-8645233AE306}" type="datetimeFigureOut">
              <a:rPr lang="ru-RU" smtClean="0"/>
              <a:pPr>
                <a:defRPr/>
              </a:pPr>
              <a:t>29.05.2025</a:t>
            </a:fld>
            <a:endParaRPr lang="ru-RU"/>
          </a:p>
        </p:txBody>
      </p:sp>
      <p:sp>
        <p:nvSpPr>
          <p:cNvPr id="8" name="Footer Placeholder 7"/>
          <p:cNvSpPr>
            <a:spLocks noGrp="1"/>
          </p:cNvSpPr>
          <p:nvPr>
            <p:ph type="ftr" sz="quarter" idx="11"/>
          </p:nvPr>
        </p:nvSpPr>
        <p:spPr/>
        <p:txBody>
          <a:bodyPr/>
          <a:lstStyle/>
          <a:p>
            <a:pPr>
              <a:defRPr/>
            </a:pPr>
            <a:endParaRPr lang="ru-RU"/>
          </a:p>
        </p:txBody>
      </p:sp>
      <p:sp>
        <p:nvSpPr>
          <p:cNvPr id="9" name="Slide Number Placeholder 8"/>
          <p:cNvSpPr>
            <a:spLocks noGrp="1"/>
          </p:cNvSpPr>
          <p:nvPr>
            <p:ph type="sldNum" sz="quarter" idx="12"/>
          </p:nvPr>
        </p:nvSpPr>
        <p:spPr/>
        <p:txBody>
          <a:bodyPr/>
          <a:lstStyle/>
          <a:p>
            <a:pPr>
              <a:defRPr/>
            </a:pPr>
            <a:fld id="{882B0749-EDD6-41FB-BEF2-B000A2F96B71}" type="slidenum">
              <a:rPr lang="ru-RU" altLang="ru-RU" smtClean="0"/>
              <a:pPr>
                <a:defRPr/>
              </a:pPr>
              <a:t>‹#›</a:t>
            </a:fld>
            <a:endParaRPr lang="ru-RU" altLang="ru-RU"/>
          </a:p>
        </p:txBody>
      </p:sp>
    </p:spTree>
    <p:extLst>
      <p:ext uri="{BB962C8B-B14F-4D97-AF65-F5344CB8AC3E}">
        <p14:creationId xmlns:p14="http://schemas.microsoft.com/office/powerpoint/2010/main" val="3490404622"/>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a:xfrm>
            <a:off x="1154953" y="973668"/>
            <a:ext cx="8825660" cy="706964"/>
          </a:xfrm>
        </p:spPr>
        <p:txBody>
          <a:bodyPr/>
          <a:lstStyle/>
          <a:p>
            <a:r>
              <a:rPr lang="ru-RU"/>
              <a:t>Образец заголовка</a:t>
            </a:r>
            <a:endParaRPr lang="en-US" dirty="0"/>
          </a:p>
        </p:txBody>
      </p:sp>
      <p:sp>
        <p:nvSpPr>
          <p:cNvPr id="3" name="Vertical Text Placeholder 2"/>
          <p:cNvSpPr>
            <a:spLocks noGrp="1"/>
          </p:cNvSpPr>
          <p:nvPr>
            <p:ph type="body" orient="vert" idx="1"/>
          </p:nvPr>
        </p:nvSpPr>
        <p:spPr/>
        <p:txBody>
          <a:bodyPr vert="eaVert" anchor="t" anchorCtr="0"/>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pPr>
              <a:defRPr/>
            </a:pPr>
            <a:fld id="{3E753101-2B0F-4837-9AE9-F46D298104B6}" type="datetimeFigureOut">
              <a:rPr lang="ru-RU" smtClean="0"/>
              <a:pPr>
                <a:defRPr/>
              </a:pPr>
              <a:t>29.05.2025</a:t>
            </a:fld>
            <a:endParaRPr lang="ru-RU"/>
          </a:p>
        </p:txBody>
      </p:sp>
      <p:sp>
        <p:nvSpPr>
          <p:cNvPr id="5" name="Footer Placeholder 4"/>
          <p:cNvSpPr>
            <a:spLocks noGrp="1"/>
          </p:cNvSpPr>
          <p:nvPr>
            <p:ph type="ftr" sz="quarter" idx="11"/>
          </p:nvPr>
        </p:nvSpPr>
        <p:spPr/>
        <p:txBody>
          <a:bodyPr/>
          <a:lstStyle/>
          <a:p>
            <a:pPr>
              <a:defRPr/>
            </a:pPr>
            <a:endParaRPr lang="ru-RU"/>
          </a:p>
        </p:txBody>
      </p:sp>
      <p:sp>
        <p:nvSpPr>
          <p:cNvPr id="6" name="Slide Number Placeholder 5"/>
          <p:cNvSpPr>
            <a:spLocks noGrp="1"/>
          </p:cNvSpPr>
          <p:nvPr>
            <p:ph type="sldNum" sz="quarter" idx="12"/>
          </p:nvPr>
        </p:nvSpPr>
        <p:spPr/>
        <p:txBody>
          <a:bodyPr/>
          <a:lstStyle/>
          <a:p>
            <a:pPr>
              <a:defRPr/>
            </a:pPr>
            <a:fld id="{DEA2EFB6-C205-4682-A759-FB9E6E620CB2}" type="slidenum">
              <a:rPr lang="ru-RU" altLang="ru-RU" smtClean="0"/>
              <a:pPr>
                <a:defRPr/>
              </a:pPr>
              <a:t>‹#›</a:t>
            </a:fld>
            <a:endParaRPr lang="ru-RU" altLang="ru-RU"/>
          </a:p>
        </p:txBody>
      </p:sp>
    </p:spTree>
    <p:extLst>
      <p:ext uri="{BB962C8B-B14F-4D97-AF65-F5344CB8AC3E}">
        <p14:creationId xmlns:p14="http://schemas.microsoft.com/office/powerpoint/2010/main" val="2470391266"/>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showMasterSp="0" type="vertTitleAndTx" preserve="1">
  <p:cSld name="Вертикальный заголовок и текст">
    <p:spTree>
      <p:nvGrpSpPr>
        <p:cNvPr id="1" name=""/>
        <p:cNvGrpSpPr/>
        <p:nvPr/>
      </p:nvGrpSpPr>
      <p:grpSpPr>
        <a:xfrm>
          <a:off x="0" y="0"/>
          <a:ext cx="0" cy="0"/>
          <a:chOff x="0" y="0"/>
          <a:chExt cx="0" cy="0"/>
        </a:xfrm>
      </p:grpSpPr>
      <p:grpSp>
        <p:nvGrpSpPr>
          <p:cNvPr id="19" name="Group 18"/>
          <p:cNvGrpSpPr/>
          <p:nvPr/>
        </p:nvGrpSpPr>
        <p:grpSpPr>
          <a:xfrm>
            <a:off x="0" y="-2373"/>
            <a:ext cx="12192000" cy="6867027"/>
            <a:chOff x="0" y="-2373"/>
            <a:chExt cx="12192000" cy="6867027"/>
          </a:xfrm>
        </p:grpSpPr>
        <p:sp>
          <p:nvSpPr>
            <p:cNvPr id="11" name="Rectangle 10"/>
            <p:cNvSpPr/>
            <p:nvPr/>
          </p:nvSpPr>
          <p:spPr>
            <a:xfrm>
              <a:off x="0" y="0"/>
              <a:ext cx="12192000" cy="6858000"/>
            </a:xfrm>
            <a:prstGeom prst="rect">
              <a:avLst/>
            </a:prstGeom>
            <a:blipFill>
              <a:blip r:embed="rId2">
                <a:duotone>
                  <a:schemeClr val="dk2">
                    <a:shade val="62000"/>
                    <a:hueMod val="108000"/>
                    <a:satMod val="164000"/>
                    <a:lumMod val="69000"/>
                  </a:schemeClr>
                  <a:schemeClr val="dk2">
                    <a:tint val="96000"/>
                    <a:hueMod val="90000"/>
                    <a:satMod val="130000"/>
                    <a:lumMod val="134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4" name="Oval 13"/>
            <p:cNvSpPr/>
            <p:nvPr/>
          </p:nvSpPr>
          <p:spPr>
            <a:xfrm>
              <a:off x="3220" y="2667000"/>
              <a:ext cx="4191000" cy="4191000"/>
            </a:xfrm>
            <a:prstGeom prst="ellipse">
              <a:avLst/>
            </a:prstGeom>
            <a:gradFill flip="none" rotWithShape="1">
              <a:gsLst>
                <a:gs pos="0">
                  <a:schemeClr val="bg2">
                    <a:lumMod val="40000"/>
                    <a:lumOff val="60000"/>
                    <a:alpha val="11000"/>
                  </a:schemeClr>
                </a:gs>
                <a:gs pos="75000">
                  <a:schemeClr val="bg2">
                    <a:lumMod val="40000"/>
                    <a:lumOff val="60000"/>
                    <a:alpha val="0"/>
                  </a:schemeClr>
                </a:gs>
                <a:gs pos="36000">
                  <a:schemeClr val="bg2">
                    <a:lumMod val="40000"/>
                    <a:lumOff val="6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1750" y="2895600"/>
              <a:ext cx="2362200" cy="2362200"/>
            </a:xfrm>
            <a:prstGeom prst="ellipse">
              <a:avLst/>
            </a:prstGeom>
            <a:gradFill flip="none" rotWithShape="1">
              <a:gsLst>
                <a:gs pos="0">
                  <a:schemeClr val="bg2">
                    <a:lumMod val="40000"/>
                    <a:lumOff val="60000"/>
                    <a:alpha val="8000"/>
                  </a:schemeClr>
                </a:gs>
                <a:gs pos="72000">
                  <a:schemeClr val="bg2">
                    <a:lumMod val="40000"/>
                    <a:lumOff val="60000"/>
                    <a:alpha val="0"/>
                  </a:schemeClr>
                </a:gs>
                <a:gs pos="36000">
                  <a:schemeClr val="bg2">
                    <a:lumMod val="40000"/>
                    <a:lumOff val="6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7999412" y="-2373"/>
              <a:ext cx="1600200" cy="1600200"/>
            </a:xfrm>
            <a:prstGeom prst="ellipse">
              <a:avLst/>
            </a:prstGeom>
            <a:gradFill flip="none" rotWithShape="1">
              <a:gsLst>
                <a:gs pos="0">
                  <a:schemeClr val="bg2">
                    <a:lumMod val="40000"/>
                    <a:lumOff val="60000"/>
                    <a:alpha val="14000"/>
                  </a:schemeClr>
                </a:gs>
                <a:gs pos="73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5874054"/>
              <a:ext cx="990600" cy="990600"/>
            </a:xfrm>
            <a:prstGeom prst="ellipse">
              <a:avLst/>
            </a:prstGeom>
            <a:gradFill flip="none" rotWithShape="1">
              <a:gsLst>
                <a:gs pos="0">
                  <a:schemeClr val="bg2">
                    <a:lumMod val="40000"/>
                    <a:lumOff val="60000"/>
                    <a:alpha val="14000"/>
                  </a:schemeClr>
                </a:gs>
                <a:gs pos="66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7" name="Freeform 5"/>
            <p:cNvSpPr/>
            <p:nvPr/>
          </p:nvSpPr>
          <p:spPr bwMode="gray">
            <a:xfrm rot="5101749">
              <a:off x="6294738" y="457773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8" name="Rectangle 7"/>
            <p:cNvSpPr/>
            <p:nvPr/>
          </p:nvSpPr>
          <p:spPr>
            <a:xfrm>
              <a:off x="414867" y="402165"/>
              <a:ext cx="6510866"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9" name="Freeform 5"/>
            <p:cNvSpPr/>
            <p:nvPr/>
          </p:nvSpPr>
          <p:spPr bwMode="gray">
            <a:xfrm rot="5400000">
              <a:off x="4449232"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2"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Vertical Title 1"/>
          <p:cNvSpPr>
            <a:spLocks noGrp="1"/>
          </p:cNvSpPr>
          <p:nvPr>
            <p:ph type="title" orient="vert"/>
          </p:nvPr>
        </p:nvSpPr>
        <p:spPr>
          <a:xfrm>
            <a:off x="8576756" y="1278468"/>
            <a:ext cx="1413933" cy="4748589"/>
          </a:xfrm>
        </p:spPr>
        <p:txBody>
          <a:bodyPr vert="eaVert" anchor="b" anchorCtr="0"/>
          <a:lstStyle/>
          <a:p>
            <a:r>
              <a:rPr lang="ru-RU"/>
              <a:t>Образец заголовка</a:t>
            </a:r>
            <a:endParaRPr lang="en-US" dirty="0"/>
          </a:p>
        </p:txBody>
      </p:sp>
      <p:sp>
        <p:nvSpPr>
          <p:cNvPr id="3" name="Vertical Text Placeholder 2"/>
          <p:cNvSpPr>
            <a:spLocks noGrp="1"/>
          </p:cNvSpPr>
          <p:nvPr>
            <p:ph type="body" orient="vert" idx="1"/>
          </p:nvPr>
        </p:nvSpPr>
        <p:spPr>
          <a:xfrm>
            <a:off x="1154954" y="1278468"/>
            <a:ext cx="6247546" cy="4748590"/>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pPr>
              <a:defRPr/>
            </a:pPr>
            <a:fld id="{1EDD39A4-3365-4653-B950-C0B6C0512E2A}" type="datetimeFigureOut">
              <a:rPr lang="ru-RU" smtClean="0"/>
              <a:pPr>
                <a:defRPr/>
              </a:pPr>
              <a:t>29.05.2025</a:t>
            </a:fld>
            <a:endParaRPr lang="ru-RU"/>
          </a:p>
        </p:txBody>
      </p:sp>
      <p:sp>
        <p:nvSpPr>
          <p:cNvPr id="5" name="Footer Placeholder 4"/>
          <p:cNvSpPr>
            <a:spLocks noGrp="1"/>
          </p:cNvSpPr>
          <p:nvPr>
            <p:ph type="ftr" sz="quarter" idx="11"/>
          </p:nvPr>
        </p:nvSpPr>
        <p:spPr/>
        <p:txBody>
          <a:bodyPr/>
          <a:lstStyle/>
          <a:p>
            <a:pPr>
              <a:defRPr/>
            </a:pPr>
            <a:endParaRPr lang="ru-RU"/>
          </a:p>
        </p:txBody>
      </p:sp>
      <p:sp>
        <p:nvSpPr>
          <p:cNvPr id="13" name="Rectangle 12"/>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pPr>
              <a:defRPr/>
            </a:pPr>
            <a:fld id="{EFD4D1A5-9C09-40F3-A9BA-6AAFCDE66F37}" type="slidenum">
              <a:rPr lang="ru-RU" altLang="ru-RU" smtClean="0"/>
              <a:pPr>
                <a:defRPr/>
              </a:pPr>
              <a:t>‹#›</a:t>
            </a:fld>
            <a:endParaRPr lang="ru-RU" altLang="ru-RU"/>
          </a:p>
        </p:txBody>
      </p:sp>
    </p:spTree>
    <p:extLst>
      <p:ext uri="{BB962C8B-B14F-4D97-AF65-F5344CB8AC3E}">
        <p14:creationId xmlns:p14="http://schemas.microsoft.com/office/powerpoint/2010/main" val="2659571527"/>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grpSp>
        <p:nvGrpSpPr>
          <p:cNvPr id="16" name="Group 15"/>
          <p:cNvGrpSpPr/>
          <p:nvPr/>
        </p:nvGrpSpPr>
        <p:grpSpPr>
          <a:xfrm>
            <a:off x="0" y="-2373"/>
            <a:ext cx="12192000" cy="6867027"/>
            <a:chOff x="0" y="-2373"/>
            <a:chExt cx="12192000" cy="6867027"/>
          </a:xfrm>
        </p:grpSpPr>
        <p:sp>
          <p:nvSpPr>
            <p:cNvPr id="8" name="Rectangle 7"/>
            <p:cNvSpPr/>
            <p:nvPr/>
          </p:nvSpPr>
          <p:spPr>
            <a:xfrm>
              <a:off x="0" y="0"/>
              <a:ext cx="12192000" cy="6858000"/>
            </a:xfrm>
            <a:prstGeom prst="rect">
              <a:avLst/>
            </a:prstGeom>
            <a:blipFill>
              <a:blip r:embed="rId2">
                <a:duotone>
                  <a:schemeClr val="dk2">
                    <a:shade val="62000"/>
                    <a:hueMod val="108000"/>
                    <a:satMod val="164000"/>
                    <a:lumMod val="69000"/>
                  </a:schemeClr>
                  <a:schemeClr val="dk2">
                    <a:tint val="96000"/>
                    <a:hueMod val="90000"/>
                    <a:satMod val="130000"/>
                    <a:lumMod val="134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Oval 10"/>
            <p:cNvSpPr/>
            <p:nvPr/>
          </p:nvSpPr>
          <p:spPr>
            <a:xfrm>
              <a:off x="3220" y="2667000"/>
              <a:ext cx="4191000" cy="4191000"/>
            </a:xfrm>
            <a:prstGeom prst="ellipse">
              <a:avLst/>
            </a:prstGeom>
            <a:gradFill flip="none" rotWithShape="1">
              <a:gsLst>
                <a:gs pos="0">
                  <a:schemeClr val="bg2">
                    <a:lumMod val="40000"/>
                    <a:lumOff val="60000"/>
                    <a:alpha val="11000"/>
                  </a:schemeClr>
                </a:gs>
                <a:gs pos="75000">
                  <a:schemeClr val="bg2">
                    <a:lumMod val="40000"/>
                    <a:lumOff val="60000"/>
                    <a:alpha val="0"/>
                  </a:schemeClr>
                </a:gs>
                <a:gs pos="36000">
                  <a:schemeClr val="bg2">
                    <a:lumMod val="40000"/>
                    <a:lumOff val="6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2" name="Oval 11"/>
            <p:cNvSpPr/>
            <p:nvPr/>
          </p:nvSpPr>
          <p:spPr>
            <a:xfrm>
              <a:off x="1750" y="2895600"/>
              <a:ext cx="2362200" cy="2362200"/>
            </a:xfrm>
            <a:prstGeom prst="ellipse">
              <a:avLst/>
            </a:prstGeom>
            <a:gradFill flip="none" rotWithShape="1">
              <a:gsLst>
                <a:gs pos="0">
                  <a:schemeClr val="bg2">
                    <a:lumMod val="40000"/>
                    <a:lumOff val="60000"/>
                    <a:alpha val="8000"/>
                  </a:schemeClr>
                </a:gs>
                <a:gs pos="72000">
                  <a:schemeClr val="bg2">
                    <a:lumMod val="40000"/>
                    <a:lumOff val="60000"/>
                    <a:alpha val="0"/>
                  </a:schemeClr>
                </a:gs>
                <a:gs pos="36000">
                  <a:schemeClr val="bg2">
                    <a:lumMod val="40000"/>
                    <a:lumOff val="6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3" name="Oval 12"/>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4" name="Oval 13"/>
            <p:cNvSpPr/>
            <p:nvPr/>
          </p:nvSpPr>
          <p:spPr>
            <a:xfrm>
              <a:off x="7999412" y="-2373"/>
              <a:ext cx="1600200" cy="1600200"/>
            </a:xfrm>
            <a:prstGeom prst="ellipse">
              <a:avLst/>
            </a:prstGeom>
            <a:gradFill flip="none" rotWithShape="1">
              <a:gsLst>
                <a:gs pos="0">
                  <a:schemeClr val="bg2">
                    <a:lumMod val="40000"/>
                    <a:lumOff val="60000"/>
                    <a:alpha val="14000"/>
                  </a:schemeClr>
                </a:gs>
                <a:gs pos="73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8609012" y="5874054"/>
              <a:ext cx="990600" cy="990600"/>
            </a:xfrm>
            <a:prstGeom prst="ellipse">
              <a:avLst/>
            </a:prstGeom>
            <a:gradFill flip="none" rotWithShape="1">
              <a:gsLst>
                <a:gs pos="0">
                  <a:schemeClr val="bg2">
                    <a:lumMod val="40000"/>
                    <a:lumOff val="60000"/>
                    <a:alpha val="14000"/>
                  </a:schemeClr>
                </a:gs>
                <a:gs pos="66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9"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ctrTitle"/>
          </p:nvPr>
        </p:nvSpPr>
        <p:spPr>
          <a:xfrm>
            <a:off x="1154955" y="2099733"/>
            <a:ext cx="8825658" cy="2677648"/>
          </a:xfrm>
        </p:spPr>
        <p:txBody>
          <a:bodyPr anchor="b"/>
          <a:lstStyle>
            <a:lvl1pPr>
              <a:defRPr sz="5400"/>
            </a:lvl1pPr>
          </a:lstStyle>
          <a:p>
            <a:r>
              <a:rPr lang="ru-RU"/>
              <a:t>Образец заголовка</a:t>
            </a:r>
            <a:endParaRPr lang="en-US" dirty="0"/>
          </a:p>
        </p:txBody>
      </p:sp>
      <p:sp>
        <p:nvSpPr>
          <p:cNvPr id="3" name="Subtitle 2"/>
          <p:cNvSpPr>
            <a:spLocks noGrp="1"/>
          </p:cNvSpPr>
          <p:nvPr>
            <p:ph type="subTitle" idx="1"/>
          </p:nvPr>
        </p:nvSpPr>
        <p:spPr>
          <a:xfrm>
            <a:off x="1154955" y="4777380"/>
            <a:ext cx="8825658" cy="861420"/>
          </a:xfrm>
        </p:spPr>
        <p:txBody>
          <a:bodyPr anchor="t"/>
          <a:lstStyle>
            <a:lvl1pPr marL="0" indent="0" algn="l">
              <a:buNone/>
              <a:defRPr cap="all">
                <a:solidFill>
                  <a:schemeClr val="accent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a:t>Образец подзаголовка</a:t>
            </a:r>
            <a:endParaRPr lang="en-US" dirty="0"/>
          </a:p>
        </p:txBody>
      </p:sp>
      <p:sp>
        <p:nvSpPr>
          <p:cNvPr id="4" name="Date Placeholder 3"/>
          <p:cNvSpPr>
            <a:spLocks noGrp="1"/>
          </p:cNvSpPr>
          <p:nvPr>
            <p:ph type="dt" sz="half" idx="10"/>
          </p:nvPr>
        </p:nvSpPr>
        <p:spPr>
          <a:xfrm rot="5400000">
            <a:off x="10089390" y="1792223"/>
            <a:ext cx="990599" cy="304799"/>
          </a:xfrm>
        </p:spPr>
        <p:txBody>
          <a:bodyPr anchor="t"/>
          <a:lstStyle>
            <a:lvl1pPr algn="l">
              <a:defRPr b="0" i="0">
                <a:solidFill>
                  <a:schemeClr val="bg1"/>
                </a:solidFill>
              </a:defRPr>
            </a:lvl1pPr>
          </a:lstStyle>
          <a:p>
            <a:pPr>
              <a:defRPr/>
            </a:pPr>
            <a:fld id="{037EF53B-DDC3-479D-B16B-1129E83190B2}" type="datetimeFigureOut">
              <a:rPr lang="ru-RU" smtClean="0"/>
              <a:pPr>
                <a:defRPr/>
              </a:pPr>
              <a:t>29.05.2025</a:t>
            </a:fld>
            <a:endParaRPr lang="ru-RU"/>
          </a:p>
        </p:txBody>
      </p:sp>
      <p:sp>
        <p:nvSpPr>
          <p:cNvPr id="5" name="Footer Placeholder 4"/>
          <p:cNvSpPr>
            <a:spLocks noGrp="1"/>
          </p:cNvSpPr>
          <p:nvPr>
            <p:ph type="ftr" sz="quarter" idx="11"/>
          </p:nvPr>
        </p:nvSpPr>
        <p:spPr>
          <a:xfrm rot="5400000">
            <a:off x="8959592" y="3226820"/>
            <a:ext cx="3859795" cy="304801"/>
          </a:xfrm>
        </p:spPr>
        <p:txBody>
          <a:bodyPr/>
          <a:lstStyle>
            <a:lvl1pPr>
              <a:defRPr b="0" i="0">
                <a:solidFill>
                  <a:schemeClr val="bg1"/>
                </a:solidFill>
              </a:defRPr>
            </a:lvl1pPr>
          </a:lstStyle>
          <a:p>
            <a:pPr>
              <a:defRPr/>
            </a:pPr>
            <a:endParaRPr lang="ru-RU"/>
          </a:p>
        </p:txBody>
      </p:sp>
      <p:sp>
        <p:nvSpPr>
          <p:cNvPr id="10" name="Rectangle 9"/>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a:xfrm>
            <a:off x="10351008" y="292608"/>
            <a:ext cx="838199" cy="767687"/>
          </a:xfrm>
        </p:spPr>
        <p:txBody>
          <a:bodyPr/>
          <a:lstStyle>
            <a:lvl1pPr>
              <a:defRPr sz="2800" b="0" i="0">
                <a:latin typeface="+mj-lt"/>
              </a:defRPr>
            </a:lvl1pPr>
          </a:lstStyle>
          <a:p>
            <a:pPr>
              <a:defRPr/>
            </a:pPr>
            <a:fld id="{C7635CEF-3173-4DC8-95DB-9B39E0C25108}" type="slidenum">
              <a:rPr lang="ru-RU" altLang="ru-RU" smtClean="0"/>
              <a:pPr>
                <a:defRPr/>
              </a:pPr>
              <a:t>‹#›</a:t>
            </a:fld>
            <a:endParaRPr lang="ru-RU" altLang="ru-RU"/>
          </a:p>
        </p:txBody>
      </p:sp>
    </p:spTree>
    <p:extLst>
      <p:ext uri="{BB962C8B-B14F-4D97-AF65-F5344CB8AC3E}">
        <p14:creationId xmlns:p14="http://schemas.microsoft.com/office/powerpoint/2010/main" val="883552082"/>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Content Placeholder 2"/>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pPr>
              <a:defRPr/>
            </a:pPr>
            <a:fld id="{02F8A653-1B25-4EB0-BBBD-86CA03ECC7DA}" type="datetimeFigureOut">
              <a:rPr lang="ru-RU" smtClean="0"/>
              <a:pPr>
                <a:defRPr/>
              </a:pPr>
              <a:t>29.05.2025</a:t>
            </a:fld>
            <a:endParaRPr lang="ru-RU"/>
          </a:p>
        </p:txBody>
      </p:sp>
      <p:sp>
        <p:nvSpPr>
          <p:cNvPr id="5" name="Footer Placeholder 4"/>
          <p:cNvSpPr>
            <a:spLocks noGrp="1"/>
          </p:cNvSpPr>
          <p:nvPr>
            <p:ph type="ftr" sz="quarter" idx="11"/>
          </p:nvPr>
        </p:nvSpPr>
        <p:spPr/>
        <p:txBody>
          <a:bodyPr/>
          <a:lstStyle/>
          <a:p>
            <a:pPr>
              <a:defRPr/>
            </a:pPr>
            <a:endParaRPr lang="ru-RU"/>
          </a:p>
        </p:txBody>
      </p:sp>
      <p:sp>
        <p:nvSpPr>
          <p:cNvPr id="6" name="Slide Number Placeholder 5"/>
          <p:cNvSpPr>
            <a:spLocks noGrp="1"/>
          </p:cNvSpPr>
          <p:nvPr>
            <p:ph type="sldNum" sz="quarter" idx="12"/>
          </p:nvPr>
        </p:nvSpPr>
        <p:spPr/>
        <p:txBody>
          <a:bodyPr/>
          <a:lstStyle/>
          <a:p>
            <a:pPr>
              <a:defRPr/>
            </a:pPr>
            <a:fld id="{B6F1FEB2-85A1-4882-B20B-240BCD36E55B}" type="slidenum">
              <a:rPr lang="ru-RU" altLang="ru-RU" smtClean="0"/>
              <a:pPr>
                <a:defRPr/>
              </a:pPr>
              <a:t>‹#›</a:t>
            </a:fld>
            <a:endParaRPr lang="ru-RU" altLang="ru-RU"/>
          </a:p>
        </p:txBody>
      </p:sp>
    </p:spTree>
    <p:extLst>
      <p:ext uri="{BB962C8B-B14F-4D97-AF65-F5344CB8AC3E}">
        <p14:creationId xmlns:p14="http://schemas.microsoft.com/office/powerpoint/2010/main" val="409142574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Date Placeholder 2"/>
          <p:cNvSpPr>
            <a:spLocks noGrp="1"/>
          </p:cNvSpPr>
          <p:nvPr>
            <p:ph type="dt" sz="half" idx="10"/>
          </p:nvPr>
        </p:nvSpPr>
        <p:spPr/>
        <p:txBody>
          <a:bodyPr/>
          <a:lstStyle/>
          <a:p>
            <a:fld id="{B971AEDF-7987-40DE-8193-EEF5A39083FE}" type="datetimeFigureOut">
              <a:rPr lang="uz-Cyrl-UZ" smtClean="0"/>
              <a:t>29/05/2025</a:t>
            </a:fld>
            <a:endParaRPr lang="uz-Cyrl-UZ"/>
          </a:p>
        </p:txBody>
      </p:sp>
      <p:sp>
        <p:nvSpPr>
          <p:cNvPr id="4" name="Footer Placeholder 3"/>
          <p:cNvSpPr>
            <a:spLocks noGrp="1"/>
          </p:cNvSpPr>
          <p:nvPr>
            <p:ph type="ftr" sz="quarter" idx="11"/>
          </p:nvPr>
        </p:nvSpPr>
        <p:spPr/>
        <p:txBody>
          <a:bodyPr/>
          <a:lstStyle/>
          <a:p>
            <a:endParaRPr lang="uz-Cyrl-UZ"/>
          </a:p>
        </p:txBody>
      </p:sp>
      <p:sp>
        <p:nvSpPr>
          <p:cNvPr id="5" name="Slide Number Placeholder 4"/>
          <p:cNvSpPr>
            <a:spLocks noGrp="1"/>
          </p:cNvSpPr>
          <p:nvPr>
            <p:ph type="sldNum" sz="quarter" idx="12"/>
          </p:nvPr>
        </p:nvSpPr>
        <p:spPr/>
        <p:txBody>
          <a:bodyPr/>
          <a:lstStyle/>
          <a:p>
            <a:fld id="{7404D8E7-D024-4ACA-BCAF-29E0A26DEF33}" type="slidenum">
              <a:rPr lang="uz-Cyrl-UZ" smtClean="0"/>
              <a:t>‹#›</a:t>
            </a:fld>
            <a:endParaRPr lang="uz-Cyrl-UZ"/>
          </a:p>
        </p:txBody>
      </p:sp>
    </p:spTree>
    <p:extLst>
      <p:ext uri="{BB962C8B-B14F-4D97-AF65-F5344CB8AC3E}">
        <p14:creationId xmlns:p14="http://schemas.microsoft.com/office/powerpoint/2010/main" val="2501033314"/>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spTree>
      <p:nvGrpSpPr>
        <p:cNvPr id="1" name=""/>
        <p:cNvGrpSpPr/>
        <p:nvPr/>
      </p:nvGrpSpPr>
      <p:grpSpPr>
        <a:xfrm>
          <a:off x="0" y="0"/>
          <a:ext cx="0" cy="0"/>
          <a:chOff x="0" y="0"/>
          <a:chExt cx="0" cy="0"/>
        </a:xfrm>
      </p:grpSpPr>
      <p:grpSp>
        <p:nvGrpSpPr>
          <p:cNvPr id="13" name="Group 12"/>
          <p:cNvGrpSpPr/>
          <p:nvPr/>
        </p:nvGrpSpPr>
        <p:grpSpPr>
          <a:xfrm>
            <a:off x="0" y="-2373"/>
            <a:ext cx="12192000" cy="6867027"/>
            <a:chOff x="0" y="-2373"/>
            <a:chExt cx="12192000" cy="6867027"/>
          </a:xfrm>
        </p:grpSpPr>
        <p:sp>
          <p:nvSpPr>
            <p:cNvPr id="11" name="Rectangle 10"/>
            <p:cNvSpPr/>
            <p:nvPr/>
          </p:nvSpPr>
          <p:spPr>
            <a:xfrm>
              <a:off x="0" y="0"/>
              <a:ext cx="12192000" cy="6858000"/>
            </a:xfrm>
            <a:prstGeom prst="rect">
              <a:avLst/>
            </a:prstGeom>
            <a:blipFill>
              <a:blip r:embed="rId2">
                <a:duotone>
                  <a:schemeClr val="dk2">
                    <a:shade val="62000"/>
                    <a:hueMod val="108000"/>
                    <a:satMod val="164000"/>
                    <a:lumMod val="69000"/>
                  </a:schemeClr>
                  <a:schemeClr val="dk2">
                    <a:tint val="96000"/>
                    <a:hueMod val="90000"/>
                    <a:satMod val="130000"/>
                    <a:lumMod val="134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4" name="Oval 13"/>
            <p:cNvSpPr/>
            <p:nvPr/>
          </p:nvSpPr>
          <p:spPr>
            <a:xfrm>
              <a:off x="3220" y="2667000"/>
              <a:ext cx="4191000" cy="4191000"/>
            </a:xfrm>
            <a:prstGeom prst="ellipse">
              <a:avLst/>
            </a:prstGeom>
            <a:gradFill flip="none" rotWithShape="1">
              <a:gsLst>
                <a:gs pos="0">
                  <a:schemeClr val="bg2">
                    <a:lumMod val="40000"/>
                    <a:lumOff val="60000"/>
                    <a:alpha val="11000"/>
                  </a:schemeClr>
                </a:gs>
                <a:gs pos="75000">
                  <a:schemeClr val="bg2">
                    <a:lumMod val="40000"/>
                    <a:lumOff val="60000"/>
                    <a:alpha val="0"/>
                  </a:schemeClr>
                </a:gs>
                <a:gs pos="36000">
                  <a:schemeClr val="bg2">
                    <a:lumMod val="40000"/>
                    <a:lumOff val="6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1750" y="2895600"/>
              <a:ext cx="2362200" cy="2362200"/>
            </a:xfrm>
            <a:prstGeom prst="ellipse">
              <a:avLst/>
            </a:prstGeom>
            <a:gradFill flip="none" rotWithShape="1">
              <a:gsLst>
                <a:gs pos="0">
                  <a:schemeClr val="bg2">
                    <a:lumMod val="40000"/>
                    <a:lumOff val="60000"/>
                    <a:alpha val="8000"/>
                  </a:schemeClr>
                </a:gs>
                <a:gs pos="72000">
                  <a:schemeClr val="bg2">
                    <a:lumMod val="40000"/>
                    <a:lumOff val="60000"/>
                    <a:alpha val="0"/>
                  </a:schemeClr>
                </a:gs>
                <a:gs pos="36000">
                  <a:schemeClr val="bg2">
                    <a:lumMod val="40000"/>
                    <a:lumOff val="6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7999412" y="-2373"/>
              <a:ext cx="1600200" cy="1600200"/>
            </a:xfrm>
            <a:prstGeom prst="ellipse">
              <a:avLst/>
            </a:prstGeom>
            <a:gradFill flip="none" rotWithShape="1">
              <a:gsLst>
                <a:gs pos="0">
                  <a:schemeClr val="bg2">
                    <a:lumMod val="40000"/>
                    <a:lumOff val="60000"/>
                    <a:alpha val="14000"/>
                  </a:schemeClr>
                </a:gs>
                <a:gs pos="73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5874054"/>
              <a:ext cx="990600" cy="990600"/>
            </a:xfrm>
            <a:prstGeom prst="ellipse">
              <a:avLst/>
            </a:prstGeom>
            <a:gradFill flip="none" rotWithShape="1">
              <a:gsLst>
                <a:gs pos="0">
                  <a:schemeClr val="bg2">
                    <a:lumMod val="40000"/>
                    <a:lumOff val="60000"/>
                    <a:alpha val="14000"/>
                  </a:schemeClr>
                </a:gs>
                <a:gs pos="66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7" name="Rectangle 6"/>
            <p:cNvSpPr/>
            <p:nvPr/>
          </p:nvSpPr>
          <p:spPr>
            <a:xfrm>
              <a:off x="7289800" y="402165"/>
              <a:ext cx="4478865"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9" name="Freeform 5"/>
            <p:cNvSpPr/>
            <p:nvPr/>
          </p:nvSpPr>
          <p:spPr bwMode="gray">
            <a:xfrm rot="15922489">
              <a:off x="4698352"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8" name="Freeform 5"/>
            <p:cNvSpPr/>
            <p:nvPr/>
          </p:nvSpPr>
          <p:spPr bwMode="gray">
            <a:xfrm rot="16200000">
              <a:off x="3787244"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2"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6" y="2677645"/>
            <a:ext cx="4351023" cy="2283824"/>
          </a:xfrm>
        </p:spPr>
        <p:txBody>
          <a:bodyPr anchor="ctr"/>
          <a:lstStyle>
            <a:lvl1pPr algn="l">
              <a:defRPr sz="4000" b="0" cap="none"/>
            </a:lvl1pPr>
          </a:lstStyle>
          <a:p>
            <a:r>
              <a:rPr lang="ru-RU"/>
              <a:t>Образец заголовка</a:t>
            </a:r>
            <a:endParaRPr lang="en-US" dirty="0"/>
          </a:p>
        </p:txBody>
      </p:sp>
      <p:sp>
        <p:nvSpPr>
          <p:cNvPr id="3" name="Text Placeholder 2"/>
          <p:cNvSpPr>
            <a:spLocks noGrp="1"/>
          </p:cNvSpPr>
          <p:nvPr>
            <p:ph type="body" idx="1"/>
          </p:nvPr>
        </p:nvSpPr>
        <p:spPr>
          <a:xfrm>
            <a:off x="6895558" y="2677644"/>
            <a:ext cx="3755379" cy="2283823"/>
          </a:xfrm>
        </p:spPr>
        <p:txBody>
          <a:bodyPr anchor="ctr"/>
          <a:lstStyle>
            <a:lvl1pPr marL="0" indent="0" algn="l">
              <a:buNone/>
              <a:defRPr sz="2000" cap="all">
                <a:solidFill>
                  <a:schemeClr val="accent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pPr>
              <a:defRPr/>
            </a:pPr>
            <a:fld id="{08FBCCF0-ACCA-410B-ACA0-993DABEB55D8}" type="datetimeFigureOut">
              <a:rPr lang="ru-RU" smtClean="0"/>
              <a:pPr>
                <a:defRPr/>
              </a:pPr>
              <a:t>29.05.2025</a:t>
            </a:fld>
            <a:endParaRPr lang="ru-RU"/>
          </a:p>
        </p:txBody>
      </p:sp>
      <p:sp>
        <p:nvSpPr>
          <p:cNvPr id="5" name="Footer Placeholder 4"/>
          <p:cNvSpPr>
            <a:spLocks noGrp="1"/>
          </p:cNvSpPr>
          <p:nvPr>
            <p:ph type="ftr" sz="quarter" idx="11"/>
          </p:nvPr>
        </p:nvSpPr>
        <p:spPr/>
        <p:txBody>
          <a:bodyPr/>
          <a:lstStyle/>
          <a:p>
            <a:pPr>
              <a:defRPr/>
            </a:pPr>
            <a:endParaRPr lang="ru-RU"/>
          </a:p>
        </p:txBody>
      </p:sp>
      <p:sp>
        <p:nvSpPr>
          <p:cNvPr id="15" name="Rectangle 14"/>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pPr>
              <a:defRPr/>
            </a:pPr>
            <a:fld id="{3E87438E-3726-438C-AFA8-B5E317188840}" type="slidenum">
              <a:rPr lang="ru-RU" altLang="ru-RU" smtClean="0"/>
              <a:pPr>
                <a:defRPr/>
              </a:pPr>
              <a:t>‹#›</a:t>
            </a:fld>
            <a:endParaRPr lang="ru-RU" altLang="ru-RU"/>
          </a:p>
        </p:txBody>
      </p:sp>
    </p:spTree>
    <p:extLst>
      <p:ext uri="{BB962C8B-B14F-4D97-AF65-F5344CB8AC3E}">
        <p14:creationId xmlns:p14="http://schemas.microsoft.com/office/powerpoint/2010/main" val="1962935270"/>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Content Placeholder 2"/>
          <p:cNvSpPr>
            <a:spLocks noGrp="1"/>
          </p:cNvSpPr>
          <p:nvPr>
            <p:ph sz="half" idx="1"/>
          </p:nvPr>
        </p:nvSpPr>
        <p:spPr>
          <a:xfrm>
            <a:off x="1154954" y="2603500"/>
            <a:ext cx="4825158" cy="3416301"/>
          </a:xfrm>
        </p:spPr>
        <p:txBody>
          <a:bodyPr>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Content Placeholder 3"/>
          <p:cNvSpPr>
            <a:spLocks noGrp="1"/>
          </p:cNvSpPr>
          <p:nvPr>
            <p:ph sz="half" idx="2"/>
          </p:nvPr>
        </p:nvSpPr>
        <p:spPr>
          <a:xfrm>
            <a:off x="6208712" y="2603500"/>
            <a:ext cx="4825159" cy="3416300"/>
          </a:xfrm>
        </p:spPr>
        <p:txBody>
          <a:bodyPr>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Date Placeholder 4"/>
          <p:cNvSpPr>
            <a:spLocks noGrp="1"/>
          </p:cNvSpPr>
          <p:nvPr>
            <p:ph type="dt" sz="half" idx="10"/>
          </p:nvPr>
        </p:nvSpPr>
        <p:spPr/>
        <p:txBody>
          <a:bodyPr/>
          <a:lstStyle/>
          <a:p>
            <a:pPr>
              <a:defRPr/>
            </a:pPr>
            <a:fld id="{F9419C0F-AB85-4595-944A-249C577A6E6D}" type="datetimeFigureOut">
              <a:rPr lang="ru-RU" smtClean="0"/>
              <a:pPr>
                <a:defRPr/>
              </a:pPr>
              <a:t>29.05.2025</a:t>
            </a:fld>
            <a:endParaRPr lang="ru-RU"/>
          </a:p>
        </p:txBody>
      </p:sp>
      <p:sp>
        <p:nvSpPr>
          <p:cNvPr id="6" name="Footer Placeholder 5"/>
          <p:cNvSpPr>
            <a:spLocks noGrp="1"/>
          </p:cNvSpPr>
          <p:nvPr>
            <p:ph type="ftr" sz="quarter" idx="11"/>
          </p:nvPr>
        </p:nvSpPr>
        <p:spPr/>
        <p:txBody>
          <a:bodyPr/>
          <a:lstStyle/>
          <a:p>
            <a:pPr>
              <a:defRPr/>
            </a:pPr>
            <a:endParaRPr lang="ru-RU"/>
          </a:p>
        </p:txBody>
      </p:sp>
      <p:sp>
        <p:nvSpPr>
          <p:cNvPr id="7" name="Slide Number Placeholder 6"/>
          <p:cNvSpPr>
            <a:spLocks noGrp="1"/>
          </p:cNvSpPr>
          <p:nvPr>
            <p:ph type="sldNum" sz="quarter" idx="12"/>
          </p:nvPr>
        </p:nvSpPr>
        <p:spPr/>
        <p:txBody>
          <a:bodyPr/>
          <a:lstStyle/>
          <a:p>
            <a:pPr>
              <a:defRPr/>
            </a:pPr>
            <a:fld id="{D4CB0626-7E75-48FB-8A05-65536A7C5D81}" type="slidenum">
              <a:rPr lang="ru-RU" altLang="ru-RU" smtClean="0"/>
              <a:pPr>
                <a:defRPr/>
              </a:pPr>
              <a:t>‹#›</a:t>
            </a:fld>
            <a:endParaRPr lang="ru-RU" altLang="ru-RU"/>
          </a:p>
        </p:txBody>
      </p:sp>
    </p:spTree>
    <p:extLst>
      <p:ext uri="{BB962C8B-B14F-4D97-AF65-F5344CB8AC3E}">
        <p14:creationId xmlns:p14="http://schemas.microsoft.com/office/powerpoint/2010/main" val="3093128240"/>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ru-RU"/>
              <a:t>Образец заголовка</a:t>
            </a:r>
            <a:endParaRPr lang="en-US" dirty="0"/>
          </a:p>
        </p:txBody>
      </p:sp>
      <p:sp>
        <p:nvSpPr>
          <p:cNvPr id="3" name="Text Placeholder 2"/>
          <p:cNvSpPr>
            <a:spLocks noGrp="1"/>
          </p:cNvSpPr>
          <p:nvPr>
            <p:ph type="body" idx="1"/>
          </p:nvPr>
        </p:nvSpPr>
        <p:spPr>
          <a:xfrm>
            <a:off x="1154954" y="2603500"/>
            <a:ext cx="4825157"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Content Placeholder 3"/>
          <p:cNvSpPr>
            <a:spLocks noGrp="1"/>
          </p:cNvSpPr>
          <p:nvPr>
            <p:ph sz="half" idx="2"/>
          </p:nvPr>
        </p:nvSpPr>
        <p:spPr>
          <a:xfrm>
            <a:off x="1154954" y="3179762"/>
            <a:ext cx="4825158" cy="2840039"/>
          </a:xfrm>
        </p:spPr>
        <p:txBody>
          <a:bodyPr>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Text Placeholder 4"/>
          <p:cNvSpPr>
            <a:spLocks noGrp="1"/>
          </p:cNvSpPr>
          <p:nvPr>
            <p:ph type="body" sz="quarter" idx="3"/>
          </p:nvPr>
        </p:nvSpPr>
        <p:spPr>
          <a:xfrm>
            <a:off x="6208712" y="2603500"/>
            <a:ext cx="4825159"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Content Placeholder 5"/>
          <p:cNvSpPr>
            <a:spLocks noGrp="1"/>
          </p:cNvSpPr>
          <p:nvPr>
            <p:ph sz="quarter" idx="4"/>
          </p:nvPr>
        </p:nvSpPr>
        <p:spPr>
          <a:xfrm>
            <a:off x="6208710" y="3179762"/>
            <a:ext cx="4825159" cy="2840039"/>
          </a:xfrm>
        </p:spPr>
        <p:txBody>
          <a:bodyPr>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7" name="Date Placeholder 6"/>
          <p:cNvSpPr>
            <a:spLocks noGrp="1"/>
          </p:cNvSpPr>
          <p:nvPr>
            <p:ph type="dt" sz="half" idx="10"/>
          </p:nvPr>
        </p:nvSpPr>
        <p:spPr/>
        <p:txBody>
          <a:bodyPr/>
          <a:lstStyle/>
          <a:p>
            <a:pPr>
              <a:defRPr/>
            </a:pPr>
            <a:fld id="{771685DD-F52F-41C6-800B-0FA00301A67B}" type="datetimeFigureOut">
              <a:rPr lang="ru-RU" smtClean="0"/>
              <a:pPr>
                <a:defRPr/>
              </a:pPr>
              <a:t>29.05.2025</a:t>
            </a:fld>
            <a:endParaRPr lang="ru-RU"/>
          </a:p>
        </p:txBody>
      </p:sp>
      <p:sp>
        <p:nvSpPr>
          <p:cNvPr id="8" name="Footer Placeholder 7"/>
          <p:cNvSpPr>
            <a:spLocks noGrp="1"/>
          </p:cNvSpPr>
          <p:nvPr>
            <p:ph type="ftr" sz="quarter" idx="11"/>
          </p:nvPr>
        </p:nvSpPr>
        <p:spPr/>
        <p:txBody>
          <a:bodyPr/>
          <a:lstStyle/>
          <a:p>
            <a:pPr>
              <a:defRPr/>
            </a:pPr>
            <a:endParaRPr lang="ru-RU"/>
          </a:p>
        </p:txBody>
      </p:sp>
      <p:sp>
        <p:nvSpPr>
          <p:cNvPr id="9" name="Slide Number Placeholder 8"/>
          <p:cNvSpPr>
            <a:spLocks noGrp="1"/>
          </p:cNvSpPr>
          <p:nvPr>
            <p:ph type="sldNum" sz="quarter" idx="12"/>
          </p:nvPr>
        </p:nvSpPr>
        <p:spPr/>
        <p:txBody>
          <a:bodyPr/>
          <a:lstStyle/>
          <a:p>
            <a:pPr>
              <a:defRPr/>
            </a:pPr>
            <a:fld id="{B07F9C04-B227-4A60-9BA1-8AAAC2B0909D}" type="slidenum">
              <a:rPr lang="ru-RU" altLang="ru-RU" smtClean="0"/>
              <a:pPr>
                <a:defRPr/>
              </a:pPr>
              <a:t>‹#›</a:t>
            </a:fld>
            <a:endParaRPr lang="ru-RU" altLang="ru-RU"/>
          </a:p>
        </p:txBody>
      </p:sp>
    </p:spTree>
    <p:extLst>
      <p:ext uri="{BB962C8B-B14F-4D97-AF65-F5344CB8AC3E}">
        <p14:creationId xmlns:p14="http://schemas.microsoft.com/office/powerpoint/2010/main" val="3858620968"/>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Date Placeholder 2"/>
          <p:cNvSpPr>
            <a:spLocks noGrp="1"/>
          </p:cNvSpPr>
          <p:nvPr>
            <p:ph type="dt" sz="half" idx="10"/>
          </p:nvPr>
        </p:nvSpPr>
        <p:spPr/>
        <p:txBody>
          <a:bodyPr/>
          <a:lstStyle/>
          <a:p>
            <a:pPr>
              <a:defRPr/>
            </a:pPr>
            <a:fld id="{7FAFEC85-3A7F-4E52-9A81-9209D9CD23D5}" type="datetimeFigureOut">
              <a:rPr lang="ru-RU" smtClean="0"/>
              <a:pPr>
                <a:defRPr/>
              </a:pPr>
              <a:t>29.05.2025</a:t>
            </a:fld>
            <a:endParaRPr lang="ru-RU"/>
          </a:p>
        </p:txBody>
      </p:sp>
      <p:sp>
        <p:nvSpPr>
          <p:cNvPr id="4" name="Footer Placeholder 3"/>
          <p:cNvSpPr>
            <a:spLocks noGrp="1"/>
          </p:cNvSpPr>
          <p:nvPr>
            <p:ph type="ftr" sz="quarter" idx="11"/>
          </p:nvPr>
        </p:nvSpPr>
        <p:spPr/>
        <p:txBody>
          <a:bodyPr/>
          <a:lstStyle/>
          <a:p>
            <a:pPr>
              <a:defRPr/>
            </a:pPr>
            <a:endParaRPr lang="ru-RU"/>
          </a:p>
        </p:txBody>
      </p:sp>
      <p:sp>
        <p:nvSpPr>
          <p:cNvPr id="5" name="Slide Number Placeholder 4"/>
          <p:cNvSpPr>
            <a:spLocks noGrp="1"/>
          </p:cNvSpPr>
          <p:nvPr>
            <p:ph type="sldNum" sz="quarter" idx="12"/>
          </p:nvPr>
        </p:nvSpPr>
        <p:spPr/>
        <p:txBody>
          <a:bodyPr/>
          <a:lstStyle/>
          <a:p>
            <a:pPr>
              <a:defRPr/>
            </a:pPr>
            <a:fld id="{97B7DF74-D161-480D-A63C-3D4A943119A9}" type="slidenum">
              <a:rPr lang="ru-RU" altLang="ru-RU" smtClean="0"/>
              <a:pPr>
                <a:defRPr/>
              </a:pPr>
              <a:t>‹#›</a:t>
            </a:fld>
            <a:endParaRPr lang="ru-RU" altLang="ru-RU"/>
          </a:p>
        </p:txBody>
      </p:sp>
    </p:spTree>
    <p:extLst>
      <p:ext uri="{BB962C8B-B14F-4D97-AF65-F5344CB8AC3E}">
        <p14:creationId xmlns:p14="http://schemas.microsoft.com/office/powerpoint/2010/main" val="1398030246"/>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showMasterSp="0"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fld id="{D79CEBD9-3770-4B55-9835-4D8A88EB1402}" type="datetimeFigureOut">
              <a:rPr lang="ru-RU" smtClean="0"/>
              <a:pPr>
                <a:defRPr/>
              </a:pPr>
              <a:t>29.05.2025</a:t>
            </a:fld>
            <a:endParaRPr lang="ru-RU"/>
          </a:p>
        </p:txBody>
      </p:sp>
      <p:sp>
        <p:nvSpPr>
          <p:cNvPr id="3" name="Footer Placeholder 2"/>
          <p:cNvSpPr>
            <a:spLocks noGrp="1"/>
          </p:cNvSpPr>
          <p:nvPr>
            <p:ph type="ftr" sz="quarter" idx="11"/>
          </p:nvPr>
        </p:nvSpPr>
        <p:spPr/>
        <p:txBody>
          <a:bodyPr/>
          <a:lstStyle/>
          <a:p>
            <a:pPr>
              <a:defRPr/>
            </a:pPr>
            <a:endParaRPr lang="ru-RU"/>
          </a:p>
        </p:txBody>
      </p:sp>
      <p:sp>
        <p:nvSpPr>
          <p:cNvPr id="7" name="Rectangle 6"/>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4" name="Slide Number Placeholder 3"/>
          <p:cNvSpPr>
            <a:spLocks noGrp="1"/>
          </p:cNvSpPr>
          <p:nvPr>
            <p:ph type="sldNum" sz="quarter" idx="12"/>
          </p:nvPr>
        </p:nvSpPr>
        <p:spPr/>
        <p:txBody>
          <a:bodyPr/>
          <a:lstStyle/>
          <a:p>
            <a:pPr>
              <a:defRPr/>
            </a:pPr>
            <a:fld id="{FEAADD74-EF47-4CB3-B94A-E79D4B1B395D}" type="slidenum">
              <a:rPr lang="ru-RU" altLang="ru-RU" smtClean="0"/>
              <a:pPr>
                <a:defRPr/>
              </a:pPr>
              <a:t>‹#›</a:t>
            </a:fld>
            <a:endParaRPr lang="ru-RU" altLang="ru-RU"/>
          </a:p>
        </p:txBody>
      </p:sp>
    </p:spTree>
    <p:extLst>
      <p:ext uri="{BB962C8B-B14F-4D97-AF65-F5344CB8AC3E}">
        <p14:creationId xmlns:p14="http://schemas.microsoft.com/office/powerpoint/2010/main" val="500667844"/>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showMasterSp="0" type="objTx" preserve="1">
  <p:cSld name="Объект с подписью">
    <p:spTree>
      <p:nvGrpSpPr>
        <p:cNvPr id="1" name=""/>
        <p:cNvGrpSpPr/>
        <p:nvPr/>
      </p:nvGrpSpPr>
      <p:grpSpPr>
        <a:xfrm>
          <a:off x="0" y="0"/>
          <a:ext cx="0" cy="0"/>
          <a:chOff x="0" y="0"/>
          <a:chExt cx="0" cy="0"/>
        </a:xfrm>
      </p:grpSpPr>
      <p:grpSp>
        <p:nvGrpSpPr>
          <p:cNvPr id="14" name="Group 13"/>
          <p:cNvGrpSpPr/>
          <p:nvPr/>
        </p:nvGrpSpPr>
        <p:grpSpPr>
          <a:xfrm>
            <a:off x="0" y="-2373"/>
            <a:ext cx="12192000" cy="6867027"/>
            <a:chOff x="0" y="-2373"/>
            <a:chExt cx="12192000" cy="6867027"/>
          </a:xfrm>
        </p:grpSpPr>
        <p:sp>
          <p:nvSpPr>
            <p:cNvPr id="12" name="Rectangle 11"/>
            <p:cNvSpPr/>
            <p:nvPr/>
          </p:nvSpPr>
          <p:spPr>
            <a:xfrm>
              <a:off x="0" y="0"/>
              <a:ext cx="12192000" cy="6858000"/>
            </a:xfrm>
            <a:prstGeom prst="rect">
              <a:avLst/>
            </a:prstGeom>
            <a:blipFill>
              <a:blip r:embed="rId2">
                <a:duotone>
                  <a:schemeClr val="dk2">
                    <a:shade val="62000"/>
                    <a:hueMod val="108000"/>
                    <a:satMod val="164000"/>
                    <a:lumMod val="69000"/>
                  </a:schemeClr>
                  <a:schemeClr val="dk2">
                    <a:tint val="96000"/>
                    <a:hueMod val="90000"/>
                    <a:satMod val="130000"/>
                    <a:lumMod val="134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6" name="Oval 15"/>
            <p:cNvSpPr/>
            <p:nvPr/>
          </p:nvSpPr>
          <p:spPr>
            <a:xfrm>
              <a:off x="3220" y="2667000"/>
              <a:ext cx="4191000" cy="4191000"/>
            </a:xfrm>
            <a:prstGeom prst="ellipse">
              <a:avLst/>
            </a:prstGeom>
            <a:gradFill flip="none" rotWithShape="1">
              <a:gsLst>
                <a:gs pos="0">
                  <a:schemeClr val="bg2">
                    <a:lumMod val="40000"/>
                    <a:lumOff val="60000"/>
                    <a:alpha val="11000"/>
                  </a:schemeClr>
                </a:gs>
                <a:gs pos="75000">
                  <a:schemeClr val="bg2">
                    <a:lumMod val="40000"/>
                    <a:lumOff val="60000"/>
                    <a:alpha val="0"/>
                  </a:schemeClr>
                </a:gs>
                <a:gs pos="36000">
                  <a:schemeClr val="bg2">
                    <a:lumMod val="40000"/>
                    <a:lumOff val="6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1750" y="2895600"/>
              <a:ext cx="2362200" cy="2362200"/>
            </a:xfrm>
            <a:prstGeom prst="ellipse">
              <a:avLst/>
            </a:prstGeom>
            <a:gradFill flip="none" rotWithShape="1">
              <a:gsLst>
                <a:gs pos="0">
                  <a:schemeClr val="bg2">
                    <a:lumMod val="40000"/>
                    <a:lumOff val="60000"/>
                    <a:alpha val="8000"/>
                  </a:schemeClr>
                </a:gs>
                <a:gs pos="72000">
                  <a:schemeClr val="bg2">
                    <a:lumMod val="40000"/>
                    <a:lumOff val="60000"/>
                    <a:alpha val="0"/>
                  </a:schemeClr>
                </a:gs>
                <a:gs pos="36000">
                  <a:schemeClr val="bg2">
                    <a:lumMod val="40000"/>
                    <a:lumOff val="6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7999412" y="-2373"/>
              <a:ext cx="1600200" cy="1600200"/>
            </a:xfrm>
            <a:prstGeom prst="ellipse">
              <a:avLst/>
            </a:prstGeom>
            <a:gradFill flip="none" rotWithShape="1">
              <a:gsLst>
                <a:gs pos="0">
                  <a:schemeClr val="bg2">
                    <a:lumMod val="40000"/>
                    <a:lumOff val="60000"/>
                    <a:alpha val="14000"/>
                  </a:schemeClr>
                </a:gs>
                <a:gs pos="73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8609012" y="5874054"/>
              <a:ext cx="990600" cy="990600"/>
            </a:xfrm>
            <a:prstGeom prst="ellipse">
              <a:avLst/>
            </a:prstGeom>
            <a:gradFill flip="none" rotWithShape="1">
              <a:gsLst>
                <a:gs pos="0">
                  <a:schemeClr val="bg2">
                    <a:lumMod val="40000"/>
                    <a:lumOff val="60000"/>
                    <a:alpha val="14000"/>
                  </a:schemeClr>
                </a:gs>
                <a:gs pos="66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8" name="Rectangle 7"/>
            <p:cNvSpPr/>
            <p:nvPr/>
          </p:nvSpPr>
          <p:spPr>
            <a:xfrm>
              <a:off x="5713412" y="402165"/>
              <a:ext cx="6055253"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0" name="Freeform 5"/>
            <p:cNvSpPr/>
            <p:nvPr/>
          </p:nvSpPr>
          <p:spPr bwMode="gray">
            <a:xfrm rot="15922489">
              <a:off x="3140485"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9" name="Freeform 5"/>
            <p:cNvSpPr/>
            <p:nvPr/>
          </p:nvSpPr>
          <p:spPr bwMode="gray">
            <a:xfrm rot="16200000">
              <a:off x="2229377"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3"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4" y="1295400"/>
            <a:ext cx="2793159" cy="1600200"/>
          </a:xfrm>
        </p:spPr>
        <p:txBody>
          <a:bodyPr anchor="b"/>
          <a:lstStyle>
            <a:lvl1pPr algn="l">
              <a:defRPr sz="2400" b="0"/>
            </a:lvl1pPr>
          </a:lstStyle>
          <a:p>
            <a:r>
              <a:rPr lang="ru-RU"/>
              <a:t>Образец заголовка</a:t>
            </a:r>
            <a:endParaRPr lang="en-US" dirty="0"/>
          </a:p>
        </p:txBody>
      </p:sp>
      <p:sp>
        <p:nvSpPr>
          <p:cNvPr id="3" name="Content Placeholder 2"/>
          <p:cNvSpPr>
            <a:spLocks noGrp="1"/>
          </p:cNvSpPr>
          <p:nvPr>
            <p:ph idx="1"/>
          </p:nvPr>
        </p:nvSpPr>
        <p:spPr>
          <a:xfrm>
            <a:off x="5781146" y="1447800"/>
            <a:ext cx="5190065" cy="4572000"/>
          </a:xfrm>
        </p:spPr>
        <p:txBody>
          <a:bodyPr anchor="ctr">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Text Placeholder 3"/>
          <p:cNvSpPr>
            <a:spLocks noGrp="1"/>
          </p:cNvSpPr>
          <p:nvPr>
            <p:ph type="body" sz="half" idx="2"/>
          </p:nvPr>
        </p:nvSpPr>
        <p:spPr bwMode="gray">
          <a:xfrm>
            <a:off x="1154955" y="2895600"/>
            <a:ext cx="2793158" cy="3129279"/>
          </a:xfrm>
        </p:spPr>
        <p:txBody>
          <a:bodyPr/>
          <a:lstStyle>
            <a:lvl1pPr marL="0" indent="0">
              <a:buNone/>
              <a:defRPr sz="1400">
                <a:solidFill>
                  <a:schemeClr val="accent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Date Placeholder 4"/>
          <p:cNvSpPr>
            <a:spLocks noGrp="1"/>
          </p:cNvSpPr>
          <p:nvPr>
            <p:ph type="dt" sz="half" idx="10"/>
          </p:nvPr>
        </p:nvSpPr>
        <p:spPr/>
        <p:txBody>
          <a:bodyPr/>
          <a:lstStyle/>
          <a:p>
            <a:pPr>
              <a:defRPr/>
            </a:pPr>
            <a:fld id="{B899D03E-2948-4E7C-BCCF-9AE87A2099D9}" type="datetimeFigureOut">
              <a:rPr lang="ru-RU" smtClean="0"/>
              <a:pPr>
                <a:defRPr/>
              </a:pPr>
              <a:t>29.05.2025</a:t>
            </a:fld>
            <a:endParaRPr lang="ru-RU"/>
          </a:p>
        </p:txBody>
      </p:sp>
      <p:sp>
        <p:nvSpPr>
          <p:cNvPr id="6" name="Footer Placeholder 5"/>
          <p:cNvSpPr>
            <a:spLocks noGrp="1"/>
          </p:cNvSpPr>
          <p:nvPr>
            <p:ph type="ftr" sz="quarter" idx="11"/>
          </p:nvPr>
        </p:nvSpPr>
        <p:spPr/>
        <p:txBody>
          <a:bodyPr/>
          <a:lstStyle/>
          <a:p>
            <a:pPr>
              <a:defRPr/>
            </a:pPr>
            <a:endParaRPr lang="ru-RU"/>
          </a:p>
        </p:txBody>
      </p:sp>
      <p:sp>
        <p:nvSpPr>
          <p:cNvPr id="15" name="Rectangle 14"/>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pPr>
              <a:defRPr/>
            </a:pPr>
            <a:fld id="{8624861A-47E3-4D4B-8D53-55159B88DA73}" type="slidenum">
              <a:rPr lang="ru-RU" altLang="ru-RU" smtClean="0"/>
              <a:pPr>
                <a:defRPr/>
              </a:pPr>
              <a:t>‹#›</a:t>
            </a:fld>
            <a:endParaRPr lang="ru-RU" altLang="ru-RU"/>
          </a:p>
        </p:txBody>
      </p:sp>
    </p:spTree>
    <p:extLst>
      <p:ext uri="{BB962C8B-B14F-4D97-AF65-F5344CB8AC3E}">
        <p14:creationId xmlns:p14="http://schemas.microsoft.com/office/powerpoint/2010/main" val="3241877618"/>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grpSp>
        <p:nvGrpSpPr>
          <p:cNvPr id="20" name="Group 19"/>
          <p:cNvGrpSpPr/>
          <p:nvPr/>
        </p:nvGrpSpPr>
        <p:grpSpPr>
          <a:xfrm>
            <a:off x="0" y="-2373"/>
            <a:ext cx="12192000" cy="6867027"/>
            <a:chOff x="0" y="-2373"/>
            <a:chExt cx="12192000" cy="6867027"/>
          </a:xfrm>
        </p:grpSpPr>
        <p:sp>
          <p:nvSpPr>
            <p:cNvPr id="12" name="Rectangle 11"/>
            <p:cNvSpPr/>
            <p:nvPr/>
          </p:nvSpPr>
          <p:spPr>
            <a:xfrm>
              <a:off x="0" y="0"/>
              <a:ext cx="12192000" cy="6858000"/>
            </a:xfrm>
            <a:prstGeom prst="rect">
              <a:avLst/>
            </a:prstGeom>
            <a:blipFill>
              <a:blip r:embed="rId2">
                <a:duotone>
                  <a:schemeClr val="dk2">
                    <a:shade val="62000"/>
                    <a:hueMod val="108000"/>
                    <a:satMod val="164000"/>
                    <a:lumMod val="69000"/>
                  </a:schemeClr>
                  <a:schemeClr val="dk2">
                    <a:tint val="96000"/>
                    <a:hueMod val="90000"/>
                    <a:satMod val="130000"/>
                    <a:lumMod val="134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Oval 14"/>
            <p:cNvSpPr/>
            <p:nvPr/>
          </p:nvSpPr>
          <p:spPr>
            <a:xfrm>
              <a:off x="3220" y="2667000"/>
              <a:ext cx="4191000" cy="4191000"/>
            </a:xfrm>
            <a:prstGeom prst="ellipse">
              <a:avLst/>
            </a:prstGeom>
            <a:gradFill flip="none" rotWithShape="1">
              <a:gsLst>
                <a:gs pos="0">
                  <a:schemeClr val="bg2">
                    <a:lumMod val="40000"/>
                    <a:lumOff val="60000"/>
                    <a:alpha val="11000"/>
                  </a:schemeClr>
                </a:gs>
                <a:gs pos="75000">
                  <a:schemeClr val="bg2">
                    <a:lumMod val="40000"/>
                    <a:lumOff val="60000"/>
                    <a:alpha val="0"/>
                  </a:schemeClr>
                </a:gs>
                <a:gs pos="36000">
                  <a:schemeClr val="bg2">
                    <a:lumMod val="40000"/>
                    <a:lumOff val="6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1750" y="2895600"/>
              <a:ext cx="2362200" cy="2362200"/>
            </a:xfrm>
            <a:prstGeom prst="ellipse">
              <a:avLst/>
            </a:prstGeom>
            <a:gradFill flip="none" rotWithShape="1">
              <a:gsLst>
                <a:gs pos="0">
                  <a:schemeClr val="bg2">
                    <a:lumMod val="40000"/>
                    <a:lumOff val="60000"/>
                    <a:alpha val="8000"/>
                  </a:schemeClr>
                </a:gs>
                <a:gs pos="72000">
                  <a:schemeClr val="bg2">
                    <a:lumMod val="40000"/>
                    <a:lumOff val="60000"/>
                    <a:alpha val="0"/>
                  </a:schemeClr>
                </a:gs>
                <a:gs pos="36000">
                  <a:schemeClr val="bg2">
                    <a:lumMod val="40000"/>
                    <a:lumOff val="6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7999412" y="-2373"/>
              <a:ext cx="1600200" cy="1600200"/>
            </a:xfrm>
            <a:prstGeom prst="ellipse">
              <a:avLst/>
            </a:prstGeom>
            <a:gradFill flip="none" rotWithShape="1">
              <a:gsLst>
                <a:gs pos="0">
                  <a:schemeClr val="bg2">
                    <a:lumMod val="40000"/>
                    <a:lumOff val="60000"/>
                    <a:alpha val="14000"/>
                  </a:schemeClr>
                </a:gs>
                <a:gs pos="73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5874054"/>
              <a:ext cx="990600" cy="990600"/>
            </a:xfrm>
            <a:prstGeom prst="ellipse">
              <a:avLst/>
            </a:prstGeom>
            <a:gradFill flip="none" rotWithShape="1">
              <a:gsLst>
                <a:gs pos="0">
                  <a:schemeClr val="bg2">
                    <a:lumMod val="40000"/>
                    <a:lumOff val="60000"/>
                    <a:alpha val="14000"/>
                  </a:schemeClr>
                </a:gs>
                <a:gs pos="66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8" name="Rectangle 7"/>
            <p:cNvSpPr/>
            <p:nvPr/>
          </p:nvSpPr>
          <p:spPr>
            <a:xfrm>
              <a:off x="6172200" y="402165"/>
              <a:ext cx="5596465"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9" name="Freeform 5"/>
            <p:cNvSpPr/>
            <p:nvPr/>
          </p:nvSpPr>
          <p:spPr bwMode="gray">
            <a:xfrm rot="16200000">
              <a:off x="3295432"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0" name="Freeform 5"/>
            <p:cNvSpPr/>
            <p:nvPr/>
          </p:nvSpPr>
          <p:spPr bwMode="gray">
            <a:xfrm rot="15922489">
              <a:off x="4203594"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3"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3907" y="1693332"/>
            <a:ext cx="3860260" cy="1735668"/>
          </a:xfrm>
        </p:spPr>
        <p:txBody>
          <a:bodyPr anchor="b">
            <a:normAutofit/>
          </a:bodyPr>
          <a:lstStyle>
            <a:lvl1pPr algn="l">
              <a:defRPr sz="3600" b="0"/>
            </a:lvl1pPr>
          </a:lstStyle>
          <a:p>
            <a:r>
              <a:rPr lang="ru-RU"/>
              <a:t>Образец заголовка</a:t>
            </a:r>
            <a:endParaRPr lang="en-US" dirty="0"/>
          </a:p>
        </p:txBody>
      </p:sp>
      <p:sp>
        <p:nvSpPr>
          <p:cNvPr id="3" name="Picture Placeholder 2"/>
          <p:cNvSpPr>
            <a:spLocks noGrp="1" noChangeAspect="1"/>
          </p:cNvSpPr>
          <p:nvPr>
            <p:ph type="pic" idx="1"/>
          </p:nvPr>
        </p:nvSpPr>
        <p:spPr>
          <a:xfrm>
            <a:off x="6547870" y="1143000"/>
            <a:ext cx="3227193"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a:t>Вставка рисунка</a:t>
            </a:r>
            <a:endParaRPr lang="en-US" dirty="0"/>
          </a:p>
        </p:txBody>
      </p:sp>
      <p:sp>
        <p:nvSpPr>
          <p:cNvPr id="4" name="Text Placeholder 3"/>
          <p:cNvSpPr>
            <a:spLocks noGrp="1"/>
          </p:cNvSpPr>
          <p:nvPr>
            <p:ph type="body" sz="half" idx="2"/>
          </p:nvPr>
        </p:nvSpPr>
        <p:spPr bwMode="gray">
          <a:xfrm>
            <a:off x="1154955" y="3657600"/>
            <a:ext cx="3859212" cy="1371600"/>
          </a:xfrm>
        </p:spPr>
        <p:txBody>
          <a:bodyPr>
            <a:normAutofit/>
          </a:bodyPr>
          <a:lstStyle>
            <a:lvl1pPr marL="0" indent="0">
              <a:buNone/>
              <a:defRPr sz="1400">
                <a:solidFill>
                  <a:schemeClr val="accent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Date Placeholder 4"/>
          <p:cNvSpPr>
            <a:spLocks noGrp="1"/>
          </p:cNvSpPr>
          <p:nvPr>
            <p:ph type="dt" sz="half" idx="10"/>
          </p:nvPr>
        </p:nvSpPr>
        <p:spPr/>
        <p:txBody>
          <a:bodyPr/>
          <a:lstStyle/>
          <a:p>
            <a:pPr>
              <a:defRPr/>
            </a:pPr>
            <a:fld id="{7F012EC3-0B7A-48EC-8B32-C8E6CDEC723A}" type="datetimeFigureOut">
              <a:rPr lang="ru-RU" smtClean="0"/>
              <a:pPr>
                <a:defRPr/>
              </a:pPr>
              <a:t>29.05.2025</a:t>
            </a:fld>
            <a:endParaRPr lang="ru-RU"/>
          </a:p>
        </p:txBody>
      </p:sp>
      <p:sp>
        <p:nvSpPr>
          <p:cNvPr id="6" name="Footer Placeholder 5"/>
          <p:cNvSpPr>
            <a:spLocks noGrp="1"/>
          </p:cNvSpPr>
          <p:nvPr>
            <p:ph type="ftr" sz="quarter" idx="11"/>
          </p:nvPr>
        </p:nvSpPr>
        <p:spPr/>
        <p:txBody>
          <a:bodyPr/>
          <a:lstStyle/>
          <a:p>
            <a:pPr>
              <a:defRPr/>
            </a:pPr>
            <a:endParaRPr lang="ru-RU"/>
          </a:p>
        </p:txBody>
      </p:sp>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pPr>
              <a:defRPr/>
            </a:pPr>
            <a:fld id="{1C0205B7-48DE-421E-9E05-CA87EA88E304}" type="slidenum">
              <a:rPr lang="ru-RU" altLang="ru-RU" smtClean="0"/>
              <a:pPr>
                <a:defRPr/>
              </a:pPr>
              <a:t>‹#›</a:t>
            </a:fld>
            <a:endParaRPr lang="ru-RU" altLang="ru-RU"/>
          </a:p>
        </p:txBody>
      </p:sp>
    </p:spTree>
    <p:extLst>
      <p:ext uri="{BB962C8B-B14F-4D97-AF65-F5344CB8AC3E}">
        <p14:creationId xmlns:p14="http://schemas.microsoft.com/office/powerpoint/2010/main" val="1505563215"/>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p:cSld name="Панорамная фотография с подписью">
    <p:spTree>
      <p:nvGrpSpPr>
        <p:cNvPr id="1" name=""/>
        <p:cNvGrpSpPr/>
        <p:nvPr/>
      </p:nvGrpSpPr>
      <p:grpSpPr>
        <a:xfrm>
          <a:off x="0" y="0"/>
          <a:ext cx="0" cy="0"/>
          <a:chOff x="0" y="0"/>
          <a:chExt cx="0" cy="0"/>
        </a:xfrm>
      </p:grpSpPr>
      <p:grpSp>
        <p:nvGrpSpPr>
          <p:cNvPr id="19" name="Group 18"/>
          <p:cNvGrpSpPr/>
          <p:nvPr/>
        </p:nvGrpSpPr>
        <p:grpSpPr>
          <a:xfrm>
            <a:off x="0" y="-2373"/>
            <a:ext cx="12192000" cy="6867027"/>
            <a:chOff x="0" y="-2373"/>
            <a:chExt cx="12192000" cy="6867027"/>
          </a:xfrm>
        </p:grpSpPr>
        <p:sp>
          <p:nvSpPr>
            <p:cNvPr id="11" name="Rectangle 10"/>
            <p:cNvSpPr/>
            <p:nvPr/>
          </p:nvSpPr>
          <p:spPr>
            <a:xfrm>
              <a:off x="0" y="0"/>
              <a:ext cx="12192000" cy="6858000"/>
            </a:xfrm>
            <a:prstGeom prst="rect">
              <a:avLst/>
            </a:prstGeom>
            <a:blipFill>
              <a:blip r:embed="rId2">
                <a:duotone>
                  <a:schemeClr val="dk2">
                    <a:shade val="62000"/>
                    <a:hueMod val="108000"/>
                    <a:satMod val="164000"/>
                    <a:lumMod val="69000"/>
                  </a:schemeClr>
                  <a:schemeClr val="dk2">
                    <a:tint val="96000"/>
                    <a:hueMod val="90000"/>
                    <a:satMod val="130000"/>
                    <a:lumMod val="134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4" name="Oval 13"/>
            <p:cNvSpPr/>
            <p:nvPr/>
          </p:nvSpPr>
          <p:spPr>
            <a:xfrm>
              <a:off x="3220" y="2667000"/>
              <a:ext cx="4191000" cy="4191000"/>
            </a:xfrm>
            <a:prstGeom prst="ellipse">
              <a:avLst/>
            </a:prstGeom>
            <a:gradFill flip="none" rotWithShape="1">
              <a:gsLst>
                <a:gs pos="0">
                  <a:schemeClr val="bg2">
                    <a:lumMod val="40000"/>
                    <a:lumOff val="60000"/>
                    <a:alpha val="11000"/>
                  </a:schemeClr>
                </a:gs>
                <a:gs pos="75000">
                  <a:schemeClr val="bg2">
                    <a:lumMod val="40000"/>
                    <a:lumOff val="60000"/>
                    <a:alpha val="0"/>
                  </a:schemeClr>
                </a:gs>
                <a:gs pos="36000">
                  <a:schemeClr val="bg2">
                    <a:lumMod val="40000"/>
                    <a:lumOff val="6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1750" y="2895600"/>
              <a:ext cx="2362200" cy="2362200"/>
            </a:xfrm>
            <a:prstGeom prst="ellipse">
              <a:avLst/>
            </a:prstGeom>
            <a:gradFill flip="none" rotWithShape="1">
              <a:gsLst>
                <a:gs pos="0">
                  <a:schemeClr val="bg2">
                    <a:lumMod val="40000"/>
                    <a:lumOff val="60000"/>
                    <a:alpha val="8000"/>
                  </a:schemeClr>
                </a:gs>
                <a:gs pos="72000">
                  <a:schemeClr val="bg2">
                    <a:lumMod val="40000"/>
                    <a:lumOff val="60000"/>
                    <a:alpha val="0"/>
                  </a:schemeClr>
                </a:gs>
                <a:gs pos="36000">
                  <a:schemeClr val="bg2">
                    <a:lumMod val="40000"/>
                    <a:lumOff val="6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7999412" y="-2373"/>
              <a:ext cx="1600200" cy="1600200"/>
            </a:xfrm>
            <a:prstGeom prst="ellipse">
              <a:avLst/>
            </a:prstGeom>
            <a:gradFill flip="none" rotWithShape="1">
              <a:gsLst>
                <a:gs pos="0">
                  <a:schemeClr val="bg2">
                    <a:lumMod val="40000"/>
                    <a:lumOff val="60000"/>
                    <a:alpha val="14000"/>
                  </a:schemeClr>
                </a:gs>
                <a:gs pos="73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5874054"/>
              <a:ext cx="990600" cy="990600"/>
            </a:xfrm>
            <a:prstGeom prst="ellipse">
              <a:avLst/>
            </a:prstGeom>
            <a:gradFill flip="none" rotWithShape="1">
              <a:gsLst>
                <a:gs pos="0">
                  <a:schemeClr val="bg2">
                    <a:lumMod val="40000"/>
                    <a:lumOff val="60000"/>
                    <a:alpha val="14000"/>
                  </a:schemeClr>
                </a:gs>
                <a:gs pos="66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8" name="Freeform 5"/>
            <p:cNvSpPr/>
            <p:nvPr/>
          </p:nvSpPr>
          <p:spPr bwMode="gray">
            <a:xfrm rot="10371525">
              <a:off x="263767" y="4438254"/>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9" name="Freeform 5"/>
            <p:cNvSpPr/>
            <p:nvPr/>
          </p:nvSpPr>
          <p:spPr bwMode="gray">
            <a:xfrm rot="10800000">
              <a:off x="459506" y="321130"/>
              <a:ext cx="11277600" cy="4533900"/>
            </a:xfrm>
            <a:custGeom>
              <a:avLst/>
              <a:gdLst/>
              <a:ahLst/>
              <a:cxnLst/>
              <a:rect l="0" t="0" r="r" b="b"/>
              <a:pathLst>
                <a:path w="7104" h="2856">
                  <a:moveTo>
                    <a:pt x="0" y="0"/>
                  </a:moveTo>
                  <a:lnTo>
                    <a:pt x="0" y="2856"/>
                  </a:lnTo>
                  <a:lnTo>
                    <a:pt x="7104" y="2856"/>
                  </a:lnTo>
                  <a:lnTo>
                    <a:pt x="7104" y="1"/>
                  </a:lnTo>
                  <a:lnTo>
                    <a:pt x="7104" y="1"/>
                  </a:lnTo>
                  <a:lnTo>
                    <a:pt x="6943" y="26"/>
                  </a:lnTo>
                  <a:lnTo>
                    <a:pt x="6782" y="50"/>
                  </a:lnTo>
                  <a:lnTo>
                    <a:pt x="6621" y="73"/>
                  </a:lnTo>
                  <a:lnTo>
                    <a:pt x="6459" y="93"/>
                  </a:lnTo>
                  <a:lnTo>
                    <a:pt x="6298" y="113"/>
                  </a:lnTo>
                  <a:lnTo>
                    <a:pt x="6136" y="132"/>
                  </a:lnTo>
                  <a:lnTo>
                    <a:pt x="5976" y="148"/>
                  </a:lnTo>
                  <a:lnTo>
                    <a:pt x="5814" y="163"/>
                  </a:lnTo>
                  <a:lnTo>
                    <a:pt x="5653" y="177"/>
                  </a:lnTo>
                  <a:lnTo>
                    <a:pt x="5494" y="189"/>
                  </a:lnTo>
                  <a:lnTo>
                    <a:pt x="5334" y="201"/>
                  </a:lnTo>
                  <a:lnTo>
                    <a:pt x="5175" y="211"/>
                  </a:lnTo>
                  <a:lnTo>
                    <a:pt x="5017" y="219"/>
                  </a:lnTo>
                  <a:lnTo>
                    <a:pt x="4859" y="227"/>
                  </a:lnTo>
                  <a:lnTo>
                    <a:pt x="4703" y="234"/>
                  </a:lnTo>
                  <a:lnTo>
                    <a:pt x="4548" y="239"/>
                  </a:lnTo>
                  <a:lnTo>
                    <a:pt x="4393" y="243"/>
                  </a:lnTo>
                  <a:lnTo>
                    <a:pt x="4240" y="247"/>
                  </a:lnTo>
                  <a:lnTo>
                    <a:pt x="4088" y="249"/>
                  </a:lnTo>
                  <a:lnTo>
                    <a:pt x="3937" y="251"/>
                  </a:lnTo>
                  <a:lnTo>
                    <a:pt x="3788" y="252"/>
                  </a:lnTo>
                  <a:lnTo>
                    <a:pt x="3640" y="251"/>
                  </a:lnTo>
                  <a:lnTo>
                    <a:pt x="3494" y="251"/>
                  </a:lnTo>
                  <a:lnTo>
                    <a:pt x="3349" y="249"/>
                  </a:lnTo>
                  <a:lnTo>
                    <a:pt x="3207" y="246"/>
                  </a:lnTo>
                  <a:lnTo>
                    <a:pt x="3066" y="243"/>
                  </a:lnTo>
                  <a:lnTo>
                    <a:pt x="2928" y="240"/>
                  </a:lnTo>
                  <a:lnTo>
                    <a:pt x="2791" y="235"/>
                  </a:lnTo>
                  <a:lnTo>
                    <a:pt x="2656" y="230"/>
                  </a:lnTo>
                  <a:lnTo>
                    <a:pt x="2524" y="225"/>
                  </a:lnTo>
                  <a:lnTo>
                    <a:pt x="2266" y="212"/>
                  </a:lnTo>
                  <a:lnTo>
                    <a:pt x="2019" y="198"/>
                  </a:lnTo>
                  <a:lnTo>
                    <a:pt x="1782" y="183"/>
                  </a:lnTo>
                  <a:lnTo>
                    <a:pt x="1557" y="167"/>
                  </a:lnTo>
                  <a:lnTo>
                    <a:pt x="1343" y="150"/>
                  </a:lnTo>
                  <a:lnTo>
                    <a:pt x="1144" y="132"/>
                  </a:lnTo>
                  <a:lnTo>
                    <a:pt x="957" y="114"/>
                  </a:lnTo>
                  <a:lnTo>
                    <a:pt x="785" y="96"/>
                  </a:lnTo>
                  <a:lnTo>
                    <a:pt x="627" y="79"/>
                  </a:lnTo>
                  <a:lnTo>
                    <a:pt x="487" y="63"/>
                  </a:lnTo>
                  <a:lnTo>
                    <a:pt x="361" y="48"/>
                  </a:lnTo>
                  <a:lnTo>
                    <a:pt x="254" y="35"/>
                  </a:lnTo>
                  <a:lnTo>
                    <a:pt x="165" y="23"/>
                  </a:lnTo>
                  <a:lnTo>
                    <a:pt x="42" y="6"/>
                  </a:lnTo>
                  <a:lnTo>
                    <a:pt x="0" y="0"/>
                  </a:lnTo>
                  <a:lnTo>
                    <a:pt x="0" y="0"/>
                  </a:lnTo>
                  <a:close/>
                </a:path>
              </a:pathLst>
            </a:custGeom>
            <a:solidFill>
              <a:schemeClr val="bg1"/>
            </a:solidFill>
            <a:ln>
              <a:noFill/>
            </a:ln>
          </p:spPr>
        </p:sp>
        <p:sp>
          <p:nvSpPr>
            <p:cNvPr id="12"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6" y="4966674"/>
            <a:ext cx="8825657" cy="566738"/>
          </a:xfrm>
        </p:spPr>
        <p:txBody>
          <a:bodyPr anchor="b">
            <a:normAutofit/>
          </a:bodyPr>
          <a:lstStyle>
            <a:lvl1pPr algn="l">
              <a:defRPr sz="2400" b="0"/>
            </a:lvl1pPr>
          </a:lstStyle>
          <a:p>
            <a:r>
              <a:rPr lang="ru-RU"/>
              <a:t>Образец заголовка</a:t>
            </a:r>
            <a:endParaRPr lang="en-US" dirty="0"/>
          </a:p>
        </p:txBody>
      </p:sp>
      <p:sp>
        <p:nvSpPr>
          <p:cNvPr id="3" name="Picture Placeholder 2"/>
          <p:cNvSpPr>
            <a:spLocks noGrp="1" noChangeAspect="1"/>
          </p:cNvSpPr>
          <p:nvPr>
            <p:ph type="pic" idx="1"/>
          </p:nvPr>
        </p:nvSpPr>
        <p:spPr>
          <a:xfrm>
            <a:off x="1154955" y="685800"/>
            <a:ext cx="8825658" cy="3429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a:t>Вставка рисунка</a:t>
            </a:r>
            <a:endParaRPr lang="en-US" dirty="0"/>
          </a:p>
        </p:txBody>
      </p:sp>
      <p:sp>
        <p:nvSpPr>
          <p:cNvPr id="4" name="Text Placeholder 3"/>
          <p:cNvSpPr>
            <a:spLocks noGrp="1"/>
          </p:cNvSpPr>
          <p:nvPr>
            <p:ph type="body" sz="half" idx="2"/>
          </p:nvPr>
        </p:nvSpPr>
        <p:spPr bwMode="gray">
          <a:xfrm>
            <a:off x="1154956" y="5536665"/>
            <a:ext cx="8825656" cy="493712"/>
          </a:xfrm>
        </p:spPr>
        <p:txBody>
          <a:bodyPr>
            <a:normAutofit/>
          </a:bodyPr>
          <a:lstStyle>
            <a:lvl1pPr marL="0" indent="0">
              <a:buNone/>
              <a:defRPr sz="1200">
                <a:solidFill>
                  <a:schemeClr val="accent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Date Placeholder 4"/>
          <p:cNvSpPr>
            <a:spLocks noGrp="1"/>
          </p:cNvSpPr>
          <p:nvPr>
            <p:ph type="dt" sz="half" idx="10"/>
          </p:nvPr>
        </p:nvSpPr>
        <p:spPr/>
        <p:txBody>
          <a:bodyPr/>
          <a:lstStyle/>
          <a:p>
            <a:pPr>
              <a:defRPr/>
            </a:pPr>
            <a:fld id="{BAE11E4A-C65B-45C4-8609-76453E455CB1}" type="datetimeFigureOut">
              <a:rPr lang="ru-RU" smtClean="0"/>
              <a:pPr>
                <a:defRPr/>
              </a:pPr>
              <a:t>29.05.2025</a:t>
            </a:fld>
            <a:endParaRPr lang="ru-RU"/>
          </a:p>
        </p:txBody>
      </p:sp>
      <p:sp>
        <p:nvSpPr>
          <p:cNvPr id="6" name="Footer Placeholder 5"/>
          <p:cNvSpPr>
            <a:spLocks noGrp="1"/>
          </p:cNvSpPr>
          <p:nvPr>
            <p:ph type="ftr" sz="quarter" idx="11"/>
          </p:nvPr>
        </p:nvSpPr>
        <p:spPr/>
        <p:txBody>
          <a:bodyPr/>
          <a:lstStyle/>
          <a:p>
            <a:pPr>
              <a:defRPr/>
            </a:pPr>
            <a:endParaRPr lang="ru-RU"/>
          </a:p>
        </p:txBody>
      </p:sp>
      <p:sp>
        <p:nvSpPr>
          <p:cNvPr id="13" name="Rectangle 12"/>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pPr>
              <a:defRPr/>
            </a:pPr>
            <a:fld id="{64E99B0F-12CF-4B4D-BE6B-2468C816A18F}" type="slidenum">
              <a:rPr lang="ru-RU" altLang="ru-RU" smtClean="0"/>
              <a:pPr>
                <a:defRPr/>
              </a:pPr>
              <a:t>‹#›</a:t>
            </a:fld>
            <a:endParaRPr lang="ru-RU" altLang="ru-RU"/>
          </a:p>
        </p:txBody>
      </p:sp>
    </p:spTree>
    <p:extLst>
      <p:ext uri="{BB962C8B-B14F-4D97-AF65-F5344CB8AC3E}">
        <p14:creationId xmlns:p14="http://schemas.microsoft.com/office/powerpoint/2010/main" val="3651851048"/>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showMasterSp="0" preserve="1">
  <p:cSld name="Заголовок и подпись">
    <p:spTree>
      <p:nvGrpSpPr>
        <p:cNvPr id="1" name=""/>
        <p:cNvGrpSpPr/>
        <p:nvPr/>
      </p:nvGrpSpPr>
      <p:grpSpPr>
        <a:xfrm>
          <a:off x="0" y="0"/>
          <a:ext cx="0" cy="0"/>
          <a:chOff x="0" y="0"/>
          <a:chExt cx="0" cy="0"/>
        </a:xfrm>
      </p:grpSpPr>
      <p:grpSp>
        <p:nvGrpSpPr>
          <p:cNvPr id="12" name="Group 11"/>
          <p:cNvGrpSpPr/>
          <p:nvPr/>
        </p:nvGrpSpPr>
        <p:grpSpPr>
          <a:xfrm>
            <a:off x="0" y="-2373"/>
            <a:ext cx="12192000" cy="6867027"/>
            <a:chOff x="0" y="-2373"/>
            <a:chExt cx="12192000" cy="6867027"/>
          </a:xfrm>
        </p:grpSpPr>
        <p:sp>
          <p:nvSpPr>
            <p:cNvPr id="10" name="Rectangle 9"/>
            <p:cNvSpPr/>
            <p:nvPr/>
          </p:nvSpPr>
          <p:spPr>
            <a:xfrm>
              <a:off x="0" y="0"/>
              <a:ext cx="12192000" cy="6858000"/>
            </a:xfrm>
            <a:prstGeom prst="rect">
              <a:avLst/>
            </a:prstGeom>
            <a:blipFill>
              <a:blip r:embed="rId2">
                <a:duotone>
                  <a:schemeClr val="dk2">
                    <a:shade val="62000"/>
                    <a:hueMod val="108000"/>
                    <a:satMod val="164000"/>
                    <a:lumMod val="69000"/>
                  </a:schemeClr>
                  <a:schemeClr val="dk2">
                    <a:tint val="96000"/>
                    <a:hueMod val="90000"/>
                    <a:satMod val="130000"/>
                    <a:lumMod val="134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4" name="Oval 13"/>
            <p:cNvSpPr/>
            <p:nvPr/>
          </p:nvSpPr>
          <p:spPr>
            <a:xfrm>
              <a:off x="3220" y="2667000"/>
              <a:ext cx="4191000" cy="4191000"/>
            </a:xfrm>
            <a:prstGeom prst="ellipse">
              <a:avLst/>
            </a:prstGeom>
            <a:gradFill flip="none" rotWithShape="1">
              <a:gsLst>
                <a:gs pos="0">
                  <a:schemeClr val="bg2">
                    <a:lumMod val="40000"/>
                    <a:lumOff val="60000"/>
                    <a:alpha val="11000"/>
                  </a:schemeClr>
                </a:gs>
                <a:gs pos="75000">
                  <a:schemeClr val="bg2">
                    <a:lumMod val="40000"/>
                    <a:lumOff val="60000"/>
                    <a:alpha val="0"/>
                  </a:schemeClr>
                </a:gs>
                <a:gs pos="36000">
                  <a:schemeClr val="bg2">
                    <a:lumMod val="40000"/>
                    <a:lumOff val="6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1750" y="2895600"/>
              <a:ext cx="2362200" cy="2362200"/>
            </a:xfrm>
            <a:prstGeom prst="ellipse">
              <a:avLst/>
            </a:prstGeom>
            <a:gradFill flip="none" rotWithShape="1">
              <a:gsLst>
                <a:gs pos="0">
                  <a:schemeClr val="bg2">
                    <a:lumMod val="40000"/>
                    <a:lumOff val="60000"/>
                    <a:alpha val="8000"/>
                  </a:schemeClr>
                </a:gs>
                <a:gs pos="72000">
                  <a:schemeClr val="bg2">
                    <a:lumMod val="40000"/>
                    <a:lumOff val="60000"/>
                    <a:alpha val="0"/>
                  </a:schemeClr>
                </a:gs>
                <a:gs pos="36000">
                  <a:schemeClr val="bg2">
                    <a:lumMod val="40000"/>
                    <a:lumOff val="6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7999412" y="-2373"/>
              <a:ext cx="1600200" cy="1600200"/>
            </a:xfrm>
            <a:prstGeom prst="ellipse">
              <a:avLst/>
            </a:prstGeom>
            <a:gradFill flip="none" rotWithShape="1">
              <a:gsLst>
                <a:gs pos="0">
                  <a:schemeClr val="bg2">
                    <a:lumMod val="40000"/>
                    <a:lumOff val="60000"/>
                    <a:alpha val="14000"/>
                  </a:schemeClr>
                </a:gs>
                <a:gs pos="73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5874054"/>
              <a:ext cx="990600" cy="990600"/>
            </a:xfrm>
            <a:prstGeom prst="ellipse">
              <a:avLst/>
            </a:prstGeom>
            <a:gradFill flip="none" rotWithShape="1">
              <a:gsLst>
                <a:gs pos="0">
                  <a:schemeClr val="bg2">
                    <a:lumMod val="40000"/>
                    <a:lumOff val="60000"/>
                    <a:alpha val="14000"/>
                  </a:schemeClr>
                </a:gs>
                <a:gs pos="66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9" name="Freeform 5"/>
            <p:cNvSpPr/>
            <p:nvPr/>
          </p:nvSpPr>
          <p:spPr bwMode="gray">
            <a:xfrm rot="21010068">
              <a:off x="8490951" y="2714874"/>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7" name="Freeform 5"/>
            <p:cNvSpPr/>
            <p:nvPr/>
          </p:nvSpPr>
          <p:spPr bwMode="gray">
            <a:xfrm>
              <a:off x="455612" y="2801319"/>
              <a:ext cx="11277600" cy="3602637"/>
            </a:xfrm>
            <a:custGeom>
              <a:avLst/>
              <a:gdLst/>
              <a:ahLst/>
              <a:cxnLst/>
              <a:rect l="l" t="t" r="r" b="b"/>
              <a:pathLst>
                <a:path w="10000" h="7946">
                  <a:moveTo>
                    <a:pt x="0" y="0"/>
                  </a:moveTo>
                  <a:lnTo>
                    <a:pt x="0" y="7945"/>
                  </a:lnTo>
                  <a:lnTo>
                    <a:pt x="10000" y="7946"/>
                  </a:lnTo>
                  <a:lnTo>
                    <a:pt x="10000" y="4"/>
                  </a:lnTo>
                  <a:lnTo>
                    <a:pt x="10000" y="4"/>
                  </a:lnTo>
                  <a:lnTo>
                    <a:pt x="9773" y="91"/>
                  </a:lnTo>
                  <a:lnTo>
                    <a:pt x="9547" y="175"/>
                  </a:lnTo>
                  <a:lnTo>
                    <a:pt x="9320" y="256"/>
                  </a:lnTo>
                  <a:lnTo>
                    <a:pt x="9092" y="326"/>
                  </a:lnTo>
                  <a:lnTo>
                    <a:pt x="8865" y="396"/>
                  </a:lnTo>
                  <a:lnTo>
                    <a:pt x="8637" y="462"/>
                  </a:lnTo>
                  <a:lnTo>
                    <a:pt x="8412" y="518"/>
                  </a:lnTo>
                  <a:lnTo>
                    <a:pt x="8184" y="571"/>
                  </a:lnTo>
                  <a:lnTo>
                    <a:pt x="7957" y="620"/>
                  </a:lnTo>
                  <a:lnTo>
                    <a:pt x="7734" y="662"/>
                  </a:lnTo>
                  <a:lnTo>
                    <a:pt x="7508" y="704"/>
                  </a:lnTo>
                  <a:lnTo>
                    <a:pt x="7285" y="739"/>
                  </a:lnTo>
                  <a:lnTo>
                    <a:pt x="7062" y="767"/>
                  </a:lnTo>
                  <a:lnTo>
                    <a:pt x="6840" y="795"/>
                  </a:lnTo>
                  <a:lnTo>
                    <a:pt x="6620" y="819"/>
                  </a:lnTo>
                  <a:lnTo>
                    <a:pt x="6402" y="837"/>
                  </a:lnTo>
                  <a:lnTo>
                    <a:pt x="6184" y="851"/>
                  </a:lnTo>
                  <a:lnTo>
                    <a:pt x="5968" y="865"/>
                  </a:lnTo>
                  <a:lnTo>
                    <a:pt x="5755" y="872"/>
                  </a:lnTo>
                  <a:lnTo>
                    <a:pt x="5542" y="879"/>
                  </a:lnTo>
                  <a:lnTo>
                    <a:pt x="5332" y="882"/>
                  </a:lnTo>
                  <a:lnTo>
                    <a:pt x="5124" y="879"/>
                  </a:lnTo>
                  <a:lnTo>
                    <a:pt x="4918" y="879"/>
                  </a:lnTo>
                  <a:lnTo>
                    <a:pt x="4714" y="872"/>
                  </a:lnTo>
                  <a:lnTo>
                    <a:pt x="4514" y="861"/>
                  </a:lnTo>
                  <a:lnTo>
                    <a:pt x="4316" y="851"/>
                  </a:lnTo>
                  <a:lnTo>
                    <a:pt x="4122" y="840"/>
                  </a:lnTo>
                  <a:lnTo>
                    <a:pt x="3929" y="823"/>
                  </a:lnTo>
                  <a:lnTo>
                    <a:pt x="3739" y="805"/>
                  </a:lnTo>
                  <a:lnTo>
                    <a:pt x="3553" y="788"/>
                  </a:lnTo>
                  <a:lnTo>
                    <a:pt x="3190" y="742"/>
                  </a:lnTo>
                  <a:lnTo>
                    <a:pt x="2842" y="693"/>
                  </a:lnTo>
                  <a:lnTo>
                    <a:pt x="2508" y="641"/>
                  </a:lnTo>
                  <a:lnTo>
                    <a:pt x="2192" y="585"/>
                  </a:lnTo>
                  <a:lnTo>
                    <a:pt x="1890" y="525"/>
                  </a:lnTo>
                  <a:lnTo>
                    <a:pt x="1610" y="462"/>
                  </a:lnTo>
                  <a:lnTo>
                    <a:pt x="1347" y="399"/>
                  </a:lnTo>
                  <a:lnTo>
                    <a:pt x="1105" y="336"/>
                  </a:lnTo>
                  <a:lnTo>
                    <a:pt x="883" y="277"/>
                  </a:lnTo>
                  <a:lnTo>
                    <a:pt x="686" y="221"/>
                  </a:lnTo>
                  <a:lnTo>
                    <a:pt x="508" y="168"/>
                  </a:lnTo>
                  <a:lnTo>
                    <a:pt x="358" y="123"/>
                  </a:lnTo>
                  <a:lnTo>
                    <a:pt x="232" y="81"/>
                  </a:lnTo>
                  <a:lnTo>
                    <a:pt x="59" y="21"/>
                  </a:lnTo>
                  <a:lnTo>
                    <a:pt x="0" y="0"/>
                  </a:lnTo>
                  <a:lnTo>
                    <a:pt x="0" y="0"/>
                  </a:lnTo>
                  <a:close/>
                </a:path>
              </a:pathLst>
            </a:custGeom>
            <a:solidFill>
              <a:schemeClr val="bg1"/>
            </a:solidFill>
            <a:ln>
              <a:noFill/>
            </a:ln>
          </p:spPr>
        </p:sp>
        <p:sp>
          <p:nvSpPr>
            <p:cNvPr id="11"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4" y="1063416"/>
            <a:ext cx="8825659" cy="1379755"/>
          </a:xfrm>
        </p:spPr>
        <p:txBody>
          <a:bodyPr/>
          <a:lstStyle>
            <a:lvl1pPr>
              <a:defRPr sz="4000"/>
            </a:lvl1pPr>
          </a:lstStyle>
          <a:p>
            <a:r>
              <a:rPr lang="ru-RU"/>
              <a:t>Образец заголовка</a:t>
            </a:r>
            <a:endParaRPr lang="en-US" dirty="0"/>
          </a:p>
        </p:txBody>
      </p:sp>
      <p:sp>
        <p:nvSpPr>
          <p:cNvPr id="8" name="Text Placeholder 3"/>
          <p:cNvSpPr>
            <a:spLocks noGrp="1"/>
          </p:cNvSpPr>
          <p:nvPr>
            <p:ph type="body" sz="half" idx="2"/>
          </p:nvPr>
        </p:nvSpPr>
        <p:spPr>
          <a:xfrm>
            <a:off x="1154954" y="3543300"/>
            <a:ext cx="8825659" cy="24765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4" name="Date Placeholder 3"/>
          <p:cNvSpPr>
            <a:spLocks noGrp="1"/>
          </p:cNvSpPr>
          <p:nvPr>
            <p:ph type="dt" sz="half" idx="10"/>
          </p:nvPr>
        </p:nvSpPr>
        <p:spPr/>
        <p:txBody>
          <a:bodyPr/>
          <a:lstStyle/>
          <a:p>
            <a:pPr>
              <a:defRPr/>
            </a:pPr>
            <a:fld id="{E661745F-A08C-410E-8DB2-5293EB5BFA64}" type="datetimeFigureOut">
              <a:rPr lang="ru-RU" smtClean="0"/>
              <a:pPr>
                <a:defRPr/>
              </a:pPr>
              <a:t>29.05.2025</a:t>
            </a:fld>
            <a:endParaRPr lang="ru-RU"/>
          </a:p>
        </p:txBody>
      </p:sp>
      <p:sp>
        <p:nvSpPr>
          <p:cNvPr id="5" name="Footer Placeholder 4"/>
          <p:cNvSpPr>
            <a:spLocks noGrp="1"/>
          </p:cNvSpPr>
          <p:nvPr>
            <p:ph type="ftr" sz="quarter" idx="11"/>
          </p:nvPr>
        </p:nvSpPr>
        <p:spPr/>
        <p:txBody>
          <a:bodyPr/>
          <a:lstStyle/>
          <a:p>
            <a:pPr>
              <a:defRPr/>
            </a:pPr>
            <a:endParaRPr lang="ru-RU"/>
          </a:p>
        </p:txBody>
      </p:sp>
      <p:sp>
        <p:nvSpPr>
          <p:cNvPr id="13" name="Rectangle 12"/>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pPr>
              <a:defRPr/>
            </a:pPr>
            <a:fld id="{898AECDC-EB11-42AA-91CF-7C9BAE88CF08}" type="slidenum">
              <a:rPr lang="ru-RU" altLang="ru-RU" smtClean="0"/>
              <a:pPr>
                <a:defRPr/>
              </a:pPr>
              <a:t>‹#›</a:t>
            </a:fld>
            <a:endParaRPr lang="ru-RU" altLang="ru-RU"/>
          </a:p>
        </p:txBody>
      </p:sp>
    </p:spTree>
    <p:extLst>
      <p:ext uri="{BB962C8B-B14F-4D97-AF65-F5344CB8AC3E}">
        <p14:creationId xmlns:p14="http://schemas.microsoft.com/office/powerpoint/2010/main" val="2304279447"/>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showMasterSp="0" preserve="1">
  <p:cSld name="Цитата с подписью">
    <p:spTree>
      <p:nvGrpSpPr>
        <p:cNvPr id="1" name=""/>
        <p:cNvGrpSpPr/>
        <p:nvPr/>
      </p:nvGrpSpPr>
      <p:grpSpPr>
        <a:xfrm>
          <a:off x="0" y="0"/>
          <a:ext cx="0" cy="0"/>
          <a:chOff x="0" y="0"/>
          <a:chExt cx="0" cy="0"/>
        </a:xfrm>
      </p:grpSpPr>
      <p:grpSp>
        <p:nvGrpSpPr>
          <p:cNvPr id="7" name="Group 6"/>
          <p:cNvGrpSpPr/>
          <p:nvPr/>
        </p:nvGrpSpPr>
        <p:grpSpPr>
          <a:xfrm>
            <a:off x="0" y="-2373"/>
            <a:ext cx="12192000" cy="6867027"/>
            <a:chOff x="0" y="-2373"/>
            <a:chExt cx="12192000" cy="6867027"/>
          </a:xfrm>
        </p:grpSpPr>
        <p:sp>
          <p:nvSpPr>
            <p:cNvPr id="15" name="Rectangle 14"/>
            <p:cNvSpPr/>
            <p:nvPr/>
          </p:nvSpPr>
          <p:spPr>
            <a:xfrm>
              <a:off x="0" y="0"/>
              <a:ext cx="12192000" cy="6858000"/>
            </a:xfrm>
            <a:prstGeom prst="rect">
              <a:avLst/>
            </a:prstGeom>
            <a:blipFill>
              <a:blip r:embed="rId2">
                <a:duotone>
                  <a:schemeClr val="dk2">
                    <a:shade val="62000"/>
                    <a:hueMod val="108000"/>
                    <a:satMod val="164000"/>
                    <a:lumMod val="69000"/>
                  </a:schemeClr>
                  <a:schemeClr val="dk2">
                    <a:tint val="96000"/>
                    <a:hueMod val="90000"/>
                    <a:satMod val="130000"/>
                    <a:lumMod val="134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3220" y="2667000"/>
              <a:ext cx="4191000" cy="4191000"/>
            </a:xfrm>
            <a:prstGeom prst="ellipse">
              <a:avLst/>
            </a:prstGeom>
            <a:gradFill flip="none" rotWithShape="1">
              <a:gsLst>
                <a:gs pos="0">
                  <a:schemeClr val="bg2">
                    <a:lumMod val="40000"/>
                    <a:lumOff val="60000"/>
                    <a:alpha val="11000"/>
                  </a:schemeClr>
                </a:gs>
                <a:gs pos="75000">
                  <a:schemeClr val="bg2">
                    <a:lumMod val="40000"/>
                    <a:lumOff val="60000"/>
                    <a:alpha val="0"/>
                  </a:schemeClr>
                </a:gs>
                <a:gs pos="36000">
                  <a:schemeClr val="bg2">
                    <a:lumMod val="40000"/>
                    <a:lumOff val="6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1750" y="2895600"/>
              <a:ext cx="2362200" cy="2362200"/>
            </a:xfrm>
            <a:prstGeom prst="ellipse">
              <a:avLst/>
            </a:prstGeom>
            <a:gradFill flip="none" rotWithShape="1">
              <a:gsLst>
                <a:gs pos="0">
                  <a:schemeClr val="bg2">
                    <a:lumMod val="40000"/>
                    <a:lumOff val="60000"/>
                    <a:alpha val="8000"/>
                  </a:schemeClr>
                </a:gs>
                <a:gs pos="72000">
                  <a:schemeClr val="bg2">
                    <a:lumMod val="40000"/>
                    <a:lumOff val="60000"/>
                    <a:alpha val="0"/>
                  </a:schemeClr>
                </a:gs>
                <a:gs pos="36000">
                  <a:schemeClr val="bg2">
                    <a:lumMod val="40000"/>
                    <a:lumOff val="6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7999412" y="-2373"/>
              <a:ext cx="1600200" cy="1600200"/>
            </a:xfrm>
            <a:prstGeom prst="ellipse">
              <a:avLst/>
            </a:prstGeom>
            <a:gradFill flip="none" rotWithShape="1">
              <a:gsLst>
                <a:gs pos="0">
                  <a:schemeClr val="bg2">
                    <a:lumMod val="40000"/>
                    <a:lumOff val="60000"/>
                    <a:alpha val="14000"/>
                  </a:schemeClr>
                </a:gs>
                <a:gs pos="73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8609012" y="5874054"/>
              <a:ext cx="990600" cy="990600"/>
            </a:xfrm>
            <a:prstGeom prst="ellipse">
              <a:avLst/>
            </a:prstGeom>
            <a:gradFill flip="none" rotWithShape="1">
              <a:gsLst>
                <a:gs pos="0">
                  <a:schemeClr val="bg2">
                    <a:lumMod val="40000"/>
                    <a:lumOff val="60000"/>
                    <a:alpha val="14000"/>
                  </a:schemeClr>
                </a:gs>
                <a:gs pos="66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3" name="Freeform 5"/>
            <p:cNvSpPr/>
            <p:nvPr/>
          </p:nvSpPr>
          <p:spPr bwMode="gray">
            <a:xfrm rot="21010068">
              <a:off x="8490951" y="418511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24" name="Freeform 5"/>
            <p:cNvSpPr/>
            <p:nvPr/>
          </p:nvSpPr>
          <p:spPr bwMode="gray">
            <a:xfrm>
              <a:off x="455612" y="4241801"/>
              <a:ext cx="11277600" cy="2337161"/>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6"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13" name="TextBox 12"/>
          <p:cNvSpPr txBox="1"/>
          <p:nvPr/>
        </p:nvSpPr>
        <p:spPr>
          <a:xfrm>
            <a:off x="9719438" y="2631815"/>
            <a:ext cx="801912" cy="1569660"/>
          </a:xfrm>
          <a:prstGeom prst="rect">
            <a:avLst/>
          </a:prstGeom>
          <a:noFill/>
        </p:spPr>
        <p:txBody>
          <a:bodyPr wrap="square" rtlCol="0">
            <a:spAutoFit/>
          </a:bodyPr>
          <a:lstStyle>
            <a:defPPr>
              <a:defRPr lang="en-US"/>
            </a:defPPr>
            <a:lvl1pPr algn="r">
              <a:defRPr sz="12200" b="0" i="0">
                <a:solidFill>
                  <a:schemeClr val="accent1"/>
                </a:solidFill>
                <a:latin typeface="Arial"/>
                <a:cs typeface="Arial"/>
              </a:defRPr>
            </a:lvl1pPr>
          </a:lstStyle>
          <a:p>
            <a:pPr lvl="0"/>
            <a:r>
              <a:rPr lang="en-US" sz="9600" dirty="0"/>
              <a:t>”</a:t>
            </a:r>
          </a:p>
        </p:txBody>
      </p:sp>
      <p:sp>
        <p:nvSpPr>
          <p:cNvPr id="9" name="TextBox 8"/>
          <p:cNvSpPr txBox="1"/>
          <p:nvPr/>
        </p:nvSpPr>
        <p:spPr>
          <a:xfrm>
            <a:off x="898295" y="591093"/>
            <a:ext cx="801912" cy="1569660"/>
          </a:xfrm>
          <a:prstGeom prst="rect">
            <a:avLst/>
          </a:prstGeom>
          <a:noFill/>
        </p:spPr>
        <p:txBody>
          <a:bodyPr wrap="square" rtlCol="0">
            <a:spAutoFit/>
          </a:bodyPr>
          <a:lstStyle>
            <a:defPPr>
              <a:defRPr lang="en-US"/>
            </a:defPPr>
            <a:lvl1pPr algn="r">
              <a:defRPr sz="12200" b="0" i="0">
                <a:solidFill>
                  <a:schemeClr val="accent1"/>
                </a:solidFill>
                <a:latin typeface="Arial"/>
                <a:cs typeface="Arial"/>
              </a:defRPr>
            </a:lvl1pPr>
          </a:lstStyle>
          <a:p>
            <a:pPr lvl="0"/>
            <a:r>
              <a:rPr lang="en-US" sz="9600" dirty="0"/>
              <a:t>“</a:t>
            </a:r>
          </a:p>
        </p:txBody>
      </p:sp>
      <p:sp>
        <p:nvSpPr>
          <p:cNvPr id="2" name="Title 1"/>
          <p:cNvSpPr>
            <a:spLocks noGrp="1"/>
          </p:cNvSpPr>
          <p:nvPr>
            <p:ph type="title"/>
          </p:nvPr>
        </p:nvSpPr>
        <p:spPr>
          <a:xfrm>
            <a:off x="1581878" y="980517"/>
            <a:ext cx="8453906" cy="2698249"/>
          </a:xfrm>
        </p:spPr>
        <p:txBody>
          <a:bodyPr/>
          <a:lstStyle>
            <a:lvl1pPr>
              <a:defRPr sz="4000"/>
            </a:lvl1pPr>
          </a:lstStyle>
          <a:p>
            <a:r>
              <a:rPr lang="ru-RU"/>
              <a:t>Образец заголовка</a:t>
            </a:r>
            <a:endParaRPr lang="en-US" dirty="0"/>
          </a:p>
        </p:txBody>
      </p:sp>
      <p:sp>
        <p:nvSpPr>
          <p:cNvPr id="14" name="Text Placeholder 3"/>
          <p:cNvSpPr>
            <a:spLocks noGrp="1"/>
          </p:cNvSpPr>
          <p:nvPr>
            <p:ph type="body" sz="half" idx="13"/>
          </p:nvPr>
        </p:nvSpPr>
        <p:spPr bwMode="gray">
          <a:xfrm>
            <a:off x="1945945" y="3678766"/>
            <a:ext cx="7725772" cy="342174"/>
          </a:xfrm>
        </p:spPr>
        <p:txBody>
          <a:bodyPr anchor="t">
            <a:normAutofit/>
          </a:bodyPr>
          <a:lstStyle>
            <a:lvl1pPr marL="0" indent="0">
              <a:buNone/>
              <a:defRPr lang="en-US" sz="1400" b="0" i="0" kern="1200" cap="small" dirty="0">
                <a:solidFill>
                  <a:schemeClr val="accent1"/>
                </a:solidFill>
                <a:latin typeface="+mn-lt"/>
                <a:ea typeface="+mn-ea"/>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10" name="Text Placeholder 3"/>
          <p:cNvSpPr>
            <a:spLocks noGrp="1"/>
          </p:cNvSpPr>
          <p:nvPr>
            <p:ph type="body" sz="half" idx="2"/>
          </p:nvPr>
        </p:nvSpPr>
        <p:spPr>
          <a:xfrm>
            <a:off x="1154954" y="4350657"/>
            <a:ext cx="8825659" cy="16764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4" name="Date Placeholder 3"/>
          <p:cNvSpPr>
            <a:spLocks noGrp="1"/>
          </p:cNvSpPr>
          <p:nvPr>
            <p:ph type="dt" sz="half" idx="10"/>
          </p:nvPr>
        </p:nvSpPr>
        <p:spPr/>
        <p:txBody>
          <a:bodyPr/>
          <a:lstStyle/>
          <a:p>
            <a:pPr>
              <a:defRPr/>
            </a:pPr>
            <a:fld id="{E661745F-A08C-410E-8DB2-5293EB5BFA64}" type="datetimeFigureOut">
              <a:rPr lang="ru-RU" smtClean="0"/>
              <a:pPr>
                <a:defRPr/>
              </a:pPr>
              <a:t>29.05.2025</a:t>
            </a:fld>
            <a:endParaRPr lang="ru-RU"/>
          </a:p>
        </p:txBody>
      </p:sp>
      <p:sp>
        <p:nvSpPr>
          <p:cNvPr id="5" name="Footer Placeholder 4"/>
          <p:cNvSpPr>
            <a:spLocks noGrp="1"/>
          </p:cNvSpPr>
          <p:nvPr>
            <p:ph type="ftr" sz="quarter" idx="11"/>
          </p:nvPr>
        </p:nvSpPr>
        <p:spPr/>
        <p:txBody>
          <a:bodyPr/>
          <a:lstStyle/>
          <a:p>
            <a:pPr>
              <a:defRPr/>
            </a:pPr>
            <a:endParaRPr lang="ru-RU"/>
          </a:p>
        </p:txBody>
      </p:sp>
      <p:sp>
        <p:nvSpPr>
          <p:cNvPr id="32" name="Rectangle 31"/>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pPr>
              <a:defRPr/>
            </a:pPr>
            <a:fld id="{898AECDC-EB11-42AA-91CF-7C9BAE88CF08}" type="slidenum">
              <a:rPr lang="ru-RU" altLang="ru-RU" smtClean="0"/>
              <a:pPr>
                <a:defRPr/>
              </a:pPr>
              <a:t>‹#›</a:t>
            </a:fld>
            <a:endParaRPr lang="ru-RU" altLang="ru-RU"/>
          </a:p>
        </p:txBody>
      </p:sp>
    </p:spTree>
    <p:extLst>
      <p:ext uri="{BB962C8B-B14F-4D97-AF65-F5344CB8AC3E}">
        <p14:creationId xmlns:p14="http://schemas.microsoft.com/office/powerpoint/2010/main" val="251629132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Пустой слайд">
    <p:spTree>
      <p:nvGrpSpPr>
        <p:cNvPr id="1" name=""/>
        <p:cNvGrpSpPr/>
        <p:nvPr/>
      </p:nvGrpSpPr>
      <p:grpSpPr>
        <a:xfrm>
          <a:off x="0" y="0"/>
          <a:ext cx="0" cy="0"/>
          <a:chOff x="0" y="0"/>
          <a:chExt cx="0" cy="0"/>
        </a:xfrm>
      </p:grpSpPr>
      <p:sp>
        <p:nvSpPr>
          <p:cNvPr id="5" name="Rectangle 4"/>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B971AEDF-7987-40DE-8193-EEF5A39083FE}" type="datetimeFigureOut">
              <a:rPr lang="uz-Cyrl-UZ" smtClean="0"/>
              <a:t>29/05/2025</a:t>
            </a:fld>
            <a:endParaRPr lang="uz-Cyrl-UZ"/>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uz-Cyrl-UZ"/>
          </a:p>
        </p:txBody>
      </p:sp>
      <p:sp>
        <p:nvSpPr>
          <p:cNvPr id="9" name="Slide Number Placeholder 8"/>
          <p:cNvSpPr>
            <a:spLocks noGrp="1"/>
          </p:cNvSpPr>
          <p:nvPr>
            <p:ph type="sldNum" sz="quarter" idx="12"/>
          </p:nvPr>
        </p:nvSpPr>
        <p:spPr/>
        <p:txBody>
          <a:bodyPr/>
          <a:lstStyle/>
          <a:p>
            <a:fld id="{7404D8E7-D024-4ACA-BCAF-29E0A26DEF33}" type="slidenum">
              <a:rPr lang="uz-Cyrl-UZ" smtClean="0"/>
              <a:t>‹#›</a:t>
            </a:fld>
            <a:endParaRPr lang="uz-Cyrl-UZ"/>
          </a:p>
        </p:txBody>
      </p:sp>
    </p:spTree>
    <p:extLst>
      <p:ext uri="{BB962C8B-B14F-4D97-AF65-F5344CB8AC3E}">
        <p14:creationId xmlns:p14="http://schemas.microsoft.com/office/powerpoint/2010/main" val="2984826727"/>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showMasterSp="0" preserve="1">
  <p:cSld name="Карточка имени">
    <p:spTree>
      <p:nvGrpSpPr>
        <p:cNvPr id="1" name=""/>
        <p:cNvGrpSpPr/>
        <p:nvPr/>
      </p:nvGrpSpPr>
      <p:grpSpPr>
        <a:xfrm>
          <a:off x="0" y="0"/>
          <a:ext cx="0" cy="0"/>
          <a:chOff x="0" y="0"/>
          <a:chExt cx="0" cy="0"/>
        </a:xfrm>
      </p:grpSpPr>
      <p:grpSp>
        <p:nvGrpSpPr>
          <p:cNvPr id="18" name="Group 17"/>
          <p:cNvGrpSpPr/>
          <p:nvPr/>
        </p:nvGrpSpPr>
        <p:grpSpPr>
          <a:xfrm>
            <a:off x="0" y="-2373"/>
            <a:ext cx="12192000" cy="6867027"/>
            <a:chOff x="0" y="-2373"/>
            <a:chExt cx="12192000" cy="6867027"/>
          </a:xfrm>
        </p:grpSpPr>
        <p:sp>
          <p:nvSpPr>
            <p:cNvPr id="10" name="Rectangle 9"/>
            <p:cNvSpPr/>
            <p:nvPr/>
          </p:nvSpPr>
          <p:spPr>
            <a:xfrm>
              <a:off x="0" y="0"/>
              <a:ext cx="12192000" cy="6858000"/>
            </a:xfrm>
            <a:prstGeom prst="rect">
              <a:avLst/>
            </a:prstGeom>
            <a:blipFill>
              <a:blip r:embed="rId2">
                <a:duotone>
                  <a:schemeClr val="dk2">
                    <a:shade val="62000"/>
                    <a:hueMod val="108000"/>
                    <a:satMod val="164000"/>
                    <a:lumMod val="69000"/>
                  </a:schemeClr>
                  <a:schemeClr val="dk2">
                    <a:tint val="96000"/>
                    <a:hueMod val="90000"/>
                    <a:satMod val="130000"/>
                    <a:lumMod val="134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Oval 12"/>
            <p:cNvSpPr/>
            <p:nvPr/>
          </p:nvSpPr>
          <p:spPr>
            <a:xfrm>
              <a:off x="3220" y="2667000"/>
              <a:ext cx="4191000" cy="4191000"/>
            </a:xfrm>
            <a:prstGeom prst="ellipse">
              <a:avLst/>
            </a:prstGeom>
            <a:gradFill flip="none" rotWithShape="1">
              <a:gsLst>
                <a:gs pos="0">
                  <a:schemeClr val="bg2">
                    <a:lumMod val="40000"/>
                    <a:lumOff val="60000"/>
                    <a:alpha val="11000"/>
                  </a:schemeClr>
                </a:gs>
                <a:gs pos="75000">
                  <a:schemeClr val="bg2">
                    <a:lumMod val="40000"/>
                    <a:lumOff val="60000"/>
                    <a:alpha val="0"/>
                  </a:schemeClr>
                </a:gs>
                <a:gs pos="36000">
                  <a:schemeClr val="bg2">
                    <a:lumMod val="40000"/>
                    <a:lumOff val="6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4" name="Oval 13"/>
            <p:cNvSpPr/>
            <p:nvPr/>
          </p:nvSpPr>
          <p:spPr>
            <a:xfrm>
              <a:off x="1750" y="2895600"/>
              <a:ext cx="2362200" cy="2362200"/>
            </a:xfrm>
            <a:prstGeom prst="ellipse">
              <a:avLst/>
            </a:prstGeom>
            <a:gradFill flip="none" rotWithShape="1">
              <a:gsLst>
                <a:gs pos="0">
                  <a:schemeClr val="bg2">
                    <a:lumMod val="40000"/>
                    <a:lumOff val="60000"/>
                    <a:alpha val="8000"/>
                  </a:schemeClr>
                </a:gs>
                <a:gs pos="72000">
                  <a:schemeClr val="bg2">
                    <a:lumMod val="40000"/>
                    <a:lumOff val="60000"/>
                    <a:alpha val="0"/>
                  </a:schemeClr>
                </a:gs>
                <a:gs pos="36000">
                  <a:schemeClr val="bg2">
                    <a:lumMod val="40000"/>
                    <a:lumOff val="6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7999412" y="-2373"/>
              <a:ext cx="1600200" cy="1600200"/>
            </a:xfrm>
            <a:prstGeom prst="ellipse">
              <a:avLst/>
            </a:prstGeom>
            <a:gradFill flip="none" rotWithShape="1">
              <a:gsLst>
                <a:gs pos="0">
                  <a:schemeClr val="bg2">
                    <a:lumMod val="40000"/>
                    <a:lumOff val="60000"/>
                    <a:alpha val="14000"/>
                  </a:schemeClr>
                </a:gs>
                <a:gs pos="73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8609012" y="5874054"/>
              <a:ext cx="990600" cy="990600"/>
            </a:xfrm>
            <a:prstGeom prst="ellipse">
              <a:avLst/>
            </a:prstGeom>
            <a:gradFill flip="none" rotWithShape="1">
              <a:gsLst>
                <a:gs pos="0">
                  <a:schemeClr val="bg2">
                    <a:lumMod val="40000"/>
                    <a:lumOff val="60000"/>
                    <a:alpha val="14000"/>
                  </a:schemeClr>
                </a:gs>
                <a:gs pos="66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7" name="Freeform 5"/>
            <p:cNvSpPr/>
            <p:nvPr/>
          </p:nvSpPr>
          <p:spPr bwMode="gray">
            <a:xfrm rot="21010068">
              <a:off x="8490951" y="4193583"/>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8" name="Freeform 5"/>
            <p:cNvSpPr/>
            <p:nvPr/>
          </p:nvSpPr>
          <p:spPr bwMode="gray">
            <a:xfrm>
              <a:off x="455612" y="4241801"/>
              <a:ext cx="11277600" cy="2337161"/>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1"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4" y="2370667"/>
            <a:ext cx="8825660" cy="1822514"/>
          </a:xfrm>
        </p:spPr>
        <p:txBody>
          <a:bodyPr anchor="b"/>
          <a:lstStyle>
            <a:lvl1pPr algn="l">
              <a:defRPr sz="4000" b="0" cap="none"/>
            </a:lvl1pPr>
          </a:lstStyle>
          <a:p>
            <a:r>
              <a:rPr lang="ru-RU"/>
              <a:t>Образец заголовка</a:t>
            </a:r>
            <a:endParaRPr lang="en-US" dirty="0"/>
          </a:p>
        </p:txBody>
      </p:sp>
      <p:sp>
        <p:nvSpPr>
          <p:cNvPr id="3" name="Text Placeholder 2"/>
          <p:cNvSpPr>
            <a:spLocks noGrp="1"/>
          </p:cNvSpPr>
          <p:nvPr>
            <p:ph type="body" idx="1"/>
          </p:nvPr>
        </p:nvSpPr>
        <p:spPr>
          <a:xfrm>
            <a:off x="1154954" y="5033068"/>
            <a:ext cx="8825659" cy="860400"/>
          </a:xfrm>
        </p:spPr>
        <p:txBody>
          <a:bodyPr anchor="t"/>
          <a:lstStyle>
            <a:lvl1pPr marL="0" indent="0" algn="l">
              <a:buNone/>
              <a:defRPr sz="2000" cap="none">
                <a:solidFill>
                  <a:schemeClr val="accent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pPr>
              <a:defRPr/>
            </a:pPr>
            <a:fld id="{80C28C3A-9F1F-45E6-9D4C-80D76E7AC69D}" type="datetimeFigureOut">
              <a:rPr lang="ru-RU" smtClean="0"/>
              <a:pPr>
                <a:defRPr/>
              </a:pPr>
              <a:t>29.05.2025</a:t>
            </a:fld>
            <a:endParaRPr lang="ru-RU"/>
          </a:p>
        </p:txBody>
      </p:sp>
      <p:sp>
        <p:nvSpPr>
          <p:cNvPr id="5" name="Footer Placeholder 4"/>
          <p:cNvSpPr>
            <a:spLocks noGrp="1"/>
          </p:cNvSpPr>
          <p:nvPr>
            <p:ph type="ftr" sz="quarter" idx="11"/>
          </p:nvPr>
        </p:nvSpPr>
        <p:spPr/>
        <p:txBody>
          <a:bodyPr/>
          <a:lstStyle/>
          <a:p>
            <a:pPr>
              <a:defRPr/>
            </a:pPr>
            <a:endParaRPr lang="ru-RU"/>
          </a:p>
        </p:txBody>
      </p:sp>
      <p:sp>
        <p:nvSpPr>
          <p:cNvPr id="12" name="Rectangle 11"/>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pPr>
              <a:defRPr/>
            </a:pPr>
            <a:fld id="{66BBC204-352D-49E1-B53E-CD1E2772E14F}" type="slidenum">
              <a:rPr lang="ru-RU" altLang="ru-RU" smtClean="0"/>
              <a:pPr>
                <a:defRPr/>
              </a:pPr>
              <a:t>‹#›</a:t>
            </a:fld>
            <a:endParaRPr lang="ru-RU" altLang="ru-RU"/>
          </a:p>
        </p:txBody>
      </p:sp>
    </p:spTree>
    <p:extLst>
      <p:ext uri="{BB962C8B-B14F-4D97-AF65-F5344CB8AC3E}">
        <p14:creationId xmlns:p14="http://schemas.microsoft.com/office/powerpoint/2010/main" val="2357373325"/>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preserve="1">
  <p:cSld name="Три колонки">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3600"/>
            </a:lvl1pPr>
          </a:lstStyle>
          <a:p>
            <a:r>
              <a:rPr lang="ru-RU"/>
              <a:t>Образец заголовка</a:t>
            </a:r>
            <a:endParaRPr lang="en-US" dirty="0"/>
          </a:p>
        </p:txBody>
      </p:sp>
      <p:sp>
        <p:nvSpPr>
          <p:cNvPr id="3" name="Text Placeholder 2"/>
          <p:cNvSpPr>
            <a:spLocks noGrp="1"/>
          </p:cNvSpPr>
          <p:nvPr>
            <p:ph type="body" idx="1"/>
          </p:nvPr>
        </p:nvSpPr>
        <p:spPr>
          <a:xfrm>
            <a:off x="1154954" y="2617299"/>
            <a:ext cx="3129168"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16" name="Text Placeholder 3"/>
          <p:cNvSpPr>
            <a:spLocks noGrp="1"/>
          </p:cNvSpPr>
          <p:nvPr>
            <p:ph type="body" sz="half" idx="15"/>
          </p:nvPr>
        </p:nvSpPr>
        <p:spPr>
          <a:xfrm>
            <a:off x="1154954" y="3193561"/>
            <a:ext cx="3129168" cy="2833496"/>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Text Placeholder 4"/>
          <p:cNvSpPr>
            <a:spLocks noGrp="1"/>
          </p:cNvSpPr>
          <p:nvPr>
            <p:ph type="body" sz="quarter" idx="3"/>
          </p:nvPr>
        </p:nvSpPr>
        <p:spPr>
          <a:xfrm>
            <a:off x="4512721" y="2603502"/>
            <a:ext cx="3145380"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19" name="Text Placeholder 3"/>
          <p:cNvSpPr>
            <a:spLocks noGrp="1"/>
          </p:cNvSpPr>
          <p:nvPr>
            <p:ph type="body" sz="half" idx="16"/>
          </p:nvPr>
        </p:nvSpPr>
        <p:spPr>
          <a:xfrm>
            <a:off x="4512721" y="3193561"/>
            <a:ext cx="3145380" cy="2833495"/>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14" name="Text Placeholder 4"/>
          <p:cNvSpPr>
            <a:spLocks noGrp="1"/>
          </p:cNvSpPr>
          <p:nvPr>
            <p:ph type="body" sz="quarter" idx="13"/>
          </p:nvPr>
        </p:nvSpPr>
        <p:spPr>
          <a:xfrm>
            <a:off x="7886700" y="2617299"/>
            <a:ext cx="3161029" cy="576261"/>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20" name="Text Placeholder 3"/>
          <p:cNvSpPr>
            <a:spLocks noGrp="1"/>
          </p:cNvSpPr>
          <p:nvPr>
            <p:ph type="body" sz="half" idx="17"/>
          </p:nvPr>
        </p:nvSpPr>
        <p:spPr>
          <a:xfrm>
            <a:off x="7886700" y="3193561"/>
            <a:ext cx="3164719" cy="283349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cxnSp>
        <p:nvCxnSpPr>
          <p:cNvPr id="22" name="Straight Connector 21"/>
          <p:cNvCxnSpPr/>
          <p:nvPr/>
        </p:nvCxnSpPr>
        <p:spPr>
          <a:xfrm>
            <a:off x="4403971" y="2569633"/>
            <a:ext cx="0" cy="3492499"/>
          </a:xfrm>
          <a:prstGeom prst="line">
            <a:avLst/>
          </a:prstGeom>
          <a:ln w="12700" cmpd="sng">
            <a:solidFill>
              <a:schemeClr val="accent1">
                <a:alpha val="41000"/>
              </a:schemeClr>
            </a:solidFill>
          </a:ln>
        </p:spPr>
        <p:style>
          <a:lnRef idx="2">
            <a:schemeClr val="accent1"/>
          </a:lnRef>
          <a:fillRef idx="0">
            <a:schemeClr val="accent1"/>
          </a:fillRef>
          <a:effectRef idx="1">
            <a:schemeClr val="accent1"/>
          </a:effectRef>
          <a:fontRef idx="minor">
            <a:schemeClr val="tx1"/>
          </a:fontRef>
        </p:style>
      </p:cxnSp>
      <p:cxnSp>
        <p:nvCxnSpPr>
          <p:cNvPr id="23" name="Straight Connector 22"/>
          <p:cNvCxnSpPr/>
          <p:nvPr/>
        </p:nvCxnSpPr>
        <p:spPr>
          <a:xfrm>
            <a:off x="7772401" y="2569633"/>
            <a:ext cx="0" cy="3492499"/>
          </a:xfrm>
          <a:prstGeom prst="line">
            <a:avLst/>
          </a:prstGeom>
          <a:ln w="12700" cmpd="sng">
            <a:solidFill>
              <a:schemeClr val="accent1">
                <a:alpha val="41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6"/>
          <p:cNvSpPr>
            <a:spLocks noGrp="1"/>
          </p:cNvSpPr>
          <p:nvPr>
            <p:ph type="dt" sz="half" idx="10"/>
          </p:nvPr>
        </p:nvSpPr>
        <p:spPr/>
        <p:txBody>
          <a:bodyPr/>
          <a:lstStyle/>
          <a:p>
            <a:pPr>
              <a:defRPr/>
            </a:pPr>
            <a:fld id="{E3E580C7-CA65-4BA4-B7A5-9A113B80896A}" type="datetimeFigureOut">
              <a:rPr lang="ru-RU" smtClean="0"/>
              <a:pPr>
                <a:defRPr/>
              </a:pPr>
              <a:t>29.05.2025</a:t>
            </a:fld>
            <a:endParaRPr lang="ru-RU"/>
          </a:p>
        </p:txBody>
      </p:sp>
      <p:sp>
        <p:nvSpPr>
          <p:cNvPr id="8" name="Footer Placeholder 7"/>
          <p:cNvSpPr>
            <a:spLocks noGrp="1"/>
          </p:cNvSpPr>
          <p:nvPr>
            <p:ph type="ftr" sz="quarter" idx="11"/>
          </p:nvPr>
        </p:nvSpPr>
        <p:spPr/>
        <p:txBody>
          <a:bodyPr/>
          <a:lstStyle/>
          <a:p>
            <a:pPr>
              <a:defRPr/>
            </a:pPr>
            <a:endParaRPr lang="ru-RU"/>
          </a:p>
        </p:txBody>
      </p:sp>
      <p:sp>
        <p:nvSpPr>
          <p:cNvPr id="9" name="Slide Number Placeholder 8"/>
          <p:cNvSpPr>
            <a:spLocks noGrp="1"/>
          </p:cNvSpPr>
          <p:nvPr>
            <p:ph type="sldNum" sz="quarter" idx="12"/>
          </p:nvPr>
        </p:nvSpPr>
        <p:spPr/>
        <p:txBody>
          <a:bodyPr/>
          <a:lstStyle/>
          <a:p>
            <a:pPr>
              <a:defRPr/>
            </a:pPr>
            <a:fld id="{1C82FBF7-C2A4-45D2-A1DE-570970BA2A1E}" type="slidenum">
              <a:rPr lang="ru-RU" altLang="ru-RU" smtClean="0"/>
              <a:pPr>
                <a:defRPr/>
              </a:pPr>
              <a:t>‹#›</a:t>
            </a:fld>
            <a:endParaRPr lang="ru-RU" altLang="ru-RU"/>
          </a:p>
        </p:txBody>
      </p:sp>
    </p:spTree>
    <p:extLst>
      <p:ext uri="{BB962C8B-B14F-4D97-AF65-F5344CB8AC3E}">
        <p14:creationId xmlns:p14="http://schemas.microsoft.com/office/powerpoint/2010/main" val="1102126708"/>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preserve="1">
  <p:cSld name="Столбец с тремя рисунками">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3600"/>
            </a:lvl1pPr>
          </a:lstStyle>
          <a:p>
            <a:r>
              <a:rPr lang="ru-RU"/>
              <a:t>Образец заголовка</a:t>
            </a:r>
            <a:endParaRPr lang="en-US" dirty="0"/>
          </a:p>
        </p:txBody>
      </p:sp>
      <p:sp>
        <p:nvSpPr>
          <p:cNvPr id="3" name="Text Placeholder 2"/>
          <p:cNvSpPr>
            <a:spLocks noGrp="1"/>
          </p:cNvSpPr>
          <p:nvPr>
            <p:ph type="body" idx="1"/>
          </p:nvPr>
        </p:nvSpPr>
        <p:spPr>
          <a:xfrm>
            <a:off x="1154952" y="4532845"/>
            <a:ext cx="3050439"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29" name="Picture Placeholder 2"/>
          <p:cNvSpPr>
            <a:spLocks noGrp="1" noChangeAspect="1"/>
          </p:cNvSpPr>
          <p:nvPr>
            <p:ph type="pic" idx="15"/>
          </p:nvPr>
        </p:nvSpPr>
        <p:spPr>
          <a:xfrm>
            <a:off x="1334552" y="2603500"/>
            <a:ext cx="2691242" cy="159151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a:t>Вставка рисунка</a:t>
            </a:r>
            <a:endParaRPr lang="en-US" dirty="0"/>
          </a:p>
        </p:txBody>
      </p:sp>
      <p:sp>
        <p:nvSpPr>
          <p:cNvPr id="22" name="Text Placeholder 3"/>
          <p:cNvSpPr>
            <a:spLocks noGrp="1"/>
          </p:cNvSpPr>
          <p:nvPr>
            <p:ph type="body" sz="half" idx="18"/>
          </p:nvPr>
        </p:nvSpPr>
        <p:spPr>
          <a:xfrm>
            <a:off x="1154953" y="5109107"/>
            <a:ext cx="3050437" cy="91794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Text Placeholder 4"/>
          <p:cNvSpPr>
            <a:spLocks noGrp="1"/>
          </p:cNvSpPr>
          <p:nvPr>
            <p:ph type="body" sz="quarter" idx="3"/>
          </p:nvPr>
        </p:nvSpPr>
        <p:spPr>
          <a:xfrm>
            <a:off x="4572537" y="4532846"/>
            <a:ext cx="3046766" cy="651156"/>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30" name="Picture Placeholder 2"/>
          <p:cNvSpPr>
            <a:spLocks noGrp="1" noChangeAspect="1"/>
          </p:cNvSpPr>
          <p:nvPr>
            <p:ph type="pic" idx="21"/>
          </p:nvPr>
        </p:nvSpPr>
        <p:spPr>
          <a:xfrm>
            <a:off x="4748463" y="2603500"/>
            <a:ext cx="2691241" cy="159151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a:t>Вставка рисунка</a:t>
            </a:r>
            <a:endParaRPr lang="en-US" dirty="0"/>
          </a:p>
        </p:txBody>
      </p:sp>
      <p:sp>
        <p:nvSpPr>
          <p:cNvPr id="23" name="Text Placeholder 3"/>
          <p:cNvSpPr>
            <a:spLocks noGrp="1"/>
          </p:cNvSpPr>
          <p:nvPr>
            <p:ph type="body" sz="half" idx="19"/>
          </p:nvPr>
        </p:nvSpPr>
        <p:spPr>
          <a:xfrm>
            <a:off x="4568865" y="5184002"/>
            <a:ext cx="3050438" cy="843056"/>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14" name="Text Placeholder 4"/>
          <p:cNvSpPr>
            <a:spLocks noGrp="1"/>
          </p:cNvSpPr>
          <p:nvPr>
            <p:ph type="body" sz="quarter" idx="13"/>
          </p:nvPr>
        </p:nvSpPr>
        <p:spPr>
          <a:xfrm>
            <a:off x="7983434" y="4532847"/>
            <a:ext cx="3050438" cy="651154"/>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31" name="Picture Placeholder 2"/>
          <p:cNvSpPr>
            <a:spLocks noGrp="1" noChangeAspect="1"/>
          </p:cNvSpPr>
          <p:nvPr>
            <p:ph type="pic" idx="22"/>
          </p:nvPr>
        </p:nvSpPr>
        <p:spPr>
          <a:xfrm>
            <a:off x="8163031" y="2603500"/>
            <a:ext cx="2691242" cy="159151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a:t>Вставка рисунка</a:t>
            </a:r>
            <a:endParaRPr lang="en-US" dirty="0"/>
          </a:p>
        </p:txBody>
      </p:sp>
      <p:sp>
        <p:nvSpPr>
          <p:cNvPr id="24" name="Text Placeholder 3"/>
          <p:cNvSpPr>
            <a:spLocks noGrp="1"/>
          </p:cNvSpPr>
          <p:nvPr>
            <p:ph type="body" sz="half" idx="20"/>
          </p:nvPr>
        </p:nvSpPr>
        <p:spPr>
          <a:xfrm>
            <a:off x="7983434" y="5184001"/>
            <a:ext cx="3050437" cy="843054"/>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cxnSp>
        <p:nvCxnSpPr>
          <p:cNvPr id="17" name="Straight Connector 16"/>
          <p:cNvCxnSpPr/>
          <p:nvPr/>
        </p:nvCxnSpPr>
        <p:spPr>
          <a:xfrm>
            <a:off x="4388153" y="2603500"/>
            <a:ext cx="0" cy="3517594"/>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7801905" y="2603500"/>
            <a:ext cx="0" cy="3492500"/>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6"/>
          <p:cNvSpPr>
            <a:spLocks noGrp="1"/>
          </p:cNvSpPr>
          <p:nvPr>
            <p:ph type="dt" sz="half" idx="10"/>
          </p:nvPr>
        </p:nvSpPr>
        <p:spPr/>
        <p:txBody>
          <a:bodyPr/>
          <a:lstStyle/>
          <a:p>
            <a:pPr>
              <a:defRPr/>
            </a:pPr>
            <a:fld id="{E661745F-A08C-410E-8DB2-5293EB5BFA64}" type="datetimeFigureOut">
              <a:rPr lang="ru-RU" smtClean="0"/>
              <a:pPr>
                <a:defRPr/>
              </a:pPr>
              <a:t>29.05.2025</a:t>
            </a:fld>
            <a:endParaRPr lang="ru-RU"/>
          </a:p>
        </p:txBody>
      </p:sp>
      <p:sp>
        <p:nvSpPr>
          <p:cNvPr id="8" name="Footer Placeholder 7"/>
          <p:cNvSpPr>
            <a:spLocks noGrp="1"/>
          </p:cNvSpPr>
          <p:nvPr>
            <p:ph type="ftr" sz="quarter" idx="11"/>
          </p:nvPr>
        </p:nvSpPr>
        <p:spPr/>
        <p:txBody>
          <a:bodyPr/>
          <a:lstStyle/>
          <a:p>
            <a:pPr>
              <a:defRPr/>
            </a:pPr>
            <a:endParaRPr lang="ru-RU"/>
          </a:p>
        </p:txBody>
      </p:sp>
      <p:sp>
        <p:nvSpPr>
          <p:cNvPr id="9" name="Slide Number Placeholder 8"/>
          <p:cNvSpPr>
            <a:spLocks noGrp="1"/>
          </p:cNvSpPr>
          <p:nvPr>
            <p:ph type="sldNum" sz="quarter" idx="12"/>
          </p:nvPr>
        </p:nvSpPr>
        <p:spPr/>
        <p:txBody>
          <a:bodyPr/>
          <a:lstStyle/>
          <a:p>
            <a:pPr>
              <a:defRPr/>
            </a:pPr>
            <a:fld id="{898AECDC-EB11-42AA-91CF-7C9BAE88CF08}" type="slidenum">
              <a:rPr lang="ru-RU" altLang="ru-RU" smtClean="0"/>
              <a:pPr>
                <a:defRPr/>
              </a:pPr>
              <a:t>‹#›</a:t>
            </a:fld>
            <a:endParaRPr lang="ru-RU" altLang="ru-RU"/>
          </a:p>
        </p:txBody>
      </p:sp>
    </p:spTree>
    <p:extLst>
      <p:ext uri="{BB962C8B-B14F-4D97-AF65-F5344CB8AC3E}">
        <p14:creationId xmlns:p14="http://schemas.microsoft.com/office/powerpoint/2010/main" val="3809846713"/>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a:xfrm>
            <a:off x="1154953" y="973668"/>
            <a:ext cx="8825660" cy="706964"/>
          </a:xfrm>
        </p:spPr>
        <p:txBody>
          <a:bodyPr/>
          <a:lstStyle/>
          <a:p>
            <a:r>
              <a:rPr lang="ru-RU"/>
              <a:t>Образец заголовка</a:t>
            </a:r>
            <a:endParaRPr lang="en-US" dirty="0"/>
          </a:p>
        </p:txBody>
      </p:sp>
      <p:sp>
        <p:nvSpPr>
          <p:cNvPr id="3" name="Vertical Text Placeholder 2"/>
          <p:cNvSpPr>
            <a:spLocks noGrp="1"/>
          </p:cNvSpPr>
          <p:nvPr>
            <p:ph type="body" orient="vert" idx="1"/>
          </p:nvPr>
        </p:nvSpPr>
        <p:spPr/>
        <p:txBody>
          <a:bodyPr vert="eaVert" anchor="t" anchorCtr="0"/>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pPr>
              <a:defRPr/>
            </a:pPr>
            <a:fld id="{88513228-C189-4C3E-BA7E-9075F6A035E4}" type="datetimeFigureOut">
              <a:rPr lang="ru-RU" smtClean="0"/>
              <a:pPr>
                <a:defRPr/>
              </a:pPr>
              <a:t>29.05.2025</a:t>
            </a:fld>
            <a:endParaRPr lang="ru-RU"/>
          </a:p>
        </p:txBody>
      </p:sp>
      <p:sp>
        <p:nvSpPr>
          <p:cNvPr id="5" name="Footer Placeholder 4"/>
          <p:cNvSpPr>
            <a:spLocks noGrp="1"/>
          </p:cNvSpPr>
          <p:nvPr>
            <p:ph type="ftr" sz="quarter" idx="11"/>
          </p:nvPr>
        </p:nvSpPr>
        <p:spPr/>
        <p:txBody>
          <a:bodyPr/>
          <a:lstStyle/>
          <a:p>
            <a:pPr>
              <a:defRPr/>
            </a:pPr>
            <a:endParaRPr lang="ru-RU"/>
          </a:p>
        </p:txBody>
      </p:sp>
      <p:sp>
        <p:nvSpPr>
          <p:cNvPr id="6" name="Slide Number Placeholder 5"/>
          <p:cNvSpPr>
            <a:spLocks noGrp="1"/>
          </p:cNvSpPr>
          <p:nvPr>
            <p:ph type="sldNum" sz="quarter" idx="12"/>
          </p:nvPr>
        </p:nvSpPr>
        <p:spPr/>
        <p:txBody>
          <a:bodyPr/>
          <a:lstStyle/>
          <a:p>
            <a:pPr>
              <a:defRPr/>
            </a:pPr>
            <a:fld id="{499E3417-11B7-4BBD-9A72-A6E9D85F9BA9}" type="slidenum">
              <a:rPr lang="ru-RU" altLang="ru-RU" smtClean="0"/>
              <a:pPr>
                <a:defRPr/>
              </a:pPr>
              <a:t>‹#›</a:t>
            </a:fld>
            <a:endParaRPr lang="ru-RU" altLang="ru-RU"/>
          </a:p>
        </p:txBody>
      </p:sp>
    </p:spTree>
    <p:extLst>
      <p:ext uri="{BB962C8B-B14F-4D97-AF65-F5344CB8AC3E}">
        <p14:creationId xmlns:p14="http://schemas.microsoft.com/office/powerpoint/2010/main" val="4003976526"/>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showMasterSp="0" type="vertTitleAndTx" preserve="1">
  <p:cSld name="Вертикальный заголовок и текст">
    <p:spTree>
      <p:nvGrpSpPr>
        <p:cNvPr id="1" name=""/>
        <p:cNvGrpSpPr/>
        <p:nvPr/>
      </p:nvGrpSpPr>
      <p:grpSpPr>
        <a:xfrm>
          <a:off x="0" y="0"/>
          <a:ext cx="0" cy="0"/>
          <a:chOff x="0" y="0"/>
          <a:chExt cx="0" cy="0"/>
        </a:xfrm>
      </p:grpSpPr>
      <p:grpSp>
        <p:nvGrpSpPr>
          <p:cNvPr id="19" name="Group 18"/>
          <p:cNvGrpSpPr/>
          <p:nvPr/>
        </p:nvGrpSpPr>
        <p:grpSpPr>
          <a:xfrm>
            <a:off x="0" y="-2373"/>
            <a:ext cx="12192000" cy="6867027"/>
            <a:chOff x="0" y="-2373"/>
            <a:chExt cx="12192000" cy="6867027"/>
          </a:xfrm>
        </p:grpSpPr>
        <p:sp>
          <p:nvSpPr>
            <p:cNvPr id="11" name="Rectangle 10"/>
            <p:cNvSpPr/>
            <p:nvPr/>
          </p:nvSpPr>
          <p:spPr>
            <a:xfrm>
              <a:off x="0" y="0"/>
              <a:ext cx="12192000" cy="6858000"/>
            </a:xfrm>
            <a:prstGeom prst="rect">
              <a:avLst/>
            </a:prstGeom>
            <a:blipFill>
              <a:blip r:embed="rId2">
                <a:duotone>
                  <a:schemeClr val="dk2">
                    <a:shade val="62000"/>
                    <a:hueMod val="108000"/>
                    <a:satMod val="164000"/>
                    <a:lumMod val="69000"/>
                  </a:schemeClr>
                  <a:schemeClr val="dk2">
                    <a:tint val="96000"/>
                    <a:hueMod val="90000"/>
                    <a:satMod val="130000"/>
                    <a:lumMod val="134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4" name="Oval 13"/>
            <p:cNvSpPr/>
            <p:nvPr/>
          </p:nvSpPr>
          <p:spPr>
            <a:xfrm>
              <a:off x="3220" y="2667000"/>
              <a:ext cx="4191000" cy="4191000"/>
            </a:xfrm>
            <a:prstGeom prst="ellipse">
              <a:avLst/>
            </a:prstGeom>
            <a:gradFill flip="none" rotWithShape="1">
              <a:gsLst>
                <a:gs pos="0">
                  <a:schemeClr val="bg2">
                    <a:lumMod val="40000"/>
                    <a:lumOff val="60000"/>
                    <a:alpha val="11000"/>
                  </a:schemeClr>
                </a:gs>
                <a:gs pos="75000">
                  <a:schemeClr val="bg2">
                    <a:lumMod val="40000"/>
                    <a:lumOff val="60000"/>
                    <a:alpha val="0"/>
                  </a:schemeClr>
                </a:gs>
                <a:gs pos="36000">
                  <a:schemeClr val="bg2">
                    <a:lumMod val="40000"/>
                    <a:lumOff val="6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1750" y="2895600"/>
              <a:ext cx="2362200" cy="2362200"/>
            </a:xfrm>
            <a:prstGeom prst="ellipse">
              <a:avLst/>
            </a:prstGeom>
            <a:gradFill flip="none" rotWithShape="1">
              <a:gsLst>
                <a:gs pos="0">
                  <a:schemeClr val="bg2">
                    <a:lumMod val="40000"/>
                    <a:lumOff val="60000"/>
                    <a:alpha val="8000"/>
                  </a:schemeClr>
                </a:gs>
                <a:gs pos="72000">
                  <a:schemeClr val="bg2">
                    <a:lumMod val="40000"/>
                    <a:lumOff val="60000"/>
                    <a:alpha val="0"/>
                  </a:schemeClr>
                </a:gs>
                <a:gs pos="36000">
                  <a:schemeClr val="bg2">
                    <a:lumMod val="40000"/>
                    <a:lumOff val="6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7999412" y="-2373"/>
              <a:ext cx="1600200" cy="1600200"/>
            </a:xfrm>
            <a:prstGeom prst="ellipse">
              <a:avLst/>
            </a:prstGeom>
            <a:gradFill flip="none" rotWithShape="1">
              <a:gsLst>
                <a:gs pos="0">
                  <a:schemeClr val="bg2">
                    <a:lumMod val="40000"/>
                    <a:lumOff val="60000"/>
                    <a:alpha val="14000"/>
                  </a:schemeClr>
                </a:gs>
                <a:gs pos="73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5874054"/>
              <a:ext cx="990600" cy="990600"/>
            </a:xfrm>
            <a:prstGeom prst="ellipse">
              <a:avLst/>
            </a:prstGeom>
            <a:gradFill flip="none" rotWithShape="1">
              <a:gsLst>
                <a:gs pos="0">
                  <a:schemeClr val="bg2">
                    <a:lumMod val="40000"/>
                    <a:lumOff val="60000"/>
                    <a:alpha val="14000"/>
                  </a:schemeClr>
                </a:gs>
                <a:gs pos="66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7" name="Freeform 5"/>
            <p:cNvSpPr/>
            <p:nvPr/>
          </p:nvSpPr>
          <p:spPr bwMode="gray">
            <a:xfrm rot="5101749">
              <a:off x="6294738" y="457773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8" name="Rectangle 7"/>
            <p:cNvSpPr/>
            <p:nvPr/>
          </p:nvSpPr>
          <p:spPr>
            <a:xfrm>
              <a:off x="414867" y="402165"/>
              <a:ext cx="6510866"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9" name="Freeform 5"/>
            <p:cNvSpPr/>
            <p:nvPr/>
          </p:nvSpPr>
          <p:spPr bwMode="gray">
            <a:xfrm rot="5400000">
              <a:off x="4449232"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2"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Vertical Title 1"/>
          <p:cNvSpPr>
            <a:spLocks noGrp="1"/>
          </p:cNvSpPr>
          <p:nvPr>
            <p:ph type="title" orient="vert"/>
          </p:nvPr>
        </p:nvSpPr>
        <p:spPr>
          <a:xfrm>
            <a:off x="8576756" y="1278468"/>
            <a:ext cx="1413933" cy="4748589"/>
          </a:xfrm>
        </p:spPr>
        <p:txBody>
          <a:bodyPr vert="eaVert" anchor="b" anchorCtr="0"/>
          <a:lstStyle/>
          <a:p>
            <a:r>
              <a:rPr lang="ru-RU"/>
              <a:t>Образец заголовка</a:t>
            </a:r>
            <a:endParaRPr lang="en-US" dirty="0"/>
          </a:p>
        </p:txBody>
      </p:sp>
      <p:sp>
        <p:nvSpPr>
          <p:cNvPr id="3" name="Vertical Text Placeholder 2"/>
          <p:cNvSpPr>
            <a:spLocks noGrp="1"/>
          </p:cNvSpPr>
          <p:nvPr>
            <p:ph type="body" orient="vert" idx="1"/>
          </p:nvPr>
        </p:nvSpPr>
        <p:spPr>
          <a:xfrm>
            <a:off x="1154954" y="1278468"/>
            <a:ext cx="6247546" cy="4748590"/>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pPr>
              <a:defRPr/>
            </a:pPr>
            <a:fld id="{82DC6647-9465-4D80-8756-65A49AC6923C}" type="datetimeFigureOut">
              <a:rPr lang="ru-RU" smtClean="0"/>
              <a:pPr>
                <a:defRPr/>
              </a:pPr>
              <a:t>29.05.2025</a:t>
            </a:fld>
            <a:endParaRPr lang="ru-RU"/>
          </a:p>
        </p:txBody>
      </p:sp>
      <p:sp>
        <p:nvSpPr>
          <p:cNvPr id="5" name="Footer Placeholder 4"/>
          <p:cNvSpPr>
            <a:spLocks noGrp="1"/>
          </p:cNvSpPr>
          <p:nvPr>
            <p:ph type="ftr" sz="quarter" idx="11"/>
          </p:nvPr>
        </p:nvSpPr>
        <p:spPr/>
        <p:txBody>
          <a:bodyPr/>
          <a:lstStyle/>
          <a:p>
            <a:pPr>
              <a:defRPr/>
            </a:pPr>
            <a:endParaRPr lang="ru-RU"/>
          </a:p>
        </p:txBody>
      </p:sp>
      <p:sp>
        <p:nvSpPr>
          <p:cNvPr id="13" name="Rectangle 12"/>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pPr>
              <a:defRPr/>
            </a:pPr>
            <a:fld id="{1F04C3D5-E001-4ED0-8CD6-40A221E093C5}" type="slidenum">
              <a:rPr lang="ru-RU" altLang="ru-RU" smtClean="0"/>
              <a:pPr>
                <a:defRPr/>
              </a:pPr>
              <a:t>‹#›</a:t>
            </a:fld>
            <a:endParaRPr lang="ru-RU" altLang="ru-RU"/>
          </a:p>
        </p:txBody>
      </p:sp>
    </p:spTree>
    <p:extLst>
      <p:ext uri="{BB962C8B-B14F-4D97-AF65-F5344CB8AC3E}">
        <p14:creationId xmlns:p14="http://schemas.microsoft.com/office/powerpoint/2010/main" val="2935165469"/>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grpSp>
        <p:nvGrpSpPr>
          <p:cNvPr id="16" name="Group 15"/>
          <p:cNvGrpSpPr/>
          <p:nvPr/>
        </p:nvGrpSpPr>
        <p:grpSpPr>
          <a:xfrm>
            <a:off x="0" y="-2373"/>
            <a:ext cx="12192000" cy="6867027"/>
            <a:chOff x="0" y="-2373"/>
            <a:chExt cx="12192000" cy="6867027"/>
          </a:xfrm>
        </p:grpSpPr>
        <p:sp>
          <p:nvSpPr>
            <p:cNvPr id="8" name="Rectangle 7"/>
            <p:cNvSpPr/>
            <p:nvPr/>
          </p:nvSpPr>
          <p:spPr>
            <a:xfrm>
              <a:off x="0" y="0"/>
              <a:ext cx="12192000" cy="6858000"/>
            </a:xfrm>
            <a:prstGeom prst="rect">
              <a:avLst/>
            </a:prstGeom>
            <a:blipFill>
              <a:blip r:embed="rId2">
                <a:duotone>
                  <a:schemeClr val="dk2">
                    <a:shade val="62000"/>
                    <a:hueMod val="108000"/>
                    <a:satMod val="164000"/>
                    <a:lumMod val="69000"/>
                  </a:schemeClr>
                  <a:schemeClr val="dk2">
                    <a:tint val="96000"/>
                    <a:hueMod val="90000"/>
                    <a:satMod val="130000"/>
                    <a:lumMod val="134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Oval 10"/>
            <p:cNvSpPr/>
            <p:nvPr/>
          </p:nvSpPr>
          <p:spPr>
            <a:xfrm>
              <a:off x="3220" y="2667000"/>
              <a:ext cx="4191000" cy="4191000"/>
            </a:xfrm>
            <a:prstGeom prst="ellipse">
              <a:avLst/>
            </a:prstGeom>
            <a:gradFill flip="none" rotWithShape="1">
              <a:gsLst>
                <a:gs pos="0">
                  <a:schemeClr val="bg2">
                    <a:lumMod val="40000"/>
                    <a:lumOff val="60000"/>
                    <a:alpha val="11000"/>
                  </a:schemeClr>
                </a:gs>
                <a:gs pos="75000">
                  <a:schemeClr val="bg2">
                    <a:lumMod val="40000"/>
                    <a:lumOff val="60000"/>
                    <a:alpha val="0"/>
                  </a:schemeClr>
                </a:gs>
                <a:gs pos="36000">
                  <a:schemeClr val="bg2">
                    <a:lumMod val="40000"/>
                    <a:lumOff val="6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2" name="Oval 11"/>
            <p:cNvSpPr/>
            <p:nvPr/>
          </p:nvSpPr>
          <p:spPr>
            <a:xfrm>
              <a:off x="1750" y="2895600"/>
              <a:ext cx="2362200" cy="2362200"/>
            </a:xfrm>
            <a:prstGeom prst="ellipse">
              <a:avLst/>
            </a:prstGeom>
            <a:gradFill flip="none" rotWithShape="1">
              <a:gsLst>
                <a:gs pos="0">
                  <a:schemeClr val="bg2">
                    <a:lumMod val="40000"/>
                    <a:lumOff val="60000"/>
                    <a:alpha val="8000"/>
                  </a:schemeClr>
                </a:gs>
                <a:gs pos="72000">
                  <a:schemeClr val="bg2">
                    <a:lumMod val="40000"/>
                    <a:lumOff val="60000"/>
                    <a:alpha val="0"/>
                  </a:schemeClr>
                </a:gs>
                <a:gs pos="36000">
                  <a:schemeClr val="bg2">
                    <a:lumMod val="40000"/>
                    <a:lumOff val="6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3" name="Oval 12"/>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4" name="Oval 13"/>
            <p:cNvSpPr/>
            <p:nvPr/>
          </p:nvSpPr>
          <p:spPr>
            <a:xfrm>
              <a:off x="7999412" y="-2373"/>
              <a:ext cx="1600200" cy="1600200"/>
            </a:xfrm>
            <a:prstGeom prst="ellipse">
              <a:avLst/>
            </a:prstGeom>
            <a:gradFill flip="none" rotWithShape="1">
              <a:gsLst>
                <a:gs pos="0">
                  <a:schemeClr val="bg2">
                    <a:lumMod val="40000"/>
                    <a:lumOff val="60000"/>
                    <a:alpha val="14000"/>
                  </a:schemeClr>
                </a:gs>
                <a:gs pos="73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8609012" y="5874054"/>
              <a:ext cx="990600" cy="990600"/>
            </a:xfrm>
            <a:prstGeom prst="ellipse">
              <a:avLst/>
            </a:prstGeom>
            <a:gradFill flip="none" rotWithShape="1">
              <a:gsLst>
                <a:gs pos="0">
                  <a:schemeClr val="bg2">
                    <a:lumMod val="40000"/>
                    <a:lumOff val="60000"/>
                    <a:alpha val="14000"/>
                  </a:schemeClr>
                </a:gs>
                <a:gs pos="66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9"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ctrTitle"/>
          </p:nvPr>
        </p:nvSpPr>
        <p:spPr>
          <a:xfrm>
            <a:off x="1154955" y="2099733"/>
            <a:ext cx="8825658" cy="2677648"/>
          </a:xfrm>
        </p:spPr>
        <p:txBody>
          <a:bodyPr anchor="b"/>
          <a:lstStyle>
            <a:lvl1pPr>
              <a:defRPr sz="5400"/>
            </a:lvl1pPr>
          </a:lstStyle>
          <a:p>
            <a:r>
              <a:rPr lang="ru-RU"/>
              <a:t>Образец заголовка</a:t>
            </a:r>
            <a:endParaRPr lang="en-US" dirty="0"/>
          </a:p>
        </p:txBody>
      </p:sp>
      <p:sp>
        <p:nvSpPr>
          <p:cNvPr id="3" name="Subtitle 2"/>
          <p:cNvSpPr>
            <a:spLocks noGrp="1"/>
          </p:cNvSpPr>
          <p:nvPr>
            <p:ph type="subTitle" idx="1"/>
          </p:nvPr>
        </p:nvSpPr>
        <p:spPr>
          <a:xfrm>
            <a:off x="1154955" y="4777380"/>
            <a:ext cx="8825658" cy="861420"/>
          </a:xfrm>
        </p:spPr>
        <p:txBody>
          <a:bodyPr anchor="t"/>
          <a:lstStyle>
            <a:lvl1pPr marL="0" indent="0" algn="l">
              <a:buNone/>
              <a:defRPr cap="all">
                <a:solidFill>
                  <a:schemeClr val="accent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a:t>Образец подзаголовка</a:t>
            </a:r>
            <a:endParaRPr lang="en-US" dirty="0"/>
          </a:p>
        </p:txBody>
      </p:sp>
      <p:sp>
        <p:nvSpPr>
          <p:cNvPr id="4" name="Date Placeholder 3"/>
          <p:cNvSpPr>
            <a:spLocks noGrp="1"/>
          </p:cNvSpPr>
          <p:nvPr>
            <p:ph type="dt" sz="half" idx="10"/>
          </p:nvPr>
        </p:nvSpPr>
        <p:spPr>
          <a:xfrm rot="5400000">
            <a:off x="10089390" y="1792223"/>
            <a:ext cx="990599" cy="304799"/>
          </a:xfrm>
        </p:spPr>
        <p:txBody>
          <a:bodyPr anchor="t"/>
          <a:lstStyle>
            <a:lvl1pPr algn="l">
              <a:defRPr b="0" i="0">
                <a:solidFill>
                  <a:schemeClr val="bg1"/>
                </a:solidFill>
              </a:defRPr>
            </a:lvl1pPr>
          </a:lstStyle>
          <a:p>
            <a:pPr>
              <a:defRPr/>
            </a:pPr>
            <a:fld id="{037EF53B-DDC3-479D-B16B-1129E83190B2}" type="datetimeFigureOut">
              <a:rPr lang="ru-RU" smtClean="0"/>
              <a:pPr>
                <a:defRPr/>
              </a:pPr>
              <a:t>29.05.2025</a:t>
            </a:fld>
            <a:endParaRPr lang="ru-RU"/>
          </a:p>
        </p:txBody>
      </p:sp>
      <p:sp>
        <p:nvSpPr>
          <p:cNvPr id="5" name="Footer Placeholder 4"/>
          <p:cNvSpPr>
            <a:spLocks noGrp="1"/>
          </p:cNvSpPr>
          <p:nvPr>
            <p:ph type="ftr" sz="quarter" idx="11"/>
          </p:nvPr>
        </p:nvSpPr>
        <p:spPr>
          <a:xfrm rot="5400000">
            <a:off x="8959592" y="3226820"/>
            <a:ext cx="3859795" cy="304801"/>
          </a:xfrm>
        </p:spPr>
        <p:txBody>
          <a:bodyPr/>
          <a:lstStyle>
            <a:lvl1pPr>
              <a:defRPr b="0" i="0">
                <a:solidFill>
                  <a:schemeClr val="bg1"/>
                </a:solidFill>
              </a:defRPr>
            </a:lvl1pPr>
          </a:lstStyle>
          <a:p>
            <a:pPr>
              <a:defRPr/>
            </a:pPr>
            <a:endParaRPr lang="ru-RU"/>
          </a:p>
        </p:txBody>
      </p:sp>
      <p:sp>
        <p:nvSpPr>
          <p:cNvPr id="10" name="Rectangle 9"/>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a:xfrm>
            <a:off x="10351008" y="292608"/>
            <a:ext cx="838199" cy="767687"/>
          </a:xfrm>
        </p:spPr>
        <p:txBody>
          <a:bodyPr/>
          <a:lstStyle>
            <a:lvl1pPr>
              <a:defRPr sz="2800" b="0" i="0">
                <a:latin typeface="+mj-lt"/>
              </a:defRPr>
            </a:lvl1pPr>
          </a:lstStyle>
          <a:p>
            <a:pPr>
              <a:defRPr/>
            </a:pPr>
            <a:fld id="{C7635CEF-3173-4DC8-95DB-9B39E0C25108}" type="slidenum">
              <a:rPr lang="ru-RU" altLang="ru-RU" smtClean="0"/>
              <a:pPr>
                <a:defRPr/>
              </a:pPr>
              <a:t>‹#›</a:t>
            </a:fld>
            <a:endParaRPr lang="ru-RU" altLang="ru-RU"/>
          </a:p>
        </p:txBody>
      </p:sp>
    </p:spTree>
    <p:extLst>
      <p:ext uri="{BB962C8B-B14F-4D97-AF65-F5344CB8AC3E}">
        <p14:creationId xmlns:p14="http://schemas.microsoft.com/office/powerpoint/2010/main" val="3054634190"/>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Content Placeholder 2"/>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pPr>
              <a:defRPr/>
            </a:pPr>
            <a:fld id="{02F8A653-1B25-4EB0-BBBD-86CA03ECC7DA}" type="datetimeFigureOut">
              <a:rPr lang="ru-RU" smtClean="0"/>
              <a:pPr>
                <a:defRPr/>
              </a:pPr>
              <a:t>29.05.2025</a:t>
            </a:fld>
            <a:endParaRPr lang="ru-RU"/>
          </a:p>
        </p:txBody>
      </p:sp>
      <p:sp>
        <p:nvSpPr>
          <p:cNvPr id="5" name="Footer Placeholder 4"/>
          <p:cNvSpPr>
            <a:spLocks noGrp="1"/>
          </p:cNvSpPr>
          <p:nvPr>
            <p:ph type="ftr" sz="quarter" idx="11"/>
          </p:nvPr>
        </p:nvSpPr>
        <p:spPr/>
        <p:txBody>
          <a:bodyPr/>
          <a:lstStyle/>
          <a:p>
            <a:pPr>
              <a:defRPr/>
            </a:pPr>
            <a:endParaRPr lang="ru-RU"/>
          </a:p>
        </p:txBody>
      </p:sp>
      <p:sp>
        <p:nvSpPr>
          <p:cNvPr id="6" name="Slide Number Placeholder 5"/>
          <p:cNvSpPr>
            <a:spLocks noGrp="1"/>
          </p:cNvSpPr>
          <p:nvPr>
            <p:ph type="sldNum" sz="quarter" idx="12"/>
          </p:nvPr>
        </p:nvSpPr>
        <p:spPr/>
        <p:txBody>
          <a:bodyPr/>
          <a:lstStyle/>
          <a:p>
            <a:pPr>
              <a:defRPr/>
            </a:pPr>
            <a:fld id="{B6F1FEB2-85A1-4882-B20B-240BCD36E55B}" type="slidenum">
              <a:rPr lang="ru-RU" altLang="ru-RU" smtClean="0"/>
              <a:pPr>
                <a:defRPr/>
              </a:pPr>
              <a:t>‹#›</a:t>
            </a:fld>
            <a:endParaRPr lang="ru-RU" altLang="ru-RU"/>
          </a:p>
        </p:txBody>
      </p:sp>
    </p:spTree>
    <p:extLst>
      <p:ext uri="{BB962C8B-B14F-4D97-AF65-F5344CB8AC3E}">
        <p14:creationId xmlns:p14="http://schemas.microsoft.com/office/powerpoint/2010/main" val="1320576844"/>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spTree>
      <p:nvGrpSpPr>
        <p:cNvPr id="1" name=""/>
        <p:cNvGrpSpPr/>
        <p:nvPr/>
      </p:nvGrpSpPr>
      <p:grpSpPr>
        <a:xfrm>
          <a:off x="0" y="0"/>
          <a:ext cx="0" cy="0"/>
          <a:chOff x="0" y="0"/>
          <a:chExt cx="0" cy="0"/>
        </a:xfrm>
      </p:grpSpPr>
      <p:grpSp>
        <p:nvGrpSpPr>
          <p:cNvPr id="13" name="Group 12"/>
          <p:cNvGrpSpPr/>
          <p:nvPr/>
        </p:nvGrpSpPr>
        <p:grpSpPr>
          <a:xfrm>
            <a:off x="0" y="-2373"/>
            <a:ext cx="12192000" cy="6867027"/>
            <a:chOff x="0" y="-2373"/>
            <a:chExt cx="12192000" cy="6867027"/>
          </a:xfrm>
        </p:grpSpPr>
        <p:sp>
          <p:nvSpPr>
            <p:cNvPr id="11" name="Rectangle 10"/>
            <p:cNvSpPr/>
            <p:nvPr/>
          </p:nvSpPr>
          <p:spPr>
            <a:xfrm>
              <a:off x="0" y="0"/>
              <a:ext cx="12192000" cy="6858000"/>
            </a:xfrm>
            <a:prstGeom prst="rect">
              <a:avLst/>
            </a:prstGeom>
            <a:blipFill>
              <a:blip r:embed="rId2">
                <a:duotone>
                  <a:schemeClr val="dk2">
                    <a:shade val="62000"/>
                    <a:hueMod val="108000"/>
                    <a:satMod val="164000"/>
                    <a:lumMod val="69000"/>
                  </a:schemeClr>
                  <a:schemeClr val="dk2">
                    <a:tint val="96000"/>
                    <a:hueMod val="90000"/>
                    <a:satMod val="130000"/>
                    <a:lumMod val="134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4" name="Oval 13"/>
            <p:cNvSpPr/>
            <p:nvPr/>
          </p:nvSpPr>
          <p:spPr>
            <a:xfrm>
              <a:off x="3220" y="2667000"/>
              <a:ext cx="4191000" cy="4191000"/>
            </a:xfrm>
            <a:prstGeom prst="ellipse">
              <a:avLst/>
            </a:prstGeom>
            <a:gradFill flip="none" rotWithShape="1">
              <a:gsLst>
                <a:gs pos="0">
                  <a:schemeClr val="bg2">
                    <a:lumMod val="40000"/>
                    <a:lumOff val="60000"/>
                    <a:alpha val="11000"/>
                  </a:schemeClr>
                </a:gs>
                <a:gs pos="75000">
                  <a:schemeClr val="bg2">
                    <a:lumMod val="40000"/>
                    <a:lumOff val="60000"/>
                    <a:alpha val="0"/>
                  </a:schemeClr>
                </a:gs>
                <a:gs pos="36000">
                  <a:schemeClr val="bg2">
                    <a:lumMod val="40000"/>
                    <a:lumOff val="6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1750" y="2895600"/>
              <a:ext cx="2362200" cy="2362200"/>
            </a:xfrm>
            <a:prstGeom prst="ellipse">
              <a:avLst/>
            </a:prstGeom>
            <a:gradFill flip="none" rotWithShape="1">
              <a:gsLst>
                <a:gs pos="0">
                  <a:schemeClr val="bg2">
                    <a:lumMod val="40000"/>
                    <a:lumOff val="60000"/>
                    <a:alpha val="8000"/>
                  </a:schemeClr>
                </a:gs>
                <a:gs pos="72000">
                  <a:schemeClr val="bg2">
                    <a:lumMod val="40000"/>
                    <a:lumOff val="60000"/>
                    <a:alpha val="0"/>
                  </a:schemeClr>
                </a:gs>
                <a:gs pos="36000">
                  <a:schemeClr val="bg2">
                    <a:lumMod val="40000"/>
                    <a:lumOff val="6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7999412" y="-2373"/>
              <a:ext cx="1600200" cy="1600200"/>
            </a:xfrm>
            <a:prstGeom prst="ellipse">
              <a:avLst/>
            </a:prstGeom>
            <a:gradFill flip="none" rotWithShape="1">
              <a:gsLst>
                <a:gs pos="0">
                  <a:schemeClr val="bg2">
                    <a:lumMod val="40000"/>
                    <a:lumOff val="60000"/>
                    <a:alpha val="14000"/>
                  </a:schemeClr>
                </a:gs>
                <a:gs pos="73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5874054"/>
              <a:ext cx="990600" cy="990600"/>
            </a:xfrm>
            <a:prstGeom prst="ellipse">
              <a:avLst/>
            </a:prstGeom>
            <a:gradFill flip="none" rotWithShape="1">
              <a:gsLst>
                <a:gs pos="0">
                  <a:schemeClr val="bg2">
                    <a:lumMod val="40000"/>
                    <a:lumOff val="60000"/>
                    <a:alpha val="14000"/>
                  </a:schemeClr>
                </a:gs>
                <a:gs pos="66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7" name="Rectangle 6"/>
            <p:cNvSpPr/>
            <p:nvPr/>
          </p:nvSpPr>
          <p:spPr>
            <a:xfrm>
              <a:off x="7289800" y="402165"/>
              <a:ext cx="4478865"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9" name="Freeform 5"/>
            <p:cNvSpPr/>
            <p:nvPr/>
          </p:nvSpPr>
          <p:spPr bwMode="gray">
            <a:xfrm rot="15922489">
              <a:off x="4698352"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8" name="Freeform 5"/>
            <p:cNvSpPr/>
            <p:nvPr/>
          </p:nvSpPr>
          <p:spPr bwMode="gray">
            <a:xfrm rot="16200000">
              <a:off x="3787244"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2"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6" y="2677645"/>
            <a:ext cx="4351023" cy="2283824"/>
          </a:xfrm>
        </p:spPr>
        <p:txBody>
          <a:bodyPr anchor="ctr"/>
          <a:lstStyle>
            <a:lvl1pPr algn="l">
              <a:defRPr sz="4000" b="0" cap="none"/>
            </a:lvl1pPr>
          </a:lstStyle>
          <a:p>
            <a:r>
              <a:rPr lang="ru-RU"/>
              <a:t>Образец заголовка</a:t>
            </a:r>
            <a:endParaRPr lang="en-US" dirty="0"/>
          </a:p>
        </p:txBody>
      </p:sp>
      <p:sp>
        <p:nvSpPr>
          <p:cNvPr id="3" name="Text Placeholder 2"/>
          <p:cNvSpPr>
            <a:spLocks noGrp="1"/>
          </p:cNvSpPr>
          <p:nvPr>
            <p:ph type="body" idx="1"/>
          </p:nvPr>
        </p:nvSpPr>
        <p:spPr>
          <a:xfrm>
            <a:off x="6895558" y="2677644"/>
            <a:ext cx="3755379" cy="2283823"/>
          </a:xfrm>
        </p:spPr>
        <p:txBody>
          <a:bodyPr anchor="ctr"/>
          <a:lstStyle>
            <a:lvl1pPr marL="0" indent="0" algn="l">
              <a:buNone/>
              <a:defRPr sz="2000" cap="all">
                <a:solidFill>
                  <a:schemeClr val="accent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pPr>
              <a:defRPr/>
            </a:pPr>
            <a:fld id="{08FBCCF0-ACCA-410B-ACA0-993DABEB55D8}" type="datetimeFigureOut">
              <a:rPr lang="ru-RU" smtClean="0"/>
              <a:pPr>
                <a:defRPr/>
              </a:pPr>
              <a:t>29.05.2025</a:t>
            </a:fld>
            <a:endParaRPr lang="ru-RU"/>
          </a:p>
        </p:txBody>
      </p:sp>
      <p:sp>
        <p:nvSpPr>
          <p:cNvPr id="5" name="Footer Placeholder 4"/>
          <p:cNvSpPr>
            <a:spLocks noGrp="1"/>
          </p:cNvSpPr>
          <p:nvPr>
            <p:ph type="ftr" sz="quarter" idx="11"/>
          </p:nvPr>
        </p:nvSpPr>
        <p:spPr/>
        <p:txBody>
          <a:bodyPr/>
          <a:lstStyle/>
          <a:p>
            <a:pPr>
              <a:defRPr/>
            </a:pPr>
            <a:endParaRPr lang="ru-RU"/>
          </a:p>
        </p:txBody>
      </p:sp>
      <p:sp>
        <p:nvSpPr>
          <p:cNvPr id="15" name="Rectangle 14"/>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pPr>
              <a:defRPr/>
            </a:pPr>
            <a:fld id="{3E87438E-3726-438C-AFA8-B5E317188840}" type="slidenum">
              <a:rPr lang="ru-RU" altLang="ru-RU" smtClean="0"/>
              <a:pPr>
                <a:defRPr/>
              </a:pPr>
              <a:t>‹#›</a:t>
            </a:fld>
            <a:endParaRPr lang="ru-RU" altLang="ru-RU"/>
          </a:p>
        </p:txBody>
      </p:sp>
    </p:spTree>
    <p:extLst>
      <p:ext uri="{BB962C8B-B14F-4D97-AF65-F5344CB8AC3E}">
        <p14:creationId xmlns:p14="http://schemas.microsoft.com/office/powerpoint/2010/main" val="2848288924"/>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Content Placeholder 2"/>
          <p:cNvSpPr>
            <a:spLocks noGrp="1"/>
          </p:cNvSpPr>
          <p:nvPr>
            <p:ph sz="half" idx="1"/>
          </p:nvPr>
        </p:nvSpPr>
        <p:spPr>
          <a:xfrm>
            <a:off x="1154954" y="2603500"/>
            <a:ext cx="4825158" cy="3416301"/>
          </a:xfrm>
        </p:spPr>
        <p:txBody>
          <a:bodyPr>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Content Placeholder 3"/>
          <p:cNvSpPr>
            <a:spLocks noGrp="1"/>
          </p:cNvSpPr>
          <p:nvPr>
            <p:ph sz="half" idx="2"/>
          </p:nvPr>
        </p:nvSpPr>
        <p:spPr>
          <a:xfrm>
            <a:off x="6208712" y="2603500"/>
            <a:ext cx="4825159" cy="3416300"/>
          </a:xfrm>
        </p:spPr>
        <p:txBody>
          <a:bodyPr>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Date Placeholder 4"/>
          <p:cNvSpPr>
            <a:spLocks noGrp="1"/>
          </p:cNvSpPr>
          <p:nvPr>
            <p:ph type="dt" sz="half" idx="10"/>
          </p:nvPr>
        </p:nvSpPr>
        <p:spPr/>
        <p:txBody>
          <a:bodyPr/>
          <a:lstStyle/>
          <a:p>
            <a:pPr>
              <a:defRPr/>
            </a:pPr>
            <a:fld id="{F9419C0F-AB85-4595-944A-249C577A6E6D}" type="datetimeFigureOut">
              <a:rPr lang="ru-RU" smtClean="0"/>
              <a:pPr>
                <a:defRPr/>
              </a:pPr>
              <a:t>29.05.2025</a:t>
            </a:fld>
            <a:endParaRPr lang="ru-RU"/>
          </a:p>
        </p:txBody>
      </p:sp>
      <p:sp>
        <p:nvSpPr>
          <p:cNvPr id="6" name="Footer Placeholder 5"/>
          <p:cNvSpPr>
            <a:spLocks noGrp="1"/>
          </p:cNvSpPr>
          <p:nvPr>
            <p:ph type="ftr" sz="quarter" idx="11"/>
          </p:nvPr>
        </p:nvSpPr>
        <p:spPr/>
        <p:txBody>
          <a:bodyPr/>
          <a:lstStyle/>
          <a:p>
            <a:pPr>
              <a:defRPr/>
            </a:pPr>
            <a:endParaRPr lang="ru-RU"/>
          </a:p>
        </p:txBody>
      </p:sp>
      <p:sp>
        <p:nvSpPr>
          <p:cNvPr id="7" name="Slide Number Placeholder 6"/>
          <p:cNvSpPr>
            <a:spLocks noGrp="1"/>
          </p:cNvSpPr>
          <p:nvPr>
            <p:ph type="sldNum" sz="quarter" idx="12"/>
          </p:nvPr>
        </p:nvSpPr>
        <p:spPr/>
        <p:txBody>
          <a:bodyPr/>
          <a:lstStyle/>
          <a:p>
            <a:pPr>
              <a:defRPr/>
            </a:pPr>
            <a:fld id="{D4CB0626-7E75-48FB-8A05-65536A7C5D81}" type="slidenum">
              <a:rPr lang="ru-RU" altLang="ru-RU" smtClean="0"/>
              <a:pPr>
                <a:defRPr/>
              </a:pPr>
              <a:t>‹#›</a:t>
            </a:fld>
            <a:endParaRPr lang="ru-RU" altLang="ru-RU"/>
          </a:p>
        </p:txBody>
      </p:sp>
    </p:spTree>
    <p:extLst>
      <p:ext uri="{BB962C8B-B14F-4D97-AF65-F5344CB8AC3E}">
        <p14:creationId xmlns:p14="http://schemas.microsoft.com/office/powerpoint/2010/main" val="1538379441"/>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ru-RU"/>
              <a:t>Образец заголовка</a:t>
            </a:r>
            <a:endParaRPr lang="en-US" dirty="0"/>
          </a:p>
        </p:txBody>
      </p:sp>
      <p:sp>
        <p:nvSpPr>
          <p:cNvPr id="3" name="Text Placeholder 2"/>
          <p:cNvSpPr>
            <a:spLocks noGrp="1"/>
          </p:cNvSpPr>
          <p:nvPr>
            <p:ph type="body" idx="1"/>
          </p:nvPr>
        </p:nvSpPr>
        <p:spPr>
          <a:xfrm>
            <a:off x="1154954" y="2603500"/>
            <a:ext cx="4825157"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Content Placeholder 3"/>
          <p:cNvSpPr>
            <a:spLocks noGrp="1"/>
          </p:cNvSpPr>
          <p:nvPr>
            <p:ph sz="half" idx="2"/>
          </p:nvPr>
        </p:nvSpPr>
        <p:spPr>
          <a:xfrm>
            <a:off x="1154954" y="3179762"/>
            <a:ext cx="4825158" cy="2840039"/>
          </a:xfrm>
        </p:spPr>
        <p:txBody>
          <a:bodyPr>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Text Placeholder 4"/>
          <p:cNvSpPr>
            <a:spLocks noGrp="1"/>
          </p:cNvSpPr>
          <p:nvPr>
            <p:ph type="body" sz="quarter" idx="3"/>
          </p:nvPr>
        </p:nvSpPr>
        <p:spPr>
          <a:xfrm>
            <a:off x="6208712" y="2603500"/>
            <a:ext cx="4825159"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Content Placeholder 5"/>
          <p:cNvSpPr>
            <a:spLocks noGrp="1"/>
          </p:cNvSpPr>
          <p:nvPr>
            <p:ph sz="quarter" idx="4"/>
          </p:nvPr>
        </p:nvSpPr>
        <p:spPr>
          <a:xfrm>
            <a:off x="6208710" y="3179762"/>
            <a:ext cx="4825159" cy="2840039"/>
          </a:xfrm>
        </p:spPr>
        <p:txBody>
          <a:bodyPr>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7" name="Date Placeholder 6"/>
          <p:cNvSpPr>
            <a:spLocks noGrp="1"/>
          </p:cNvSpPr>
          <p:nvPr>
            <p:ph type="dt" sz="half" idx="10"/>
          </p:nvPr>
        </p:nvSpPr>
        <p:spPr/>
        <p:txBody>
          <a:bodyPr/>
          <a:lstStyle/>
          <a:p>
            <a:pPr>
              <a:defRPr/>
            </a:pPr>
            <a:fld id="{771685DD-F52F-41C6-800B-0FA00301A67B}" type="datetimeFigureOut">
              <a:rPr lang="ru-RU" smtClean="0"/>
              <a:pPr>
                <a:defRPr/>
              </a:pPr>
              <a:t>29.05.2025</a:t>
            </a:fld>
            <a:endParaRPr lang="ru-RU"/>
          </a:p>
        </p:txBody>
      </p:sp>
      <p:sp>
        <p:nvSpPr>
          <p:cNvPr id="8" name="Footer Placeholder 7"/>
          <p:cNvSpPr>
            <a:spLocks noGrp="1"/>
          </p:cNvSpPr>
          <p:nvPr>
            <p:ph type="ftr" sz="quarter" idx="11"/>
          </p:nvPr>
        </p:nvSpPr>
        <p:spPr/>
        <p:txBody>
          <a:bodyPr/>
          <a:lstStyle/>
          <a:p>
            <a:pPr>
              <a:defRPr/>
            </a:pPr>
            <a:endParaRPr lang="ru-RU"/>
          </a:p>
        </p:txBody>
      </p:sp>
      <p:sp>
        <p:nvSpPr>
          <p:cNvPr id="9" name="Slide Number Placeholder 8"/>
          <p:cNvSpPr>
            <a:spLocks noGrp="1"/>
          </p:cNvSpPr>
          <p:nvPr>
            <p:ph type="sldNum" sz="quarter" idx="12"/>
          </p:nvPr>
        </p:nvSpPr>
        <p:spPr/>
        <p:txBody>
          <a:bodyPr/>
          <a:lstStyle/>
          <a:p>
            <a:pPr>
              <a:defRPr/>
            </a:pPr>
            <a:fld id="{B07F9C04-B227-4A60-9BA1-8AAAC2B0909D}" type="slidenum">
              <a:rPr lang="ru-RU" altLang="ru-RU" smtClean="0"/>
              <a:pPr>
                <a:defRPr/>
              </a:pPr>
              <a:t>‹#›</a:t>
            </a:fld>
            <a:endParaRPr lang="ru-RU" altLang="ru-RU"/>
          </a:p>
        </p:txBody>
      </p:sp>
    </p:spTree>
    <p:extLst>
      <p:ext uri="{BB962C8B-B14F-4D97-AF65-F5344CB8AC3E}">
        <p14:creationId xmlns:p14="http://schemas.microsoft.com/office/powerpoint/2010/main" val="100557548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Объект с подписью">
    <p:spTree>
      <p:nvGrpSpPr>
        <p:cNvPr id="1" name=""/>
        <p:cNvGrpSpPr/>
        <p:nvPr/>
      </p:nvGrpSpPr>
      <p:grpSpPr>
        <a:xfrm>
          <a:off x="0" y="0"/>
          <a:ext cx="0" cy="0"/>
          <a:chOff x="0" y="0"/>
          <a:chExt cx="0" cy="0"/>
        </a:xfrm>
      </p:grpSpPr>
      <p:sp>
        <p:nvSpPr>
          <p:cNvPr id="8" name="Rectangle 7"/>
          <p:cNvSpPr/>
          <p:nvPr/>
        </p:nvSpPr>
        <p:spPr>
          <a:xfrm>
            <a:off x="16"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594359"/>
            <a:ext cx="3200400" cy="2286000"/>
          </a:xfrm>
        </p:spPr>
        <p:txBody>
          <a:bodyPr anchor="b">
            <a:normAutofit/>
          </a:bodyPr>
          <a:lstStyle>
            <a:lvl1pPr>
              <a:defRPr sz="3600" b="0">
                <a:solidFill>
                  <a:srgbClr val="FFFFFF"/>
                </a:solidFill>
              </a:defRPr>
            </a:lvl1pPr>
          </a:lstStyle>
          <a:p>
            <a:r>
              <a:rPr lang="ru-RU"/>
              <a:t>Образец заголовка</a:t>
            </a:r>
            <a:endParaRPr lang="en-US" dirty="0"/>
          </a:p>
        </p:txBody>
      </p:sp>
      <p:sp>
        <p:nvSpPr>
          <p:cNvPr id="3" name="Content Placeholder 2"/>
          <p:cNvSpPr>
            <a:spLocks noGrp="1"/>
          </p:cNvSpPr>
          <p:nvPr>
            <p:ph idx="1"/>
          </p:nvPr>
        </p:nvSpPr>
        <p:spPr>
          <a:xfrm>
            <a:off x="4800600" y="731520"/>
            <a:ext cx="6492240" cy="5257800"/>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Text Placeholder 3"/>
          <p:cNvSpPr>
            <a:spLocks noGrp="1"/>
          </p:cNvSpPr>
          <p:nvPr>
            <p:ph type="body" sz="half" idx="2"/>
          </p:nvPr>
        </p:nvSpPr>
        <p:spPr>
          <a:xfrm>
            <a:off x="457200" y="2926080"/>
            <a:ext cx="32004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Date Placeholder 4"/>
          <p:cNvSpPr>
            <a:spLocks noGrp="1"/>
          </p:cNvSpPr>
          <p:nvPr>
            <p:ph type="dt" sz="half" idx="10"/>
          </p:nvPr>
        </p:nvSpPr>
        <p:spPr>
          <a:xfrm>
            <a:off x="465512" y="6459785"/>
            <a:ext cx="2618510" cy="365125"/>
          </a:xfrm>
        </p:spPr>
        <p:txBody>
          <a:bodyPr/>
          <a:lstStyle>
            <a:lvl1pPr algn="l">
              <a:defRPr/>
            </a:lvl1pPr>
          </a:lstStyle>
          <a:p>
            <a:fld id="{B971AEDF-7987-40DE-8193-EEF5A39083FE}" type="datetimeFigureOut">
              <a:rPr lang="uz-Cyrl-UZ" smtClean="0"/>
              <a:t>29/05/2025</a:t>
            </a:fld>
            <a:endParaRPr lang="uz-Cyrl-UZ"/>
          </a:p>
        </p:txBody>
      </p:sp>
      <p:sp>
        <p:nvSpPr>
          <p:cNvPr id="6" name="Footer Placeholder 5"/>
          <p:cNvSpPr>
            <a:spLocks noGrp="1"/>
          </p:cNvSpPr>
          <p:nvPr>
            <p:ph type="ftr" sz="quarter" idx="11"/>
          </p:nvPr>
        </p:nvSpPr>
        <p:spPr>
          <a:xfrm>
            <a:off x="4800600" y="6459785"/>
            <a:ext cx="4648200" cy="365125"/>
          </a:xfrm>
        </p:spPr>
        <p:txBody>
          <a:bodyPr/>
          <a:lstStyle>
            <a:lvl1pPr algn="l">
              <a:defRPr>
                <a:solidFill>
                  <a:schemeClr val="tx2"/>
                </a:solidFill>
              </a:defRPr>
            </a:lvl1pPr>
          </a:lstStyle>
          <a:p>
            <a:endParaRPr lang="uz-Cyrl-UZ"/>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7404D8E7-D024-4ACA-BCAF-29E0A26DEF33}" type="slidenum">
              <a:rPr lang="uz-Cyrl-UZ" smtClean="0"/>
              <a:t>‹#›</a:t>
            </a:fld>
            <a:endParaRPr lang="uz-Cyrl-UZ"/>
          </a:p>
        </p:txBody>
      </p:sp>
    </p:spTree>
    <p:extLst>
      <p:ext uri="{BB962C8B-B14F-4D97-AF65-F5344CB8AC3E}">
        <p14:creationId xmlns:p14="http://schemas.microsoft.com/office/powerpoint/2010/main" val="3941122255"/>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Date Placeholder 2"/>
          <p:cNvSpPr>
            <a:spLocks noGrp="1"/>
          </p:cNvSpPr>
          <p:nvPr>
            <p:ph type="dt" sz="half" idx="10"/>
          </p:nvPr>
        </p:nvSpPr>
        <p:spPr/>
        <p:txBody>
          <a:bodyPr/>
          <a:lstStyle/>
          <a:p>
            <a:pPr>
              <a:defRPr/>
            </a:pPr>
            <a:fld id="{7FAFEC85-3A7F-4E52-9A81-9209D9CD23D5}" type="datetimeFigureOut">
              <a:rPr lang="ru-RU" smtClean="0"/>
              <a:pPr>
                <a:defRPr/>
              </a:pPr>
              <a:t>29.05.2025</a:t>
            </a:fld>
            <a:endParaRPr lang="ru-RU"/>
          </a:p>
        </p:txBody>
      </p:sp>
      <p:sp>
        <p:nvSpPr>
          <p:cNvPr id="4" name="Footer Placeholder 3"/>
          <p:cNvSpPr>
            <a:spLocks noGrp="1"/>
          </p:cNvSpPr>
          <p:nvPr>
            <p:ph type="ftr" sz="quarter" idx="11"/>
          </p:nvPr>
        </p:nvSpPr>
        <p:spPr/>
        <p:txBody>
          <a:bodyPr/>
          <a:lstStyle/>
          <a:p>
            <a:pPr>
              <a:defRPr/>
            </a:pPr>
            <a:endParaRPr lang="ru-RU"/>
          </a:p>
        </p:txBody>
      </p:sp>
      <p:sp>
        <p:nvSpPr>
          <p:cNvPr id="5" name="Slide Number Placeholder 4"/>
          <p:cNvSpPr>
            <a:spLocks noGrp="1"/>
          </p:cNvSpPr>
          <p:nvPr>
            <p:ph type="sldNum" sz="quarter" idx="12"/>
          </p:nvPr>
        </p:nvSpPr>
        <p:spPr/>
        <p:txBody>
          <a:bodyPr/>
          <a:lstStyle/>
          <a:p>
            <a:pPr>
              <a:defRPr/>
            </a:pPr>
            <a:fld id="{97B7DF74-D161-480D-A63C-3D4A943119A9}" type="slidenum">
              <a:rPr lang="ru-RU" altLang="ru-RU" smtClean="0"/>
              <a:pPr>
                <a:defRPr/>
              </a:pPr>
              <a:t>‹#›</a:t>
            </a:fld>
            <a:endParaRPr lang="ru-RU" altLang="ru-RU"/>
          </a:p>
        </p:txBody>
      </p:sp>
    </p:spTree>
    <p:extLst>
      <p:ext uri="{BB962C8B-B14F-4D97-AF65-F5344CB8AC3E}">
        <p14:creationId xmlns:p14="http://schemas.microsoft.com/office/powerpoint/2010/main" val="1605229928"/>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showMasterSp="0"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fld id="{D79CEBD9-3770-4B55-9835-4D8A88EB1402}" type="datetimeFigureOut">
              <a:rPr lang="ru-RU" smtClean="0"/>
              <a:pPr>
                <a:defRPr/>
              </a:pPr>
              <a:t>29.05.2025</a:t>
            </a:fld>
            <a:endParaRPr lang="ru-RU"/>
          </a:p>
        </p:txBody>
      </p:sp>
      <p:sp>
        <p:nvSpPr>
          <p:cNvPr id="3" name="Footer Placeholder 2"/>
          <p:cNvSpPr>
            <a:spLocks noGrp="1"/>
          </p:cNvSpPr>
          <p:nvPr>
            <p:ph type="ftr" sz="quarter" idx="11"/>
          </p:nvPr>
        </p:nvSpPr>
        <p:spPr/>
        <p:txBody>
          <a:bodyPr/>
          <a:lstStyle/>
          <a:p>
            <a:pPr>
              <a:defRPr/>
            </a:pPr>
            <a:endParaRPr lang="ru-RU"/>
          </a:p>
        </p:txBody>
      </p:sp>
      <p:sp>
        <p:nvSpPr>
          <p:cNvPr id="7" name="Rectangle 6"/>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4" name="Slide Number Placeholder 3"/>
          <p:cNvSpPr>
            <a:spLocks noGrp="1"/>
          </p:cNvSpPr>
          <p:nvPr>
            <p:ph type="sldNum" sz="quarter" idx="12"/>
          </p:nvPr>
        </p:nvSpPr>
        <p:spPr/>
        <p:txBody>
          <a:bodyPr/>
          <a:lstStyle/>
          <a:p>
            <a:pPr>
              <a:defRPr/>
            </a:pPr>
            <a:fld id="{FEAADD74-EF47-4CB3-B94A-E79D4B1B395D}" type="slidenum">
              <a:rPr lang="ru-RU" altLang="ru-RU" smtClean="0"/>
              <a:pPr>
                <a:defRPr/>
              </a:pPr>
              <a:t>‹#›</a:t>
            </a:fld>
            <a:endParaRPr lang="ru-RU" altLang="ru-RU"/>
          </a:p>
        </p:txBody>
      </p:sp>
    </p:spTree>
    <p:extLst>
      <p:ext uri="{BB962C8B-B14F-4D97-AF65-F5344CB8AC3E}">
        <p14:creationId xmlns:p14="http://schemas.microsoft.com/office/powerpoint/2010/main" val="4062723078"/>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showMasterSp="0" type="objTx" preserve="1">
  <p:cSld name="Объект с подписью">
    <p:spTree>
      <p:nvGrpSpPr>
        <p:cNvPr id="1" name=""/>
        <p:cNvGrpSpPr/>
        <p:nvPr/>
      </p:nvGrpSpPr>
      <p:grpSpPr>
        <a:xfrm>
          <a:off x="0" y="0"/>
          <a:ext cx="0" cy="0"/>
          <a:chOff x="0" y="0"/>
          <a:chExt cx="0" cy="0"/>
        </a:xfrm>
      </p:grpSpPr>
      <p:grpSp>
        <p:nvGrpSpPr>
          <p:cNvPr id="14" name="Group 13"/>
          <p:cNvGrpSpPr/>
          <p:nvPr/>
        </p:nvGrpSpPr>
        <p:grpSpPr>
          <a:xfrm>
            <a:off x="0" y="-2373"/>
            <a:ext cx="12192000" cy="6867027"/>
            <a:chOff x="0" y="-2373"/>
            <a:chExt cx="12192000" cy="6867027"/>
          </a:xfrm>
        </p:grpSpPr>
        <p:sp>
          <p:nvSpPr>
            <p:cNvPr id="12" name="Rectangle 11"/>
            <p:cNvSpPr/>
            <p:nvPr/>
          </p:nvSpPr>
          <p:spPr>
            <a:xfrm>
              <a:off x="0" y="0"/>
              <a:ext cx="12192000" cy="6858000"/>
            </a:xfrm>
            <a:prstGeom prst="rect">
              <a:avLst/>
            </a:prstGeom>
            <a:blipFill>
              <a:blip r:embed="rId2">
                <a:duotone>
                  <a:schemeClr val="dk2">
                    <a:shade val="62000"/>
                    <a:hueMod val="108000"/>
                    <a:satMod val="164000"/>
                    <a:lumMod val="69000"/>
                  </a:schemeClr>
                  <a:schemeClr val="dk2">
                    <a:tint val="96000"/>
                    <a:hueMod val="90000"/>
                    <a:satMod val="130000"/>
                    <a:lumMod val="134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6" name="Oval 15"/>
            <p:cNvSpPr/>
            <p:nvPr/>
          </p:nvSpPr>
          <p:spPr>
            <a:xfrm>
              <a:off x="3220" y="2667000"/>
              <a:ext cx="4191000" cy="4191000"/>
            </a:xfrm>
            <a:prstGeom prst="ellipse">
              <a:avLst/>
            </a:prstGeom>
            <a:gradFill flip="none" rotWithShape="1">
              <a:gsLst>
                <a:gs pos="0">
                  <a:schemeClr val="bg2">
                    <a:lumMod val="40000"/>
                    <a:lumOff val="60000"/>
                    <a:alpha val="11000"/>
                  </a:schemeClr>
                </a:gs>
                <a:gs pos="75000">
                  <a:schemeClr val="bg2">
                    <a:lumMod val="40000"/>
                    <a:lumOff val="60000"/>
                    <a:alpha val="0"/>
                  </a:schemeClr>
                </a:gs>
                <a:gs pos="36000">
                  <a:schemeClr val="bg2">
                    <a:lumMod val="40000"/>
                    <a:lumOff val="6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1750" y="2895600"/>
              <a:ext cx="2362200" cy="2362200"/>
            </a:xfrm>
            <a:prstGeom prst="ellipse">
              <a:avLst/>
            </a:prstGeom>
            <a:gradFill flip="none" rotWithShape="1">
              <a:gsLst>
                <a:gs pos="0">
                  <a:schemeClr val="bg2">
                    <a:lumMod val="40000"/>
                    <a:lumOff val="60000"/>
                    <a:alpha val="8000"/>
                  </a:schemeClr>
                </a:gs>
                <a:gs pos="72000">
                  <a:schemeClr val="bg2">
                    <a:lumMod val="40000"/>
                    <a:lumOff val="60000"/>
                    <a:alpha val="0"/>
                  </a:schemeClr>
                </a:gs>
                <a:gs pos="36000">
                  <a:schemeClr val="bg2">
                    <a:lumMod val="40000"/>
                    <a:lumOff val="6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7999412" y="-2373"/>
              <a:ext cx="1600200" cy="1600200"/>
            </a:xfrm>
            <a:prstGeom prst="ellipse">
              <a:avLst/>
            </a:prstGeom>
            <a:gradFill flip="none" rotWithShape="1">
              <a:gsLst>
                <a:gs pos="0">
                  <a:schemeClr val="bg2">
                    <a:lumMod val="40000"/>
                    <a:lumOff val="60000"/>
                    <a:alpha val="14000"/>
                  </a:schemeClr>
                </a:gs>
                <a:gs pos="73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8609012" y="5874054"/>
              <a:ext cx="990600" cy="990600"/>
            </a:xfrm>
            <a:prstGeom prst="ellipse">
              <a:avLst/>
            </a:prstGeom>
            <a:gradFill flip="none" rotWithShape="1">
              <a:gsLst>
                <a:gs pos="0">
                  <a:schemeClr val="bg2">
                    <a:lumMod val="40000"/>
                    <a:lumOff val="60000"/>
                    <a:alpha val="14000"/>
                  </a:schemeClr>
                </a:gs>
                <a:gs pos="66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8" name="Rectangle 7"/>
            <p:cNvSpPr/>
            <p:nvPr/>
          </p:nvSpPr>
          <p:spPr>
            <a:xfrm>
              <a:off x="5713412" y="402165"/>
              <a:ext cx="6055253"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0" name="Freeform 5"/>
            <p:cNvSpPr/>
            <p:nvPr/>
          </p:nvSpPr>
          <p:spPr bwMode="gray">
            <a:xfrm rot="15922489">
              <a:off x="3140485"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9" name="Freeform 5"/>
            <p:cNvSpPr/>
            <p:nvPr/>
          </p:nvSpPr>
          <p:spPr bwMode="gray">
            <a:xfrm rot="16200000">
              <a:off x="2229377"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3"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4" y="1295400"/>
            <a:ext cx="2793159" cy="1600200"/>
          </a:xfrm>
        </p:spPr>
        <p:txBody>
          <a:bodyPr anchor="b"/>
          <a:lstStyle>
            <a:lvl1pPr algn="l">
              <a:defRPr sz="2400" b="0"/>
            </a:lvl1pPr>
          </a:lstStyle>
          <a:p>
            <a:r>
              <a:rPr lang="ru-RU"/>
              <a:t>Образец заголовка</a:t>
            </a:r>
            <a:endParaRPr lang="en-US" dirty="0"/>
          </a:p>
        </p:txBody>
      </p:sp>
      <p:sp>
        <p:nvSpPr>
          <p:cNvPr id="3" name="Content Placeholder 2"/>
          <p:cNvSpPr>
            <a:spLocks noGrp="1"/>
          </p:cNvSpPr>
          <p:nvPr>
            <p:ph idx="1"/>
          </p:nvPr>
        </p:nvSpPr>
        <p:spPr>
          <a:xfrm>
            <a:off x="5781146" y="1447800"/>
            <a:ext cx="5190065" cy="4572000"/>
          </a:xfrm>
        </p:spPr>
        <p:txBody>
          <a:bodyPr anchor="ctr">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Text Placeholder 3"/>
          <p:cNvSpPr>
            <a:spLocks noGrp="1"/>
          </p:cNvSpPr>
          <p:nvPr>
            <p:ph type="body" sz="half" idx="2"/>
          </p:nvPr>
        </p:nvSpPr>
        <p:spPr bwMode="gray">
          <a:xfrm>
            <a:off x="1154955" y="2895600"/>
            <a:ext cx="2793158" cy="3129279"/>
          </a:xfrm>
        </p:spPr>
        <p:txBody>
          <a:bodyPr/>
          <a:lstStyle>
            <a:lvl1pPr marL="0" indent="0">
              <a:buNone/>
              <a:defRPr sz="1400">
                <a:solidFill>
                  <a:schemeClr val="accent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Date Placeholder 4"/>
          <p:cNvSpPr>
            <a:spLocks noGrp="1"/>
          </p:cNvSpPr>
          <p:nvPr>
            <p:ph type="dt" sz="half" idx="10"/>
          </p:nvPr>
        </p:nvSpPr>
        <p:spPr/>
        <p:txBody>
          <a:bodyPr/>
          <a:lstStyle/>
          <a:p>
            <a:pPr>
              <a:defRPr/>
            </a:pPr>
            <a:fld id="{B899D03E-2948-4E7C-BCCF-9AE87A2099D9}" type="datetimeFigureOut">
              <a:rPr lang="ru-RU" smtClean="0"/>
              <a:pPr>
                <a:defRPr/>
              </a:pPr>
              <a:t>29.05.2025</a:t>
            </a:fld>
            <a:endParaRPr lang="ru-RU"/>
          </a:p>
        </p:txBody>
      </p:sp>
      <p:sp>
        <p:nvSpPr>
          <p:cNvPr id="6" name="Footer Placeholder 5"/>
          <p:cNvSpPr>
            <a:spLocks noGrp="1"/>
          </p:cNvSpPr>
          <p:nvPr>
            <p:ph type="ftr" sz="quarter" idx="11"/>
          </p:nvPr>
        </p:nvSpPr>
        <p:spPr/>
        <p:txBody>
          <a:bodyPr/>
          <a:lstStyle/>
          <a:p>
            <a:pPr>
              <a:defRPr/>
            </a:pPr>
            <a:endParaRPr lang="ru-RU"/>
          </a:p>
        </p:txBody>
      </p:sp>
      <p:sp>
        <p:nvSpPr>
          <p:cNvPr id="15" name="Rectangle 14"/>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pPr>
              <a:defRPr/>
            </a:pPr>
            <a:fld id="{8624861A-47E3-4D4B-8D53-55159B88DA73}" type="slidenum">
              <a:rPr lang="ru-RU" altLang="ru-RU" smtClean="0"/>
              <a:pPr>
                <a:defRPr/>
              </a:pPr>
              <a:t>‹#›</a:t>
            </a:fld>
            <a:endParaRPr lang="ru-RU" altLang="ru-RU"/>
          </a:p>
        </p:txBody>
      </p:sp>
    </p:spTree>
    <p:extLst>
      <p:ext uri="{BB962C8B-B14F-4D97-AF65-F5344CB8AC3E}">
        <p14:creationId xmlns:p14="http://schemas.microsoft.com/office/powerpoint/2010/main" val="1453623060"/>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grpSp>
        <p:nvGrpSpPr>
          <p:cNvPr id="20" name="Group 19"/>
          <p:cNvGrpSpPr/>
          <p:nvPr/>
        </p:nvGrpSpPr>
        <p:grpSpPr>
          <a:xfrm>
            <a:off x="0" y="-2373"/>
            <a:ext cx="12192000" cy="6867027"/>
            <a:chOff x="0" y="-2373"/>
            <a:chExt cx="12192000" cy="6867027"/>
          </a:xfrm>
        </p:grpSpPr>
        <p:sp>
          <p:nvSpPr>
            <p:cNvPr id="12" name="Rectangle 11"/>
            <p:cNvSpPr/>
            <p:nvPr/>
          </p:nvSpPr>
          <p:spPr>
            <a:xfrm>
              <a:off x="0" y="0"/>
              <a:ext cx="12192000" cy="6858000"/>
            </a:xfrm>
            <a:prstGeom prst="rect">
              <a:avLst/>
            </a:prstGeom>
            <a:blipFill>
              <a:blip r:embed="rId2">
                <a:duotone>
                  <a:schemeClr val="dk2">
                    <a:shade val="62000"/>
                    <a:hueMod val="108000"/>
                    <a:satMod val="164000"/>
                    <a:lumMod val="69000"/>
                  </a:schemeClr>
                  <a:schemeClr val="dk2">
                    <a:tint val="96000"/>
                    <a:hueMod val="90000"/>
                    <a:satMod val="130000"/>
                    <a:lumMod val="134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Oval 14"/>
            <p:cNvSpPr/>
            <p:nvPr/>
          </p:nvSpPr>
          <p:spPr>
            <a:xfrm>
              <a:off x="3220" y="2667000"/>
              <a:ext cx="4191000" cy="4191000"/>
            </a:xfrm>
            <a:prstGeom prst="ellipse">
              <a:avLst/>
            </a:prstGeom>
            <a:gradFill flip="none" rotWithShape="1">
              <a:gsLst>
                <a:gs pos="0">
                  <a:schemeClr val="bg2">
                    <a:lumMod val="40000"/>
                    <a:lumOff val="60000"/>
                    <a:alpha val="11000"/>
                  </a:schemeClr>
                </a:gs>
                <a:gs pos="75000">
                  <a:schemeClr val="bg2">
                    <a:lumMod val="40000"/>
                    <a:lumOff val="60000"/>
                    <a:alpha val="0"/>
                  </a:schemeClr>
                </a:gs>
                <a:gs pos="36000">
                  <a:schemeClr val="bg2">
                    <a:lumMod val="40000"/>
                    <a:lumOff val="6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1750" y="2895600"/>
              <a:ext cx="2362200" cy="2362200"/>
            </a:xfrm>
            <a:prstGeom prst="ellipse">
              <a:avLst/>
            </a:prstGeom>
            <a:gradFill flip="none" rotWithShape="1">
              <a:gsLst>
                <a:gs pos="0">
                  <a:schemeClr val="bg2">
                    <a:lumMod val="40000"/>
                    <a:lumOff val="60000"/>
                    <a:alpha val="8000"/>
                  </a:schemeClr>
                </a:gs>
                <a:gs pos="72000">
                  <a:schemeClr val="bg2">
                    <a:lumMod val="40000"/>
                    <a:lumOff val="60000"/>
                    <a:alpha val="0"/>
                  </a:schemeClr>
                </a:gs>
                <a:gs pos="36000">
                  <a:schemeClr val="bg2">
                    <a:lumMod val="40000"/>
                    <a:lumOff val="6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7999412" y="-2373"/>
              <a:ext cx="1600200" cy="1600200"/>
            </a:xfrm>
            <a:prstGeom prst="ellipse">
              <a:avLst/>
            </a:prstGeom>
            <a:gradFill flip="none" rotWithShape="1">
              <a:gsLst>
                <a:gs pos="0">
                  <a:schemeClr val="bg2">
                    <a:lumMod val="40000"/>
                    <a:lumOff val="60000"/>
                    <a:alpha val="14000"/>
                  </a:schemeClr>
                </a:gs>
                <a:gs pos="73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5874054"/>
              <a:ext cx="990600" cy="990600"/>
            </a:xfrm>
            <a:prstGeom prst="ellipse">
              <a:avLst/>
            </a:prstGeom>
            <a:gradFill flip="none" rotWithShape="1">
              <a:gsLst>
                <a:gs pos="0">
                  <a:schemeClr val="bg2">
                    <a:lumMod val="40000"/>
                    <a:lumOff val="60000"/>
                    <a:alpha val="14000"/>
                  </a:schemeClr>
                </a:gs>
                <a:gs pos="66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8" name="Rectangle 7"/>
            <p:cNvSpPr/>
            <p:nvPr/>
          </p:nvSpPr>
          <p:spPr>
            <a:xfrm>
              <a:off x="6172200" y="402165"/>
              <a:ext cx="5596465"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9" name="Freeform 5"/>
            <p:cNvSpPr/>
            <p:nvPr/>
          </p:nvSpPr>
          <p:spPr bwMode="gray">
            <a:xfrm rot="16200000">
              <a:off x="3295432"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0" name="Freeform 5"/>
            <p:cNvSpPr/>
            <p:nvPr/>
          </p:nvSpPr>
          <p:spPr bwMode="gray">
            <a:xfrm rot="15922489">
              <a:off x="4203594"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3"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3907" y="1693332"/>
            <a:ext cx="3860260" cy="1735668"/>
          </a:xfrm>
        </p:spPr>
        <p:txBody>
          <a:bodyPr anchor="b">
            <a:normAutofit/>
          </a:bodyPr>
          <a:lstStyle>
            <a:lvl1pPr algn="l">
              <a:defRPr sz="3600" b="0"/>
            </a:lvl1pPr>
          </a:lstStyle>
          <a:p>
            <a:r>
              <a:rPr lang="ru-RU"/>
              <a:t>Образец заголовка</a:t>
            </a:r>
            <a:endParaRPr lang="en-US" dirty="0"/>
          </a:p>
        </p:txBody>
      </p:sp>
      <p:sp>
        <p:nvSpPr>
          <p:cNvPr id="3" name="Picture Placeholder 2"/>
          <p:cNvSpPr>
            <a:spLocks noGrp="1" noChangeAspect="1"/>
          </p:cNvSpPr>
          <p:nvPr>
            <p:ph type="pic" idx="1"/>
          </p:nvPr>
        </p:nvSpPr>
        <p:spPr>
          <a:xfrm>
            <a:off x="6547870" y="1143000"/>
            <a:ext cx="3227193"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a:t>Вставка рисунка</a:t>
            </a:r>
            <a:endParaRPr lang="en-US" dirty="0"/>
          </a:p>
        </p:txBody>
      </p:sp>
      <p:sp>
        <p:nvSpPr>
          <p:cNvPr id="4" name="Text Placeholder 3"/>
          <p:cNvSpPr>
            <a:spLocks noGrp="1"/>
          </p:cNvSpPr>
          <p:nvPr>
            <p:ph type="body" sz="half" idx="2"/>
          </p:nvPr>
        </p:nvSpPr>
        <p:spPr bwMode="gray">
          <a:xfrm>
            <a:off x="1154955" y="3657600"/>
            <a:ext cx="3859212" cy="1371600"/>
          </a:xfrm>
        </p:spPr>
        <p:txBody>
          <a:bodyPr>
            <a:normAutofit/>
          </a:bodyPr>
          <a:lstStyle>
            <a:lvl1pPr marL="0" indent="0">
              <a:buNone/>
              <a:defRPr sz="1400">
                <a:solidFill>
                  <a:schemeClr val="accent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Date Placeholder 4"/>
          <p:cNvSpPr>
            <a:spLocks noGrp="1"/>
          </p:cNvSpPr>
          <p:nvPr>
            <p:ph type="dt" sz="half" idx="10"/>
          </p:nvPr>
        </p:nvSpPr>
        <p:spPr/>
        <p:txBody>
          <a:bodyPr/>
          <a:lstStyle/>
          <a:p>
            <a:pPr>
              <a:defRPr/>
            </a:pPr>
            <a:fld id="{7F012EC3-0B7A-48EC-8B32-C8E6CDEC723A}" type="datetimeFigureOut">
              <a:rPr lang="ru-RU" smtClean="0"/>
              <a:pPr>
                <a:defRPr/>
              </a:pPr>
              <a:t>29.05.2025</a:t>
            </a:fld>
            <a:endParaRPr lang="ru-RU"/>
          </a:p>
        </p:txBody>
      </p:sp>
      <p:sp>
        <p:nvSpPr>
          <p:cNvPr id="6" name="Footer Placeholder 5"/>
          <p:cNvSpPr>
            <a:spLocks noGrp="1"/>
          </p:cNvSpPr>
          <p:nvPr>
            <p:ph type="ftr" sz="quarter" idx="11"/>
          </p:nvPr>
        </p:nvSpPr>
        <p:spPr/>
        <p:txBody>
          <a:bodyPr/>
          <a:lstStyle/>
          <a:p>
            <a:pPr>
              <a:defRPr/>
            </a:pPr>
            <a:endParaRPr lang="ru-RU"/>
          </a:p>
        </p:txBody>
      </p:sp>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pPr>
              <a:defRPr/>
            </a:pPr>
            <a:fld id="{1C0205B7-48DE-421E-9E05-CA87EA88E304}" type="slidenum">
              <a:rPr lang="ru-RU" altLang="ru-RU" smtClean="0"/>
              <a:pPr>
                <a:defRPr/>
              </a:pPr>
              <a:t>‹#›</a:t>
            </a:fld>
            <a:endParaRPr lang="ru-RU" altLang="ru-RU"/>
          </a:p>
        </p:txBody>
      </p:sp>
    </p:spTree>
    <p:extLst>
      <p:ext uri="{BB962C8B-B14F-4D97-AF65-F5344CB8AC3E}">
        <p14:creationId xmlns:p14="http://schemas.microsoft.com/office/powerpoint/2010/main" val="1385413136"/>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preserve="1">
  <p:cSld name="Панорамная фотография с подписью">
    <p:spTree>
      <p:nvGrpSpPr>
        <p:cNvPr id="1" name=""/>
        <p:cNvGrpSpPr/>
        <p:nvPr/>
      </p:nvGrpSpPr>
      <p:grpSpPr>
        <a:xfrm>
          <a:off x="0" y="0"/>
          <a:ext cx="0" cy="0"/>
          <a:chOff x="0" y="0"/>
          <a:chExt cx="0" cy="0"/>
        </a:xfrm>
      </p:grpSpPr>
      <p:grpSp>
        <p:nvGrpSpPr>
          <p:cNvPr id="19" name="Group 18"/>
          <p:cNvGrpSpPr/>
          <p:nvPr/>
        </p:nvGrpSpPr>
        <p:grpSpPr>
          <a:xfrm>
            <a:off x="0" y="-2373"/>
            <a:ext cx="12192000" cy="6867027"/>
            <a:chOff x="0" y="-2373"/>
            <a:chExt cx="12192000" cy="6867027"/>
          </a:xfrm>
        </p:grpSpPr>
        <p:sp>
          <p:nvSpPr>
            <p:cNvPr id="11" name="Rectangle 10"/>
            <p:cNvSpPr/>
            <p:nvPr/>
          </p:nvSpPr>
          <p:spPr>
            <a:xfrm>
              <a:off x="0" y="0"/>
              <a:ext cx="12192000" cy="6858000"/>
            </a:xfrm>
            <a:prstGeom prst="rect">
              <a:avLst/>
            </a:prstGeom>
            <a:blipFill>
              <a:blip r:embed="rId2">
                <a:duotone>
                  <a:schemeClr val="dk2">
                    <a:shade val="62000"/>
                    <a:hueMod val="108000"/>
                    <a:satMod val="164000"/>
                    <a:lumMod val="69000"/>
                  </a:schemeClr>
                  <a:schemeClr val="dk2">
                    <a:tint val="96000"/>
                    <a:hueMod val="90000"/>
                    <a:satMod val="130000"/>
                    <a:lumMod val="134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4" name="Oval 13"/>
            <p:cNvSpPr/>
            <p:nvPr/>
          </p:nvSpPr>
          <p:spPr>
            <a:xfrm>
              <a:off x="3220" y="2667000"/>
              <a:ext cx="4191000" cy="4191000"/>
            </a:xfrm>
            <a:prstGeom prst="ellipse">
              <a:avLst/>
            </a:prstGeom>
            <a:gradFill flip="none" rotWithShape="1">
              <a:gsLst>
                <a:gs pos="0">
                  <a:schemeClr val="bg2">
                    <a:lumMod val="40000"/>
                    <a:lumOff val="60000"/>
                    <a:alpha val="11000"/>
                  </a:schemeClr>
                </a:gs>
                <a:gs pos="75000">
                  <a:schemeClr val="bg2">
                    <a:lumMod val="40000"/>
                    <a:lumOff val="60000"/>
                    <a:alpha val="0"/>
                  </a:schemeClr>
                </a:gs>
                <a:gs pos="36000">
                  <a:schemeClr val="bg2">
                    <a:lumMod val="40000"/>
                    <a:lumOff val="6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1750" y="2895600"/>
              <a:ext cx="2362200" cy="2362200"/>
            </a:xfrm>
            <a:prstGeom prst="ellipse">
              <a:avLst/>
            </a:prstGeom>
            <a:gradFill flip="none" rotWithShape="1">
              <a:gsLst>
                <a:gs pos="0">
                  <a:schemeClr val="bg2">
                    <a:lumMod val="40000"/>
                    <a:lumOff val="60000"/>
                    <a:alpha val="8000"/>
                  </a:schemeClr>
                </a:gs>
                <a:gs pos="72000">
                  <a:schemeClr val="bg2">
                    <a:lumMod val="40000"/>
                    <a:lumOff val="60000"/>
                    <a:alpha val="0"/>
                  </a:schemeClr>
                </a:gs>
                <a:gs pos="36000">
                  <a:schemeClr val="bg2">
                    <a:lumMod val="40000"/>
                    <a:lumOff val="6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7999412" y="-2373"/>
              <a:ext cx="1600200" cy="1600200"/>
            </a:xfrm>
            <a:prstGeom prst="ellipse">
              <a:avLst/>
            </a:prstGeom>
            <a:gradFill flip="none" rotWithShape="1">
              <a:gsLst>
                <a:gs pos="0">
                  <a:schemeClr val="bg2">
                    <a:lumMod val="40000"/>
                    <a:lumOff val="60000"/>
                    <a:alpha val="14000"/>
                  </a:schemeClr>
                </a:gs>
                <a:gs pos="73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5874054"/>
              <a:ext cx="990600" cy="990600"/>
            </a:xfrm>
            <a:prstGeom prst="ellipse">
              <a:avLst/>
            </a:prstGeom>
            <a:gradFill flip="none" rotWithShape="1">
              <a:gsLst>
                <a:gs pos="0">
                  <a:schemeClr val="bg2">
                    <a:lumMod val="40000"/>
                    <a:lumOff val="60000"/>
                    <a:alpha val="14000"/>
                  </a:schemeClr>
                </a:gs>
                <a:gs pos="66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8" name="Freeform 5"/>
            <p:cNvSpPr/>
            <p:nvPr/>
          </p:nvSpPr>
          <p:spPr bwMode="gray">
            <a:xfrm rot="10371525">
              <a:off x="263767" y="4438254"/>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9" name="Freeform 5"/>
            <p:cNvSpPr/>
            <p:nvPr/>
          </p:nvSpPr>
          <p:spPr bwMode="gray">
            <a:xfrm rot="10800000">
              <a:off x="459506" y="321130"/>
              <a:ext cx="11277600" cy="4533900"/>
            </a:xfrm>
            <a:custGeom>
              <a:avLst/>
              <a:gdLst/>
              <a:ahLst/>
              <a:cxnLst/>
              <a:rect l="0" t="0" r="r" b="b"/>
              <a:pathLst>
                <a:path w="7104" h="2856">
                  <a:moveTo>
                    <a:pt x="0" y="0"/>
                  </a:moveTo>
                  <a:lnTo>
                    <a:pt x="0" y="2856"/>
                  </a:lnTo>
                  <a:lnTo>
                    <a:pt x="7104" y="2856"/>
                  </a:lnTo>
                  <a:lnTo>
                    <a:pt x="7104" y="1"/>
                  </a:lnTo>
                  <a:lnTo>
                    <a:pt x="7104" y="1"/>
                  </a:lnTo>
                  <a:lnTo>
                    <a:pt x="6943" y="26"/>
                  </a:lnTo>
                  <a:lnTo>
                    <a:pt x="6782" y="50"/>
                  </a:lnTo>
                  <a:lnTo>
                    <a:pt x="6621" y="73"/>
                  </a:lnTo>
                  <a:lnTo>
                    <a:pt x="6459" y="93"/>
                  </a:lnTo>
                  <a:lnTo>
                    <a:pt x="6298" y="113"/>
                  </a:lnTo>
                  <a:lnTo>
                    <a:pt x="6136" y="132"/>
                  </a:lnTo>
                  <a:lnTo>
                    <a:pt x="5976" y="148"/>
                  </a:lnTo>
                  <a:lnTo>
                    <a:pt x="5814" y="163"/>
                  </a:lnTo>
                  <a:lnTo>
                    <a:pt x="5653" y="177"/>
                  </a:lnTo>
                  <a:lnTo>
                    <a:pt x="5494" y="189"/>
                  </a:lnTo>
                  <a:lnTo>
                    <a:pt x="5334" y="201"/>
                  </a:lnTo>
                  <a:lnTo>
                    <a:pt x="5175" y="211"/>
                  </a:lnTo>
                  <a:lnTo>
                    <a:pt x="5017" y="219"/>
                  </a:lnTo>
                  <a:lnTo>
                    <a:pt x="4859" y="227"/>
                  </a:lnTo>
                  <a:lnTo>
                    <a:pt x="4703" y="234"/>
                  </a:lnTo>
                  <a:lnTo>
                    <a:pt x="4548" y="239"/>
                  </a:lnTo>
                  <a:lnTo>
                    <a:pt x="4393" y="243"/>
                  </a:lnTo>
                  <a:lnTo>
                    <a:pt x="4240" y="247"/>
                  </a:lnTo>
                  <a:lnTo>
                    <a:pt x="4088" y="249"/>
                  </a:lnTo>
                  <a:lnTo>
                    <a:pt x="3937" y="251"/>
                  </a:lnTo>
                  <a:lnTo>
                    <a:pt x="3788" y="252"/>
                  </a:lnTo>
                  <a:lnTo>
                    <a:pt x="3640" y="251"/>
                  </a:lnTo>
                  <a:lnTo>
                    <a:pt x="3494" y="251"/>
                  </a:lnTo>
                  <a:lnTo>
                    <a:pt x="3349" y="249"/>
                  </a:lnTo>
                  <a:lnTo>
                    <a:pt x="3207" y="246"/>
                  </a:lnTo>
                  <a:lnTo>
                    <a:pt x="3066" y="243"/>
                  </a:lnTo>
                  <a:lnTo>
                    <a:pt x="2928" y="240"/>
                  </a:lnTo>
                  <a:lnTo>
                    <a:pt x="2791" y="235"/>
                  </a:lnTo>
                  <a:lnTo>
                    <a:pt x="2656" y="230"/>
                  </a:lnTo>
                  <a:lnTo>
                    <a:pt x="2524" y="225"/>
                  </a:lnTo>
                  <a:lnTo>
                    <a:pt x="2266" y="212"/>
                  </a:lnTo>
                  <a:lnTo>
                    <a:pt x="2019" y="198"/>
                  </a:lnTo>
                  <a:lnTo>
                    <a:pt x="1782" y="183"/>
                  </a:lnTo>
                  <a:lnTo>
                    <a:pt x="1557" y="167"/>
                  </a:lnTo>
                  <a:lnTo>
                    <a:pt x="1343" y="150"/>
                  </a:lnTo>
                  <a:lnTo>
                    <a:pt x="1144" y="132"/>
                  </a:lnTo>
                  <a:lnTo>
                    <a:pt x="957" y="114"/>
                  </a:lnTo>
                  <a:lnTo>
                    <a:pt x="785" y="96"/>
                  </a:lnTo>
                  <a:lnTo>
                    <a:pt x="627" y="79"/>
                  </a:lnTo>
                  <a:lnTo>
                    <a:pt x="487" y="63"/>
                  </a:lnTo>
                  <a:lnTo>
                    <a:pt x="361" y="48"/>
                  </a:lnTo>
                  <a:lnTo>
                    <a:pt x="254" y="35"/>
                  </a:lnTo>
                  <a:lnTo>
                    <a:pt x="165" y="23"/>
                  </a:lnTo>
                  <a:lnTo>
                    <a:pt x="42" y="6"/>
                  </a:lnTo>
                  <a:lnTo>
                    <a:pt x="0" y="0"/>
                  </a:lnTo>
                  <a:lnTo>
                    <a:pt x="0" y="0"/>
                  </a:lnTo>
                  <a:close/>
                </a:path>
              </a:pathLst>
            </a:custGeom>
            <a:solidFill>
              <a:schemeClr val="bg1"/>
            </a:solidFill>
            <a:ln>
              <a:noFill/>
            </a:ln>
          </p:spPr>
        </p:sp>
        <p:sp>
          <p:nvSpPr>
            <p:cNvPr id="12"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6" y="4966674"/>
            <a:ext cx="8825657" cy="566738"/>
          </a:xfrm>
        </p:spPr>
        <p:txBody>
          <a:bodyPr anchor="b">
            <a:normAutofit/>
          </a:bodyPr>
          <a:lstStyle>
            <a:lvl1pPr algn="l">
              <a:defRPr sz="2400" b="0"/>
            </a:lvl1pPr>
          </a:lstStyle>
          <a:p>
            <a:r>
              <a:rPr lang="ru-RU"/>
              <a:t>Образец заголовка</a:t>
            </a:r>
            <a:endParaRPr lang="en-US" dirty="0"/>
          </a:p>
        </p:txBody>
      </p:sp>
      <p:sp>
        <p:nvSpPr>
          <p:cNvPr id="3" name="Picture Placeholder 2"/>
          <p:cNvSpPr>
            <a:spLocks noGrp="1" noChangeAspect="1"/>
          </p:cNvSpPr>
          <p:nvPr>
            <p:ph type="pic" idx="1"/>
          </p:nvPr>
        </p:nvSpPr>
        <p:spPr>
          <a:xfrm>
            <a:off x="1154955" y="685800"/>
            <a:ext cx="8825658" cy="3429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a:t>Вставка рисунка</a:t>
            </a:r>
            <a:endParaRPr lang="en-US" dirty="0"/>
          </a:p>
        </p:txBody>
      </p:sp>
      <p:sp>
        <p:nvSpPr>
          <p:cNvPr id="4" name="Text Placeholder 3"/>
          <p:cNvSpPr>
            <a:spLocks noGrp="1"/>
          </p:cNvSpPr>
          <p:nvPr>
            <p:ph type="body" sz="half" idx="2"/>
          </p:nvPr>
        </p:nvSpPr>
        <p:spPr bwMode="gray">
          <a:xfrm>
            <a:off x="1154956" y="5536665"/>
            <a:ext cx="8825656" cy="493712"/>
          </a:xfrm>
        </p:spPr>
        <p:txBody>
          <a:bodyPr>
            <a:normAutofit/>
          </a:bodyPr>
          <a:lstStyle>
            <a:lvl1pPr marL="0" indent="0">
              <a:buNone/>
              <a:defRPr sz="1200">
                <a:solidFill>
                  <a:schemeClr val="accent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Date Placeholder 4"/>
          <p:cNvSpPr>
            <a:spLocks noGrp="1"/>
          </p:cNvSpPr>
          <p:nvPr>
            <p:ph type="dt" sz="half" idx="10"/>
          </p:nvPr>
        </p:nvSpPr>
        <p:spPr/>
        <p:txBody>
          <a:bodyPr/>
          <a:lstStyle/>
          <a:p>
            <a:pPr>
              <a:defRPr/>
            </a:pPr>
            <a:fld id="{BAE11E4A-C65B-45C4-8609-76453E455CB1}" type="datetimeFigureOut">
              <a:rPr lang="ru-RU" smtClean="0"/>
              <a:pPr>
                <a:defRPr/>
              </a:pPr>
              <a:t>29.05.2025</a:t>
            </a:fld>
            <a:endParaRPr lang="ru-RU"/>
          </a:p>
        </p:txBody>
      </p:sp>
      <p:sp>
        <p:nvSpPr>
          <p:cNvPr id="6" name="Footer Placeholder 5"/>
          <p:cNvSpPr>
            <a:spLocks noGrp="1"/>
          </p:cNvSpPr>
          <p:nvPr>
            <p:ph type="ftr" sz="quarter" idx="11"/>
          </p:nvPr>
        </p:nvSpPr>
        <p:spPr/>
        <p:txBody>
          <a:bodyPr/>
          <a:lstStyle/>
          <a:p>
            <a:pPr>
              <a:defRPr/>
            </a:pPr>
            <a:endParaRPr lang="ru-RU"/>
          </a:p>
        </p:txBody>
      </p:sp>
      <p:sp>
        <p:nvSpPr>
          <p:cNvPr id="13" name="Rectangle 12"/>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pPr>
              <a:defRPr/>
            </a:pPr>
            <a:fld id="{64E99B0F-12CF-4B4D-BE6B-2468C816A18F}" type="slidenum">
              <a:rPr lang="ru-RU" altLang="ru-RU" smtClean="0"/>
              <a:pPr>
                <a:defRPr/>
              </a:pPr>
              <a:t>‹#›</a:t>
            </a:fld>
            <a:endParaRPr lang="ru-RU" altLang="ru-RU"/>
          </a:p>
        </p:txBody>
      </p:sp>
    </p:spTree>
    <p:extLst>
      <p:ext uri="{BB962C8B-B14F-4D97-AF65-F5344CB8AC3E}">
        <p14:creationId xmlns:p14="http://schemas.microsoft.com/office/powerpoint/2010/main" val="2859888858"/>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showMasterSp="0" preserve="1">
  <p:cSld name="Заголовок и подпись">
    <p:spTree>
      <p:nvGrpSpPr>
        <p:cNvPr id="1" name=""/>
        <p:cNvGrpSpPr/>
        <p:nvPr/>
      </p:nvGrpSpPr>
      <p:grpSpPr>
        <a:xfrm>
          <a:off x="0" y="0"/>
          <a:ext cx="0" cy="0"/>
          <a:chOff x="0" y="0"/>
          <a:chExt cx="0" cy="0"/>
        </a:xfrm>
      </p:grpSpPr>
      <p:grpSp>
        <p:nvGrpSpPr>
          <p:cNvPr id="12" name="Group 11"/>
          <p:cNvGrpSpPr/>
          <p:nvPr/>
        </p:nvGrpSpPr>
        <p:grpSpPr>
          <a:xfrm>
            <a:off x="0" y="-2373"/>
            <a:ext cx="12192000" cy="6867027"/>
            <a:chOff x="0" y="-2373"/>
            <a:chExt cx="12192000" cy="6867027"/>
          </a:xfrm>
        </p:grpSpPr>
        <p:sp>
          <p:nvSpPr>
            <p:cNvPr id="10" name="Rectangle 9"/>
            <p:cNvSpPr/>
            <p:nvPr/>
          </p:nvSpPr>
          <p:spPr>
            <a:xfrm>
              <a:off x="0" y="0"/>
              <a:ext cx="12192000" cy="6858000"/>
            </a:xfrm>
            <a:prstGeom prst="rect">
              <a:avLst/>
            </a:prstGeom>
            <a:blipFill>
              <a:blip r:embed="rId2">
                <a:duotone>
                  <a:schemeClr val="dk2">
                    <a:shade val="62000"/>
                    <a:hueMod val="108000"/>
                    <a:satMod val="164000"/>
                    <a:lumMod val="69000"/>
                  </a:schemeClr>
                  <a:schemeClr val="dk2">
                    <a:tint val="96000"/>
                    <a:hueMod val="90000"/>
                    <a:satMod val="130000"/>
                    <a:lumMod val="134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4" name="Oval 13"/>
            <p:cNvSpPr/>
            <p:nvPr/>
          </p:nvSpPr>
          <p:spPr>
            <a:xfrm>
              <a:off x="3220" y="2667000"/>
              <a:ext cx="4191000" cy="4191000"/>
            </a:xfrm>
            <a:prstGeom prst="ellipse">
              <a:avLst/>
            </a:prstGeom>
            <a:gradFill flip="none" rotWithShape="1">
              <a:gsLst>
                <a:gs pos="0">
                  <a:schemeClr val="bg2">
                    <a:lumMod val="40000"/>
                    <a:lumOff val="60000"/>
                    <a:alpha val="11000"/>
                  </a:schemeClr>
                </a:gs>
                <a:gs pos="75000">
                  <a:schemeClr val="bg2">
                    <a:lumMod val="40000"/>
                    <a:lumOff val="60000"/>
                    <a:alpha val="0"/>
                  </a:schemeClr>
                </a:gs>
                <a:gs pos="36000">
                  <a:schemeClr val="bg2">
                    <a:lumMod val="40000"/>
                    <a:lumOff val="6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1750" y="2895600"/>
              <a:ext cx="2362200" cy="2362200"/>
            </a:xfrm>
            <a:prstGeom prst="ellipse">
              <a:avLst/>
            </a:prstGeom>
            <a:gradFill flip="none" rotWithShape="1">
              <a:gsLst>
                <a:gs pos="0">
                  <a:schemeClr val="bg2">
                    <a:lumMod val="40000"/>
                    <a:lumOff val="60000"/>
                    <a:alpha val="8000"/>
                  </a:schemeClr>
                </a:gs>
                <a:gs pos="72000">
                  <a:schemeClr val="bg2">
                    <a:lumMod val="40000"/>
                    <a:lumOff val="60000"/>
                    <a:alpha val="0"/>
                  </a:schemeClr>
                </a:gs>
                <a:gs pos="36000">
                  <a:schemeClr val="bg2">
                    <a:lumMod val="40000"/>
                    <a:lumOff val="6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7999412" y="-2373"/>
              <a:ext cx="1600200" cy="1600200"/>
            </a:xfrm>
            <a:prstGeom prst="ellipse">
              <a:avLst/>
            </a:prstGeom>
            <a:gradFill flip="none" rotWithShape="1">
              <a:gsLst>
                <a:gs pos="0">
                  <a:schemeClr val="bg2">
                    <a:lumMod val="40000"/>
                    <a:lumOff val="60000"/>
                    <a:alpha val="14000"/>
                  </a:schemeClr>
                </a:gs>
                <a:gs pos="73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5874054"/>
              <a:ext cx="990600" cy="990600"/>
            </a:xfrm>
            <a:prstGeom prst="ellipse">
              <a:avLst/>
            </a:prstGeom>
            <a:gradFill flip="none" rotWithShape="1">
              <a:gsLst>
                <a:gs pos="0">
                  <a:schemeClr val="bg2">
                    <a:lumMod val="40000"/>
                    <a:lumOff val="60000"/>
                    <a:alpha val="14000"/>
                  </a:schemeClr>
                </a:gs>
                <a:gs pos="66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9" name="Freeform 5"/>
            <p:cNvSpPr/>
            <p:nvPr/>
          </p:nvSpPr>
          <p:spPr bwMode="gray">
            <a:xfrm rot="21010068">
              <a:off x="8490951" y="2714874"/>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7" name="Freeform 5"/>
            <p:cNvSpPr/>
            <p:nvPr/>
          </p:nvSpPr>
          <p:spPr bwMode="gray">
            <a:xfrm>
              <a:off x="455612" y="2801319"/>
              <a:ext cx="11277600" cy="3602637"/>
            </a:xfrm>
            <a:custGeom>
              <a:avLst/>
              <a:gdLst/>
              <a:ahLst/>
              <a:cxnLst/>
              <a:rect l="l" t="t" r="r" b="b"/>
              <a:pathLst>
                <a:path w="10000" h="7946">
                  <a:moveTo>
                    <a:pt x="0" y="0"/>
                  </a:moveTo>
                  <a:lnTo>
                    <a:pt x="0" y="7945"/>
                  </a:lnTo>
                  <a:lnTo>
                    <a:pt x="10000" y="7946"/>
                  </a:lnTo>
                  <a:lnTo>
                    <a:pt x="10000" y="4"/>
                  </a:lnTo>
                  <a:lnTo>
                    <a:pt x="10000" y="4"/>
                  </a:lnTo>
                  <a:lnTo>
                    <a:pt x="9773" y="91"/>
                  </a:lnTo>
                  <a:lnTo>
                    <a:pt x="9547" y="175"/>
                  </a:lnTo>
                  <a:lnTo>
                    <a:pt x="9320" y="256"/>
                  </a:lnTo>
                  <a:lnTo>
                    <a:pt x="9092" y="326"/>
                  </a:lnTo>
                  <a:lnTo>
                    <a:pt x="8865" y="396"/>
                  </a:lnTo>
                  <a:lnTo>
                    <a:pt x="8637" y="462"/>
                  </a:lnTo>
                  <a:lnTo>
                    <a:pt x="8412" y="518"/>
                  </a:lnTo>
                  <a:lnTo>
                    <a:pt x="8184" y="571"/>
                  </a:lnTo>
                  <a:lnTo>
                    <a:pt x="7957" y="620"/>
                  </a:lnTo>
                  <a:lnTo>
                    <a:pt x="7734" y="662"/>
                  </a:lnTo>
                  <a:lnTo>
                    <a:pt x="7508" y="704"/>
                  </a:lnTo>
                  <a:lnTo>
                    <a:pt x="7285" y="739"/>
                  </a:lnTo>
                  <a:lnTo>
                    <a:pt x="7062" y="767"/>
                  </a:lnTo>
                  <a:lnTo>
                    <a:pt x="6840" y="795"/>
                  </a:lnTo>
                  <a:lnTo>
                    <a:pt x="6620" y="819"/>
                  </a:lnTo>
                  <a:lnTo>
                    <a:pt x="6402" y="837"/>
                  </a:lnTo>
                  <a:lnTo>
                    <a:pt x="6184" y="851"/>
                  </a:lnTo>
                  <a:lnTo>
                    <a:pt x="5968" y="865"/>
                  </a:lnTo>
                  <a:lnTo>
                    <a:pt x="5755" y="872"/>
                  </a:lnTo>
                  <a:lnTo>
                    <a:pt x="5542" y="879"/>
                  </a:lnTo>
                  <a:lnTo>
                    <a:pt x="5332" y="882"/>
                  </a:lnTo>
                  <a:lnTo>
                    <a:pt x="5124" y="879"/>
                  </a:lnTo>
                  <a:lnTo>
                    <a:pt x="4918" y="879"/>
                  </a:lnTo>
                  <a:lnTo>
                    <a:pt x="4714" y="872"/>
                  </a:lnTo>
                  <a:lnTo>
                    <a:pt x="4514" y="861"/>
                  </a:lnTo>
                  <a:lnTo>
                    <a:pt x="4316" y="851"/>
                  </a:lnTo>
                  <a:lnTo>
                    <a:pt x="4122" y="840"/>
                  </a:lnTo>
                  <a:lnTo>
                    <a:pt x="3929" y="823"/>
                  </a:lnTo>
                  <a:lnTo>
                    <a:pt x="3739" y="805"/>
                  </a:lnTo>
                  <a:lnTo>
                    <a:pt x="3553" y="788"/>
                  </a:lnTo>
                  <a:lnTo>
                    <a:pt x="3190" y="742"/>
                  </a:lnTo>
                  <a:lnTo>
                    <a:pt x="2842" y="693"/>
                  </a:lnTo>
                  <a:lnTo>
                    <a:pt x="2508" y="641"/>
                  </a:lnTo>
                  <a:lnTo>
                    <a:pt x="2192" y="585"/>
                  </a:lnTo>
                  <a:lnTo>
                    <a:pt x="1890" y="525"/>
                  </a:lnTo>
                  <a:lnTo>
                    <a:pt x="1610" y="462"/>
                  </a:lnTo>
                  <a:lnTo>
                    <a:pt x="1347" y="399"/>
                  </a:lnTo>
                  <a:lnTo>
                    <a:pt x="1105" y="336"/>
                  </a:lnTo>
                  <a:lnTo>
                    <a:pt x="883" y="277"/>
                  </a:lnTo>
                  <a:lnTo>
                    <a:pt x="686" y="221"/>
                  </a:lnTo>
                  <a:lnTo>
                    <a:pt x="508" y="168"/>
                  </a:lnTo>
                  <a:lnTo>
                    <a:pt x="358" y="123"/>
                  </a:lnTo>
                  <a:lnTo>
                    <a:pt x="232" y="81"/>
                  </a:lnTo>
                  <a:lnTo>
                    <a:pt x="59" y="21"/>
                  </a:lnTo>
                  <a:lnTo>
                    <a:pt x="0" y="0"/>
                  </a:lnTo>
                  <a:lnTo>
                    <a:pt x="0" y="0"/>
                  </a:lnTo>
                  <a:close/>
                </a:path>
              </a:pathLst>
            </a:custGeom>
            <a:solidFill>
              <a:schemeClr val="bg1"/>
            </a:solidFill>
            <a:ln>
              <a:noFill/>
            </a:ln>
          </p:spPr>
        </p:sp>
        <p:sp>
          <p:nvSpPr>
            <p:cNvPr id="11"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4" y="1063416"/>
            <a:ext cx="8825659" cy="1379755"/>
          </a:xfrm>
        </p:spPr>
        <p:txBody>
          <a:bodyPr/>
          <a:lstStyle>
            <a:lvl1pPr>
              <a:defRPr sz="4000"/>
            </a:lvl1pPr>
          </a:lstStyle>
          <a:p>
            <a:r>
              <a:rPr lang="ru-RU"/>
              <a:t>Образец заголовка</a:t>
            </a:r>
            <a:endParaRPr lang="en-US" dirty="0"/>
          </a:p>
        </p:txBody>
      </p:sp>
      <p:sp>
        <p:nvSpPr>
          <p:cNvPr id="8" name="Text Placeholder 3"/>
          <p:cNvSpPr>
            <a:spLocks noGrp="1"/>
          </p:cNvSpPr>
          <p:nvPr>
            <p:ph type="body" sz="half" idx="2"/>
          </p:nvPr>
        </p:nvSpPr>
        <p:spPr>
          <a:xfrm>
            <a:off x="1154954" y="3543300"/>
            <a:ext cx="8825659" cy="24765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4" name="Date Placeholder 3"/>
          <p:cNvSpPr>
            <a:spLocks noGrp="1"/>
          </p:cNvSpPr>
          <p:nvPr>
            <p:ph type="dt" sz="half" idx="10"/>
          </p:nvPr>
        </p:nvSpPr>
        <p:spPr/>
        <p:txBody>
          <a:bodyPr/>
          <a:lstStyle/>
          <a:p>
            <a:pPr>
              <a:defRPr/>
            </a:pPr>
            <a:fld id="{E661745F-A08C-410E-8DB2-5293EB5BFA64}" type="datetimeFigureOut">
              <a:rPr lang="ru-RU" smtClean="0"/>
              <a:pPr>
                <a:defRPr/>
              </a:pPr>
              <a:t>29.05.2025</a:t>
            </a:fld>
            <a:endParaRPr lang="ru-RU"/>
          </a:p>
        </p:txBody>
      </p:sp>
      <p:sp>
        <p:nvSpPr>
          <p:cNvPr id="5" name="Footer Placeholder 4"/>
          <p:cNvSpPr>
            <a:spLocks noGrp="1"/>
          </p:cNvSpPr>
          <p:nvPr>
            <p:ph type="ftr" sz="quarter" idx="11"/>
          </p:nvPr>
        </p:nvSpPr>
        <p:spPr/>
        <p:txBody>
          <a:bodyPr/>
          <a:lstStyle/>
          <a:p>
            <a:pPr>
              <a:defRPr/>
            </a:pPr>
            <a:endParaRPr lang="ru-RU"/>
          </a:p>
        </p:txBody>
      </p:sp>
      <p:sp>
        <p:nvSpPr>
          <p:cNvPr id="13" name="Rectangle 12"/>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pPr>
              <a:defRPr/>
            </a:pPr>
            <a:fld id="{898AECDC-EB11-42AA-91CF-7C9BAE88CF08}" type="slidenum">
              <a:rPr lang="ru-RU" altLang="ru-RU" smtClean="0"/>
              <a:pPr>
                <a:defRPr/>
              </a:pPr>
              <a:t>‹#›</a:t>
            </a:fld>
            <a:endParaRPr lang="ru-RU" altLang="ru-RU"/>
          </a:p>
        </p:txBody>
      </p:sp>
    </p:spTree>
    <p:extLst>
      <p:ext uri="{BB962C8B-B14F-4D97-AF65-F5344CB8AC3E}">
        <p14:creationId xmlns:p14="http://schemas.microsoft.com/office/powerpoint/2010/main" val="413674700"/>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showMasterSp="0" preserve="1">
  <p:cSld name="Цитата с подписью">
    <p:spTree>
      <p:nvGrpSpPr>
        <p:cNvPr id="1" name=""/>
        <p:cNvGrpSpPr/>
        <p:nvPr/>
      </p:nvGrpSpPr>
      <p:grpSpPr>
        <a:xfrm>
          <a:off x="0" y="0"/>
          <a:ext cx="0" cy="0"/>
          <a:chOff x="0" y="0"/>
          <a:chExt cx="0" cy="0"/>
        </a:xfrm>
      </p:grpSpPr>
      <p:grpSp>
        <p:nvGrpSpPr>
          <p:cNvPr id="7" name="Group 6"/>
          <p:cNvGrpSpPr/>
          <p:nvPr/>
        </p:nvGrpSpPr>
        <p:grpSpPr>
          <a:xfrm>
            <a:off x="0" y="-2373"/>
            <a:ext cx="12192000" cy="6867027"/>
            <a:chOff x="0" y="-2373"/>
            <a:chExt cx="12192000" cy="6867027"/>
          </a:xfrm>
        </p:grpSpPr>
        <p:sp>
          <p:nvSpPr>
            <p:cNvPr id="15" name="Rectangle 14"/>
            <p:cNvSpPr/>
            <p:nvPr/>
          </p:nvSpPr>
          <p:spPr>
            <a:xfrm>
              <a:off x="0" y="0"/>
              <a:ext cx="12192000" cy="6858000"/>
            </a:xfrm>
            <a:prstGeom prst="rect">
              <a:avLst/>
            </a:prstGeom>
            <a:blipFill>
              <a:blip r:embed="rId2">
                <a:duotone>
                  <a:schemeClr val="dk2">
                    <a:shade val="62000"/>
                    <a:hueMod val="108000"/>
                    <a:satMod val="164000"/>
                    <a:lumMod val="69000"/>
                  </a:schemeClr>
                  <a:schemeClr val="dk2">
                    <a:tint val="96000"/>
                    <a:hueMod val="90000"/>
                    <a:satMod val="130000"/>
                    <a:lumMod val="134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3220" y="2667000"/>
              <a:ext cx="4191000" cy="4191000"/>
            </a:xfrm>
            <a:prstGeom prst="ellipse">
              <a:avLst/>
            </a:prstGeom>
            <a:gradFill flip="none" rotWithShape="1">
              <a:gsLst>
                <a:gs pos="0">
                  <a:schemeClr val="bg2">
                    <a:lumMod val="40000"/>
                    <a:lumOff val="60000"/>
                    <a:alpha val="11000"/>
                  </a:schemeClr>
                </a:gs>
                <a:gs pos="75000">
                  <a:schemeClr val="bg2">
                    <a:lumMod val="40000"/>
                    <a:lumOff val="60000"/>
                    <a:alpha val="0"/>
                  </a:schemeClr>
                </a:gs>
                <a:gs pos="36000">
                  <a:schemeClr val="bg2">
                    <a:lumMod val="40000"/>
                    <a:lumOff val="6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1750" y="2895600"/>
              <a:ext cx="2362200" cy="2362200"/>
            </a:xfrm>
            <a:prstGeom prst="ellipse">
              <a:avLst/>
            </a:prstGeom>
            <a:gradFill flip="none" rotWithShape="1">
              <a:gsLst>
                <a:gs pos="0">
                  <a:schemeClr val="bg2">
                    <a:lumMod val="40000"/>
                    <a:lumOff val="60000"/>
                    <a:alpha val="8000"/>
                  </a:schemeClr>
                </a:gs>
                <a:gs pos="72000">
                  <a:schemeClr val="bg2">
                    <a:lumMod val="40000"/>
                    <a:lumOff val="60000"/>
                    <a:alpha val="0"/>
                  </a:schemeClr>
                </a:gs>
                <a:gs pos="36000">
                  <a:schemeClr val="bg2">
                    <a:lumMod val="40000"/>
                    <a:lumOff val="6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7999412" y="-2373"/>
              <a:ext cx="1600200" cy="1600200"/>
            </a:xfrm>
            <a:prstGeom prst="ellipse">
              <a:avLst/>
            </a:prstGeom>
            <a:gradFill flip="none" rotWithShape="1">
              <a:gsLst>
                <a:gs pos="0">
                  <a:schemeClr val="bg2">
                    <a:lumMod val="40000"/>
                    <a:lumOff val="60000"/>
                    <a:alpha val="14000"/>
                  </a:schemeClr>
                </a:gs>
                <a:gs pos="73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8609012" y="5874054"/>
              <a:ext cx="990600" cy="990600"/>
            </a:xfrm>
            <a:prstGeom prst="ellipse">
              <a:avLst/>
            </a:prstGeom>
            <a:gradFill flip="none" rotWithShape="1">
              <a:gsLst>
                <a:gs pos="0">
                  <a:schemeClr val="bg2">
                    <a:lumMod val="40000"/>
                    <a:lumOff val="60000"/>
                    <a:alpha val="14000"/>
                  </a:schemeClr>
                </a:gs>
                <a:gs pos="66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3" name="Freeform 5"/>
            <p:cNvSpPr/>
            <p:nvPr/>
          </p:nvSpPr>
          <p:spPr bwMode="gray">
            <a:xfrm rot="21010068">
              <a:off x="8490951" y="418511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24" name="Freeform 5"/>
            <p:cNvSpPr/>
            <p:nvPr/>
          </p:nvSpPr>
          <p:spPr bwMode="gray">
            <a:xfrm>
              <a:off x="455612" y="4241801"/>
              <a:ext cx="11277600" cy="2337161"/>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6"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13" name="TextBox 12"/>
          <p:cNvSpPr txBox="1"/>
          <p:nvPr/>
        </p:nvSpPr>
        <p:spPr>
          <a:xfrm>
            <a:off x="9719438" y="2631815"/>
            <a:ext cx="801912" cy="1569660"/>
          </a:xfrm>
          <a:prstGeom prst="rect">
            <a:avLst/>
          </a:prstGeom>
          <a:noFill/>
        </p:spPr>
        <p:txBody>
          <a:bodyPr wrap="square" rtlCol="0">
            <a:spAutoFit/>
          </a:bodyPr>
          <a:lstStyle>
            <a:defPPr>
              <a:defRPr lang="en-US"/>
            </a:defPPr>
            <a:lvl1pPr algn="r">
              <a:defRPr sz="12200" b="0" i="0">
                <a:solidFill>
                  <a:schemeClr val="accent1"/>
                </a:solidFill>
                <a:latin typeface="Arial"/>
                <a:cs typeface="Arial"/>
              </a:defRPr>
            </a:lvl1pPr>
          </a:lstStyle>
          <a:p>
            <a:pPr lvl="0"/>
            <a:r>
              <a:rPr lang="en-US" sz="9600" dirty="0"/>
              <a:t>”</a:t>
            </a:r>
          </a:p>
        </p:txBody>
      </p:sp>
      <p:sp>
        <p:nvSpPr>
          <p:cNvPr id="9" name="TextBox 8"/>
          <p:cNvSpPr txBox="1"/>
          <p:nvPr/>
        </p:nvSpPr>
        <p:spPr>
          <a:xfrm>
            <a:off x="898295" y="591093"/>
            <a:ext cx="801912" cy="1569660"/>
          </a:xfrm>
          <a:prstGeom prst="rect">
            <a:avLst/>
          </a:prstGeom>
          <a:noFill/>
        </p:spPr>
        <p:txBody>
          <a:bodyPr wrap="square" rtlCol="0">
            <a:spAutoFit/>
          </a:bodyPr>
          <a:lstStyle>
            <a:defPPr>
              <a:defRPr lang="en-US"/>
            </a:defPPr>
            <a:lvl1pPr algn="r">
              <a:defRPr sz="12200" b="0" i="0">
                <a:solidFill>
                  <a:schemeClr val="accent1"/>
                </a:solidFill>
                <a:latin typeface="Arial"/>
                <a:cs typeface="Arial"/>
              </a:defRPr>
            </a:lvl1pPr>
          </a:lstStyle>
          <a:p>
            <a:pPr lvl="0"/>
            <a:r>
              <a:rPr lang="en-US" sz="9600" dirty="0"/>
              <a:t>“</a:t>
            </a:r>
          </a:p>
        </p:txBody>
      </p:sp>
      <p:sp>
        <p:nvSpPr>
          <p:cNvPr id="2" name="Title 1"/>
          <p:cNvSpPr>
            <a:spLocks noGrp="1"/>
          </p:cNvSpPr>
          <p:nvPr>
            <p:ph type="title"/>
          </p:nvPr>
        </p:nvSpPr>
        <p:spPr>
          <a:xfrm>
            <a:off x="1581878" y="980517"/>
            <a:ext cx="8453906" cy="2698249"/>
          </a:xfrm>
        </p:spPr>
        <p:txBody>
          <a:bodyPr/>
          <a:lstStyle>
            <a:lvl1pPr>
              <a:defRPr sz="4000"/>
            </a:lvl1pPr>
          </a:lstStyle>
          <a:p>
            <a:r>
              <a:rPr lang="ru-RU"/>
              <a:t>Образец заголовка</a:t>
            </a:r>
            <a:endParaRPr lang="en-US" dirty="0"/>
          </a:p>
        </p:txBody>
      </p:sp>
      <p:sp>
        <p:nvSpPr>
          <p:cNvPr id="14" name="Text Placeholder 3"/>
          <p:cNvSpPr>
            <a:spLocks noGrp="1"/>
          </p:cNvSpPr>
          <p:nvPr>
            <p:ph type="body" sz="half" idx="13"/>
          </p:nvPr>
        </p:nvSpPr>
        <p:spPr bwMode="gray">
          <a:xfrm>
            <a:off x="1945945" y="3678766"/>
            <a:ext cx="7725772" cy="342174"/>
          </a:xfrm>
        </p:spPr>
        <p:txBody>
          <a:bodyPr anchor="t">
            <a:normAutofit/>
          </a:bodyPr>
          <a:lstStyle>
            <a:lvl1pPr marL="0" indent="0">
              <a:buNone/>
              <a:defRPr lang="en-US" sz="1400" b="0" i="0" kern="1200" cap="small" dirty="0">
                <a:solidFill>
                  <a:schemeClr val="accent1"/>
                </a:solidFill>
                <a:latin typeface="+mn-lt"/>
                <a:ea typeface="+mn-ea"/>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10" name="Text Placeholder 3"/>
          <p:cNvSpPr>
            <a:spLocks noGrp="1"/>
          </p:cNvSpPr>
          <p:nvPr>
            <p:ph type="body" sz="half" idx="2"/>
          </p:nvPr>
        </p:nvSpPr>
        <p:spPr>
          <a:xfrm>
            <a:off x="1154954" y="4350657"/>
            <a:ext cx="8825659" cy="16764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4" name="Date Placeholder 3"/>
          <p:cNvSpPr>
            <a:spLocks noGrp="1"/>
          </p:cNvSpPr>
          <p:nvPr>
            <p:ph type="dt" sz="half" idx="10"/>
          </p:nvPr>
        </p:nvSpPr>
        <p:spPr/>
        <p:txBody>
          <a:bodyPr/>
          <a:lstStyle/>
          <a:p>
            <a:pPr>
              <a:defRPr/>
            </a:pPr>
            <a:fld id="{E661745F-A08C-410E-8DB2-5293EB5BFA64}" type="datetimeFigureOut">
              <a:rPr lang="ru-RU" smtClean="0"/>
              <a:pPr>
                <a:defRPr/>
              </a:pPr>
              <a:t>29.05.2025</a:t>
            </a:fld>
            <a:endParaRPr lang="ru-RU"/>
          </a:p>
        </p:txBody>
      </p:sp>
      <p:sp>
        <p:nvSpPr>
          <p:cNvPr id="5" name="Footer Placeholder 4"/>
          <p:cNvSpPr>
            <a:spLocks noGrp="1"/>
          </p:cNvSpPr>
          <p:nvPr>
            <p:ph type="ftr" sz="quarter" idx="11"/>
          </p:nvPr>
        </p:nvSpPr>
        <p:spPr/>
        <p:txBody>
          <a:bodyPr/>
          <a:lstStyle/>
          <a:p>
            <a:pPr>
              <a:defRPr/>
            </a:pPr>
            <a:endParaRPr lang="ru-RU"/>
          </a:p>
        </p:txBody>
      </p:sp>
      <p:sp>
        <p:nvSpPr>
          <p:cNvPr id="32" name="Rectangle 31"/>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pPr>
              <a:defRPr/>
            </a:pPr>
            <a:fld id="{898AECDC-EB11-42AA-91CF-7C9BAE88CF08}" type="slidenum">
              <a:rPr lang="ru-RU" altLang="ru-RU" smtClean="0"/>
              <a:pPr>
                <a:defRPr/>
              </a:pPr>
              <a:t>‹#›</a:t>
            </a:fld>
            <a:endParaRPr lang="ru-RU" altLang="ru-RU"/>
          </a:p>
        </p:txBody>
      </p:sp>
    </p:spTree>
    <p:extLst>
      <p:ext uri="{BB962C8B-B14F-4D97-AF65-F5344CB8AC3E}">
        <p14:creationId xmlns:p14="http://schemas.microsoft.com/office/powerpoint/2010/main" val="3360166580"/>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showMasterSp="0" preserve="1">
  <p:cSld name="Карточка имени">
    <p:spTree>
      <p:nvGrpSpPr>
        <p:cNvPr id="1" name=""/>
        <p:cNvGrpSpPr/>
        <p:nvPr/>
      </p:nvGrpSpPr>
      <p:grpSpPr>
        <a:xfrm>
          <a:off x="0" y="0"/>
          <a:ext cx="0" cy="0"/>
          <a:chOff x="0" y="0"/>
          <a:chExt cx="0" cy="0"/>
        </a:xfrm>
      </p:grpSpPr>
      <p:grpSp>
        <p:nvGrpSpPr>
          <p:cNvPr id="18" name="Group 17"/>
          <p:cNvGrpSpPr/>
          <p:nvPr/>
        </p:nvGrpSpPr>
        <p:grpSpPr>
          <a:xfrm>
            <a:off x="0" y="-2373"/>
            <a:ext cx="12192000" cy="6867027"/>
            <a:chOff x="0" y="-2373"/>
            <a:chExt cx="12192000" cy="6867027"/>
          </a:xfrm>
        </p:grpSpPr>
        <p:sp>
          <p:nvSpPr>
            <p:cNvPr id="10" name="Rectangle 9"/>
            <p:cNvSpPr/>
            <p:nvPr/>
          </p:nvSpPr>
          <p:spPr>
            <a:xfrm>
              <a:off x="0" y="0"/>
              <a:ext cx="12192000" cy="6858000"/>
            </a:xfrm>
            <a:prstGeom prst="rect">
              <a:avLst/>
            </a:prstGeom>
            <a:blipFill>
              <a:blip r:embed="rId2">
                <a:duotone>
                  <a:schemeClr val="dk2">
                    <a:shade val="62000"/>
                    <a:hueMod val="108000"/>
                    <a:satMod val="164000"/>
                    <a:lumMod val="69000"/>
                  </a:schemeClr>
                  <a:schemeClr val="dk2">
                    <a:tint val="96000"/>
                    <a:hueMod val="90000"/>
                    <a:satMod val="130000"/>
                    <a:lumMod val="134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Oval 12"/>
            <p:cNvSpPr/>
            <p:nvPr/>
          </p:nvSpPr>
          <p:spPr>
            <a:xfrm>
              <a:off x="3220" y="2667000"/>
              <a:ext cx="4191000" cy="4191000"/>
            </a:xfrm>
            <a:prstGeom prst="ellipse">
              <a:avLst/>
            </a:prstGeom>
            <a:gradFill flip="none" rotWithShape="1">
              <a:gsLst>
                <a:gs pos="0">
                  <a:schemeClr val="bg2">
                    <a:lumMod val="40000"/>
                    <a:lumOff val="60000"/>
                    <a:alpha val="11000"/>
                  </a:schemeClr>
                </a:gs>
                <a:gs pos="75000">
                  <a:schemeClr val="bg2">
                    <a:lumMod val="40000"/>
                    <a:lumOff val="60000"/>
                    <a:alpha val="0"/>
                  </a:schemeClr>
                </a:gs>
                <a:gs pos="36000">
                  <a:schemeClr val="bg2">
                    <a:lumMod val="40000"/>
                    <a:lumOff val="6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4" name="Oval 13"/>
            <p:cNvSpPr/>
            <p:nvPr/>
          </p:nvSpPr>
          <p:spPr>
            <a:xfrm>
              <a:off x="1750" y="2895600"/>
              <a:ext cx="2362200" cy="2362200"/>
            </a:xfrm>
            <a:prstGeom prst="ellipse">
              <a:avLst/>
            </a:prstGeom>
            <a:gradFill flip="none" rotWithShape="1">
              <a:gsLst>
                <a:gs pos="0">
                  <a:schemeClr val="bg2">
                    <a:lumMod val="40000"/>
                    <a:lumOff val="60000"/>
                    <a:alpha val="8000"/>
                  </a:schemeClr>
                </a:gs>
                <a:gs pos="72000">
                  <a:schemeClr val="bg2">
                    <a:lumMod val="40000"/>
                    <a:lumOff val="60000"/>
                    <a:alpha val="0"/>
                  </a:schemeClr>
                </a:gs>
                <a:gs pos="36000">
                  <a:schemeClr val="bg2">
                    <a:lumMod val="40000"/>
                    <a:lumOff val="6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7999412" y="-2373"/>
              <a:ext cx="1600200" cy="1600200"/>
            </a:xfrm>
            <a:prstGeom prst="ellipse">
              <a:avLst/>
            </a:prstGeom>
            <a:gradFill flip="none" rotWithShape="1">
              <a:gsLst>
                <a:gs pos="0">
                  <a:schemeClr val="bg2">
                    <a:lumMod val="40000"/>
                    <a:lumOff val="60000"/>
                    <a:alpha val="14000"/>
                  </a:schemeClr>
                </a:gs>
                <a:gs pos="73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8609012" y="5874054"/>
              <a:ext cx="990600" cy="990600"/>
            </a:xfrm>
            <a:prstGeom prst="ellipse">
              <a:avLst/>
            </a:prstGeom>
            <a:gradFill flip="none" rotWithShape="1">
              <a:gsLst>
                <a:gs pos="0">
                  <a:schemeClr val="bg2">
                    <a:lumMod val="40000"/>
                    <a:lumOff val="60000"/>
                    <a:alpha val="14000"/>
                  </a:schemeClr>
                </a:gs>
                <a:gs pos="66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7" name="Freeform 5"/>
            <p:cNvSpPr/>
            <p:nvPr/>
          </p:nvSpPr>
          <p:spPr bwMode="gray">
            <a:xfrm rot="21010068">
              <a:off x="8490951" y="4193583"/>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8" name="Freeform 5"/>
            <p:cNvSpPr/>
            <p:nvPr/>
          </p:nvSpPr>
          <p:spPr bwMode="gray">
            <a:xfrm>
              <a:off x="455612" y="4241801"/>
              <a:ext cx="11277600" cy="2337161"/>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1"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4" y="2370667"/>
            <a:ext cx="8825660" cy="1822514"/>
          </a:xfrm>
        </p:spPr>
        <p:txBody>
          <a:bodyPr anchor="b"/>
          <a:lstStyle>
            <a:lvl1pPr algn="l">
              <a:defRPr sz="4000" b="0" cap="none"/>
            </a:lvl1pPr>
          </a:lstStyle>
          <a:p>
            <a:r>
              <a:rPr lang="ru-RU"/>
              <a:t>Образец заголовка</a:t>
            </a:r>
            <a:endParaRPr lang="en-US" dirty="0"/>
          </a:p>
        </p:txBody>
      </p:sp>
      <p:sp>
        <p:nvSpPr>
          <p:cNvPr id="3" name="Text Placeholder 2"/>
          <p:cNvSpPr>
            <a:spLocks noGrp="1"/>
          </p:cNvSpPr>
          <p:nvPr>
            <p:ph type="body" idx="1"/>
          </p:nvPr>
        </p:nvSpPr>
        <p:spPr>
          <a:xfrm>
            <a:off x="1154954" y="5033068"/>
            <a:ext cx="8825659" cy="860400"/>
          </a:xfrm>
        </p:spPr>
        <p:txBody>
          <a:bodyPr anchor="t"/>
          <a:lstStyle>
            <a:lvl1pPr marL="0" indent="0" algn="l">
              <a:buNone/>
              <a:defRPr sz="2000" cap="none">
                <a:solidFill>
                  <a:schemeClr val="accent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pPr>
              <a:defRPr/>
            </a:pPr>
            <a:fld id="{80C28C3A-9F1F-45E6-9D4C-80D76E7AC69D}" type="datetimeFigureOut">
              <a:rPr lang="ru-RU" smtClean="0"/>
              <a:pPr>
                <a:defRPr/>
              </a:pPr>
              <a:t>29.05.2025</a:t>
            </a:fld>
            <a:endParaRPr lang="ru-RU"/>
          </a:p>
        </p:txBody>
      </p:sp>
      <p:sp>
        <p:nvSpPr>
          <p:cNvPr id="5" name="Footer Placeholder 4"/>
          <p:cNvSpPr>
            <a:spLocks noGrp="1"/>
          </p:cNvSpPr>
          <p:nvPr>
            <p:ph type="ftr" sz="quarter" idx="11"/>
          </p:nvPr>
        </p:nvSpPr>
        <p:spPr/>
        <p:txBody>
          <a:bodyPr/>
          <a:lstStyle/>
          <a:p>
            <a:pPr>
              <a:defRPr/>
            </a:pPr>
            <a:endParaRPr lang="ru-RU"/>
          </a:p>
        </p:txBody>
      </p:sp>
      <p:sp>
        <p:nvSpPr>
          <p:cNvPr id="12" name="Rectangle 11"/>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pPr>
              <a:defRPr/>
            </a:pPr>
            <a:fld id="{66BBC204-352D-49E1-B53E-CD1E2772E14F}" type="slidenum">
              <a:rPr lang="ru-RU" altLang="ru-RU" smtClean="0"/>
              <a:pPr>
                <a:defRPr/>
              </a:pPr>
              <a:t>‹#›</a:t>
            </a:fld>
            <a:endParaRPr lang="ru-RU" altLang="ru-RU"/>
          </a:p>
        </p:txBody>
      </p:sp>
    </p:spTree>
    <p:extLst>
      <p:ext uri="{BB962C8B-B14F-4D97-AF65-F5344CB8AC3E}">
        <p14:creationId xmlns:p14="http://schemas.microsoft.com/office/powerpoint/2010/main" val="809553056"/>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preserve="1">
  <p:cSld name="Три колонки">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3600"/>
            </a:lvl1pPr>
          </a:lstStyle>
          <a:p>
            <a:r>
              <a:rPr lang="ru-RU"/>
              <a:t>Образец заголовка</a:t>
            </a:r>
            <a:endParaRPr lang="en-US" dirty="0"/>
          </a:p>
        </p:txBody>
      </p:sp>
      <p:sp>
        <p:nvSpPr>
          <p:cNvPr id="3" name="Text Placeholder 2"/>
          <p:cNvSpPr>
            <a:spLocks noGrp="1"/>
          </p:cNvSpPr>
          <p:nvPr>
            <p:ph type="body" idx="1"/>
          </p:nvPr>
        </p:nvSpPr>
        <p:spPr>
          <a:xfrm>
            <a:off x="1154954" y="2617299"/>
            <a:ext cx="3129168"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16" name="Text Placeholder 3"/>
          <p:cNvSpPr>
            <a:spLocks noGrp="1"/>
          </p:cNvSpPr>
          <p:nvPr>
            <p:ph type="body" sz="half" idx="15"/>
          </p:nvPr>
        </p:nvSpPr>
        <p:spPr>
          <a:xfrm>
            <a:off x="1154954" y="3193561"/>
            <a:ext cx="3129168" cy="2833496"/>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Text Placeholder 4"/>
          <p:cNvSpPr>
            <a:spLocks noGrp="1"/>
          </p:cNvSpPr>
          <p:nvPr>
            <p:ph type="body" sz="quarter" idx="3"/>
          </p:nvPr>
        </p:nvSpPr>
        <p:spPr>
          <a:xfrm>
            <a:off x="4512721" y="2603502"/>
            <a:ext cx="3145380"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19" name="Text Placeholder 3"/>
          <p:cNvSpPr>
            <a:spLocks noGrp="1"/>
          </p:cNvSpPr>
          <p:nvPr>
            <p:ph type="body" sz="half" idx="16"/>
          </p:nvPr>
        </p:nvSpPr>
        <p:spPr>
          <a:xfrm>
            <a:off x="4512721" y="3193561"/>
            <a:ext cx="3145380" cy="2833495"/>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14" name="Text Placeholder 4"/>
          <p:cNvSpPr>
            <a:spLocks noGrp="1"/>
          </p:cNvSpPr>
          <p:nvPr>
            <p:ph type="body" sz="quarter" idx="13"/>
          </p:nvPr>
        </p:nvSpPr>
        <p:spPr>
          <a:xfrm>
            <a:off x="7886700" y="2617299"/>
            <a:ext cx="3161029" cy="576261"/>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20" name="Text Placeholder 3"/>
          <p:cNvSpPr>
            <a:spLocks noGrp="1"/>
          </p:cNvSpPr>
          <p:nvPr>
            <p:ph type="body" sz="half" idx="17"/>
          </p:nvPr>
        </p:nvSpPr>
        <p:spPr>
          <a:xfrm>
            <a:off x="7886700" y="3193561"/>
            <a:ext cx="3164719" cy="283349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cxnSp>
        <p:nvCxnSpPr>
          <p:cNvPr id="22" name="Straight Connector 21"/>
          <p:cNvCxnSpPr/>
          <p:nvPr/>
        </p:nvCxnSpPr>
        <p:spPr>
          <a:xfrm>
            <a:off x="4403971" y="2569633"/>
            <a:ext cx="0" cy="3492499"/>
          </a:xfrm>
          <a:prstGeom prst="line">
            <a:avLst/>
          </a:prstGeom>
          <a:ln w="12700" cmpd="sng">
            <a:solidFill>
              <a:schemeClr val="accent1">
                <a:alpha val="41000"/>
              </a:schemeClr>
            </a:solidFill>
          </a:ln>
        </p:spPr>
        <p:style>
          <a:lnRef idx="2">
            <a:schemeClr val="accent1"/>
          </a:lnRef>
          <a:fillRef idx="0">
            <a:schemeClr val="accent1"/>
          </a:fillRef>
          <a:effectRef idx="1">
            <a:schemeClr val="accent1"/>
          </a:effectRef>
          <a:fontRef idx="minor">
            <a:schemeClr val="tx1"/>
          </a:fontRef>
        </p:style>
      </p:cxnSp>
      <p:cxnSp>
        <p:nvCxnSpPr>
          <p:cNvPr id="23" name="Straight Connector 22"/>
          <p:cNvCxnSpPr/>
          <p:nvPr/>
        </p:nvCxnSpPr>
        <p:spPr>
          <a:xfrm>
            <a:off x="7772401" y="2569633"/>
            <a:ext cx="0" cy="3492499"/>
          </a:xfrm>
          <a:prstGeom prst="line">
            <a:avLst/>
          </a:prstGeom>
          <a:ln w="12700" cmpd="sng">
            <a:solidFill>
              <a:schemeClr val="accent1">
                <a:alpha val="41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6"/>
          <p:cNvSpPr>
            <a:spLocks noGrp="1"/>
          </p:cNvSpPr>
          <p:nvPr>
            <p:ph type="dt" sz="half" idx="10"/>
          </p:nvPr>
        </p:nvSpPr>
        <p:spPr/>
        <p:txBody>
          <a:bodyPr/>
          <a:lstStyle/>
          <a:p>
            <a:pPr>
              <a:defRPr/>
            </a:pPr>
            <a:fld id="{E3E580C7-CA65-4BA4-B7A5-9A113B80896A}" type="datetimeFigureOut">
              <a:rPr lang="ru-RU" smtClean="0"/>
              <a:pPr>
                <a:defRPr/>
              </a:pPr>
              <a:t>29.05.2025</a:t>
            </a:fld>
            <a:endParaRPr lang="ru-RU"/>
          </a:p>
        </p:txBody>
      </p:sp>
      <p:sp>
        <p:nvSpPr>
          <p:cNvPr id="8" name="Footer Placeholder 7"/>
          <p:cNvSpPr>
            <a:spLocks noGrp="1"/>
          </p:cNvSpPr>
          <p:nvPr>
            <p:ph type="ftr" sz="quarter" idx="11"/>
          </p:nvPr>
        </p:nvSpPr>
        <p:spPr/>
        <p:txBody>
          <a:bodyPr/>
          <a:lstStyle/>
          <a:p>
            <a:pPr>
              <a:defRPr/>
            </a:pPr>
            <a:endParaRPr lang="ru-RU"/>
          </a:p>
        </p:txBody>
      </p:sp>
      <p:sp>
        <p:nvSpPr>
          <p:cNvPr id="9" name="Slide Number Placeholder 8"/>
          <p:cNvSpPr>
            <a:spLocks noGrp="1"/>
          </p:cNvSpPr>
          <p:nvPr>
            <p:ph type="sldNum" sz="quarter" idx="12"/>
          </p:nvPr>
        </p:nvSpPr>
        <p:spPr/>
        <p:txBody>
          <a:bodyPr/>
          <a:lstStyle/>
          <a:p>
            <a:pPr>
              <a:defRPr/>
            </a:pPr>
            <a:fld id="{1C82FBF7-C2A4-45D2-A1DE-570970BA2A1E}" type="slidenum">
              <a:rPr lang="ru-RU" altLang="ru-RU" smtClean="0"/>
              <a:pPr>
                <a:defRPr/>
              </a:pPr>
              <a:t>‹#›</a:t>
            </a:fld>
            <a:endParaRPr lang="ru-RU" altLang="ru-RU"/>
          </a:p>
        </p:txBody>
      </p:sp>
    </p:spTree>
    <p:extLst>
      <p:ext uri="{BB962C8B-B14F-4D97-AF65-F5344CB8AC3E}">
        <p14:creationId xmlns:p14="http://schemas.microsoft.com/office/powerpoint/2010/main" val="3903046614"/>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preserve="1">
  <p:cSld name="Столбец с тремя рисунками">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3600"/>
            </a:lvl1pPr>
          </a:lstStyle>
          <a:p>
            <a:r>
              <a:rPr lang="ru-RU"/>
              <a:t>Образец заголовка</a:t>
            </a:r>
            <a:endParaRPr lang="en-US" dirty="0"/>
          </a:p>
        </p:txBody>
      </p:sp>
      <p:sp>
        <p:nvSpPr>
          <p:cNvPr id="3" name="Text Placeholder 2"/>
          <p:cNvSpPr>
            <a:spLocks noGrp="1"/>
          </p:cNvSpPr>
          <p:nvPr>
            <p:ph type="body" idx="1"/>
          </p:nvPr>
        </p:nvSpPr>
        <p:spPr>
          <a:xfrm>
            <a:off x="1154952" y="4532845"/>
            <a:ext cx="3050439"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29" name="Picture Placeholder 2"/>
          <p:cNvSpPr>
            <a:spLocks noGrp="1" noChangeAspect="1"/>
          </p:cNvSpPr>
          <p:nvPr>
            <p:ph type="pic" idx="15"/>
          </p:nvPr>
        </p:nvSpPr>
        <p:spPr>
          <a:xfrm>
            <a:off x="1334552" y="2603500"/>
            <a:ext cx="2691242" cy="159151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a:t>Вставка рисунка</a:t>
            </a:r>
            <a:endParaRPr lang="en-US" dirty="0"/>
          </a:p>
        </p:txBody>
      </p:sp>
      <p:sp>
        <p:nvSpPr>
          <p:cNvPr id="22" name="Text Placeholder 3"/>
          <p:cNvSpPr>
            <a:spLocks noGrp="1"/>
          </p:cNvSpPr>
          <p:nvPr>
            <p:ph type="body" sz="half" idx="18"/>
          </p:nvPr>
        </p:nvSpPr>
        <p:spPr>
          <a:xfrm>
            <a:off x="1154953" y="5109107"/>
            <a:ext cx="3050437" cy="91794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Text Placeholder 4"/>
          <p:cNvSpPr>
            <a:spLocks noGrp="1"/>
          </p:cNvSpPr>
          <p:nvPr>
            <p:ph type="body" sz="quarter" idx="3"/>
          </p:nvPr>
        </p:nvSpPr>
        <p:spPr>
          <a:xfrm>
            <a:off x="4572537" y="4532846"/>
            <a:ext cx="3046766" cy="651156"/>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30" name="Picture Placeholder 2"/>
          <p:cNvSpPr>
            <a:spLocks noGrp="1" noChangeAspect="1"/>
          </p:cNvSpPr>
          <p:nvPr>
            <p:ph type="pic" idx="21"/>
          </p:nvPr>
        </p:nvSpPr>
        <p:spPr>
          <a:xfrm>
            <a:off x="4748463" y="2603500"/>
            <a:ext cx="2691241" cy="159151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a:t>Вставка рисунка</a:t>
            </a:r>
            <a:endParaRPr lang="en-US" dirty="0"/>
          </a:p>
        </p:txBody>
      </p:sp>
      <p:sp>
        <p:nvSpPr>
          <p:cNvPr id="23" name="Text Placeholder 3"/>
          <p:cNvSpPr>
            <a:spLocks noGrp="1"/>
          </p:cNvSpPr>
          <p:nvPr>
            <p:ph type="body" sz="half" idx="19"/>
          </p:nvPr>
        </p:nvSpPr>
        <p:spPr>
          <a:xfrm>
            <a:off x="4568865" y="5184002"/>
            <a:ext cx="3050438" cy="843056"/>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14" name="Text Placeholder 4"/>
          <p:cNvSpPr>
            <a:spLocks noGrp="1"/>
          </p:cNvSpPr>
          <p:nvPr>
            <p:ph type="body" sz="quarter" idx="13"/>
          </p:nvPr>
        </p:nvSpPr>
        <p:spPr>
          <a:xfrm>
            <a:off x="7983434" y="4532847"/>
            <a:ext cx="3050438" cy="651154"/>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31" name="Picture Placeholder 2"/>
          <p:cNvSpPr>
            <a:spLocks noGrp="1" noChangeAspect="1"/>
          </p:cNvSpPr>
          <p:nvPr>
            <p:ph type="pic" idx="22"/>
          </p:nvPr>
        </p:nvSpPr>
        <p:spPr>
          <a:xfrm>
            <a:off x="8163031" y="2603500"/>
            <a:ext cx="2691242" cy="159151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a:t>Вставка рисунка</a:t>
            </a:r>
            <a:endParaRPr lang="en-US" dirty="0"/>
          </a:p>
        </p:txBody>
      </p:sp>
      <p:sp>
        <p:nvSpPr>
          <p:cNvPr id="24" name="Text Placeholder 3"/>
          <p:cNvSpPr>
            <a:spLocks noGrp="1"/>
          </p:cNvSpPr>
          <p:nvPr>
            <p:ph type="body" sz="half" idx="20"/>
          </p:nvPr>
        </p:nvSpPr>
        <p:spPr>
          <a:xfrm>
            <a:off x="7983434" y="5184001"/>
            <a:ext cx="3050437" cy="843054"/>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cxnSp>
        <p:nvCxnSpPr>
          <p:cNvPr id="17" name="Straight Connector 16"/>
          <p:cNvCxnSpPr/>
          <p:nvPr/>
        </p:nvCxnSpPr>
        <p:spPr>
          <a:xfrm>
            <a:off x="4388153" y="2603500"/>
            <a:ext cx="0" cy="3517594"/>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7801905" y="2603500"/>
            <a:ext cx="0" cy="3492500"/>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6"/>
          <p:cNvSpPr>
            <a:spLocks noGrp="1"/>
          </p:cNvSpPr>
          <p:nvPr>
            <p:ph type="dt" sz="half" idx="10"/>
          </p:nvPr>
        </p:nvSpPr>
        <p:spPr/>
        <p:txBody>
          <a:bodyPr/>
          <a:lstStyle/>
          <a:p>
            <a:pPr>
              <a:defRPr/>
            </a:pPr>
            <a:fld id="{E661745F-A08C-410E-8DB2-5293EB5BFA64}" type="datetimeFigureOut">
              <a:rPr lang="ru-RU" smtClean="0"/>
              <a:pPr>
                <a:defRPr/>
              </a:pPr>
              <a:t>29.05.2025</a:t>
            </a:fld>
            <a:endParaRPr lang="ru-RU"/>
          </a:p>
        </p:txBody>
      </p:sp>
      <p:sp>
        <p:nvSpPr>
          <p:cNvPr id="8" name="Footer Placeholder 7"/>
          <p:cNvSpPr>
            <a:spLocks noGrp="1"/>
          </p:cNvSpPr>
          <p:nvPr>
            <p:ph type="ftr" sz="quarter" idx="11"/>
          </p:nvPr>
        </p:nvSpPr>
        <p:spPr/>
        <p:txBody>
          <a:bodyPr/>
          <a:lstStyle/>
          <a:p>
            <a:pPr>
              <a:defRPr/>
            </a:pPr>
            <a:endParaRPr lang="ru-RU"/>
          </a:p>
        </p:txBody>
      </p:sp>
      <p:sp>
        <p:nvSpPr>
          <p:cNvPr id="9" name="Slide Number Placeholder 8"/>
          <p:cNvSpPr>
            <a:spLocks noGrp="1"/>
          </p:cNvSpPr>
          <p:nvPr>
            <p:ph type="sldNum" sz="quarter" idx="12"/>
          </p:nvPr>
        </p:nvSpPr>
        <p:spPr/>
        <p:txBody>
          <a:bodyPr/>
          <a:lstStyle/>
          <a:p>
            <a:pPr>
              <a:defRPr/>
            </a:pPr>
            <a:fld id="{898AECDC-EB11-42AA-91CF-7C9BAE88CF08}" type="slidenum">
              <a:rPr lang="ru-RU" altLang="ru-RU" smtClean="0"/>
              <a:pPr>
                <a:defRPr/>
              </a:pPr>
              <a:t>‹#›</a:t>
            </a:fld>
            <a:endParaRPr lang="ru-RU" altLang="ru-RU"/>
          </a:p>
        </p:txBody>
      </p:sp>
    </p:spTree>
    <p:extLst>
      <p:ext uri="{BB962C8B-B14F-4D97-AF65-F5344CB8AC3E}">
        <p14:creationId xmlns:p14="http://schemas.microsoft.com/office/powerpoint/2010/main" val="279622859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8" name="Rectangle 7"/>
          <p:cNvSpPr/>
          <p:nvPr/>
        </p:nvSpPr>
        <p:spPr>
          <a:xfrm>
            <a:off x="0" y="4953000"/>
            <a:ext cx="12188825"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491507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5074920"/>
            <a:ext cx="10113645" cy="822960"/>
          </a:xfrm>
        </p:spPr>
        <p:txBody>
          <a:bodyPr lIns="91440" tIns="0" rIns="91440" bIns="0" anchor="b">
            <a:noAutofit/>
          </a:bodyPr>
          <a:lstStyle>
            <a:lvl1pPr>
              <a:defRPr sz="3600" b="0">
                <a:solidFill>
                  <a:srgbClr val="FFFFFF"/>
                </a:solidFill>
              </a:defRPr>
            </a:lvl1pPr>
          </a:lstStyle>
          <a:p>
            <a:r>
              <a:rPr lang="ru-RU"/>
              <a:t>Образец заголовка</a:t>
            </a:r>
            <a:endParaRPr lang="en-US" dirty="0"/>
          </a:p>
        </p:txBody>
      </p:sp>
      <p:sp>
        <p:nvSpPr>
          <p:cNvPr id="3" name="Picture Placeholder 2"/>
          <p:cNvSpPr>
            <a:spLocks noGrp="1" noChangeAspect="1"/>
          </p:cNvSpPr>
          <p:nvPr>
            <p:ph type="pic" idx="1"/>
          </p:nvPr>
        </p:nvSpPr>
        <p:spPr>
          <a:xfrm>
            <a:off x="15" y="0"/>
            <a:ext cx="12191985" cy="4915076"/>
          </a:xfrm>
          <a:solidFill>
            <a:schemeClr val="bg2">
              <a:lumMod val="90000"/>
            </a:schemeClr>
          </a:solidFill>
        </p:spPr>
        <p:txBody>
          <a:bodyPr lIns="457200" tIns="457200"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a:t>Вставка рисунка</a:t>
            </a:r>
            <a:endParaRPr lang="en-US" dirty="0"/>
          </a:p>
        </p:txBody>
      </p:sp>
      <p:sp>
        <p:nvSpPr>
          <p:cNvPr id="4" name="Text Placeholder 3"/>
          <p:cNvSpPr>
            <a:spLocks noGrp="1"/>
          </p:cNvSpPr>
          <p:nvPr>
            <p:ph type="body" sz="half" idx="2"/>
          </p:nvPr>
        </p:nvSpPr>
        <p:spPr>
          <a:xfrm>
            <a:off x="1097280" y="5907024"/>
            <a:ext cx="10113264"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Date Placeholder 4"/>
          <p:cNvSpPr>
            <a:spLocks noGrp="1"/>
          </p:cNvSpPr>
          <p:nvPr>
            <p:ph type="dt" sz="half" idx="10"/>
          </p:nvPr>
        </p:nvSpPr>
        <p:spPr/>
        <p:txBody>
          <a:bodyPr/>
          <a:lstStyle/>
          <a:p>
            <a:fld id="{B971AEDF-7987-40DE-8193-EEF5A39083FE}" type="datetimeFigureOut">
              <a:rPr lang="uz-Cyrl-UZ" smtClean="0"/>
              <a:t>29/05/2025</a:t>
            </a:fld>
            <a:endParaRPr lang="uz-Cyrl-UZ"/>
          </a:p>
        </p:txBody>
      </p:sp>
      <p:sp>
        <p:nvSpPr>
          <p:cNvPr id="6" name="Footer Placeholder 5"/>
          <p:cNvSpPr>
            <a:spLocks noGrp="1"/>
          </p:cNvSpPr>
          <p:nvPr>
            <p:ph type="ftr" sz="quarter" idx="11"/>
          </p:nvPr>
        </p:nvSpPr>
        <p:spPr/>
        <p:txBody>
          <a:bodyPr/>
          <a:lstStyle/>
          <a:p>
            <a:endParaRPr lang="uz-Cyrl-UZ"/>
          </a:p>
        </p:txBody>
      </p:sp>
      <p:sp>
        <p:nvSpPr>
          <p:cNvPr id="7" name="Slide Number Placeholder 6"/>
          <p:cNvSpPr>
            <a:spLocks noGrp="1"/>
          </p:cNvSpPr>
          <p:nvPr>
            <p:ph type="sldNum" sz="quarter" idx="12"/>
          </p:nvPr>
        </p:nvSpPr>
        <p:spPr/>
        <p:txBody>
          <a:bodyPr/>
          <a:lstStyle/>
          <a:p>
            <a:fld id="{7404D8E7-D024-4ACA-BCAF-29E0A26DEF33}" type="slidenum">
              <a:rPr lang="uz-Cyrl-UZ" smtClean="0"/>
              <a:t>‹#›</a:t>
            </a:fld>
            <a:endParaRPr lang="uz-Cyrl-UZ"/>
          </a:p>
        </p:txBody>
      </p:sp>
    </p:spTree>
    <p:extLst>
      <p:ext uri="{BB962C8B-B14F-4D97-AF65-F5344CB8AC3E}">
        <p14:creationId xmlns:p14="http://schemas.microsoft.com/office/powerpoint/2010/main" val="3559575396"/>
      </p:ext>
    </p:extLst>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a:xfrm>
            <a:off x="1154953" y="973668"/>
            <a:ext cx="8825660" cy="706964"/>
          </a:xfrm>
        </p:spPr>
        <p:txBody>
          <a:bodyPr/>
          <a:lstStyle/>
          <a:p>
            <a:r>
              <a:rPr lang="ru-RU"/>
              <a:t>Образец заголовка</a:t>
            </a:r>
            <a:endParaRPr lang="en-US" dirty="0"/>
          </a:p>
        </p:txBody>
      </p:sp>
      <p:sp>
        <p:nvSpPr>
          <p:cNvPr id="3" name="Vertical Text Placeholder 2"/>
          <p:cNvSpPr>
            <a:spLocks noGrp="1"/>
          </p:cNvSpPr>
          <p:nvPr>
            <p:ph type="body" orient="vert" idx="1"/>
          </p:nvPr>
        </p:nvSpPr>
        <p:spPr/>
        <p:txBody>
          <a:bodyPr vert="eaVert" anchor="t" anchorCtr="0"/>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pPr>
              <a:defRPr/>
            </a:pPr>
            <a:fld id="{88513228-C189-4C3E-BA7E-9075F6A035E4}" type="datetimeFigureOut">
              <a:rPr lang="ru-RU" smtClean="0"/>
              <a:pPr>
                <a:defRPr/>
              </a:pPr>
              <a:t>29.05.2025</a:t>
            </a:fld>
            <a:endParaRPr lang="ru-RU"/>
          </a:p>
        </p:txBody>
      </p:sp>
      <p:sp>
        <p:nvSpPr>
          <p:cNvPr id="5" name="Footer Placeholder 4"/>
          <p:cNvSpPr>
            <a:spLocks noGrp="1"/>
          </p:cNvSpPr>
          <p:nvPr>
            <p:ph type="ftr" sz="quarter" idx="11"/>
          </p:nvPr>
        </p:nvSpPr>
        <p:spPr/>
        <p:txBody>
          <a:bodyPr/>
          <a:lstStyle/>
          <a:p>
            <a:pPr>
              <a:defRPr/>
            </a:pPr>
            <a:endParaRPr lang="ru-RU"/>
          </a:p>
        </p:txBody>
      </p:sp>
      <p:sp>
        <p:nvSpPr>
          <p:cNvPr id="6" name="Slide Number Placeholder 5"/>
          <p:cNvSpPr>
            <a:spLocks noGrp="1"/>
          </p:cNvSpPr>
          <p:nvPr>
            <p:ph type="sldNum" sz="quarter" idx="12"/>
          </p:nvPr>
        </p:nvSpPr>
        <p:spPr/>
        <p:txBody>
          <a:bodyPr/>
          <a:lstStyle/>
          <a:p>
            <a:pPr>
              <a:defRPr/>
            </a:pPr>
            <a:fld id="{499E3417-11B7-4BBD-9A72-A6E9D85F9BA9}" type="slidenum">
              <a:rPr lang="ru-RU" altLang="ru-RU" smtClean="0"/>
              <a:pPr>
                <a:defRPr/>
              </a:pPr>
              <a:t>‹#›</a:t>
            </a:fld>
            <a:endParaRPr lang="ru-RU" altLang="ru-RU"/>
          </a:p>
        </p:txBody>
      </p:sp>
    </p:spTree>
    <p:extLst>
      <p:ext uri="{BB962C8B-B14F-4D97-AF65-F5344CB8AC3E}">
        <p14:creationId xmlns:p14="http://schemas.microsoft.com/office/powerpoint/2010/main" val="4267840114"/>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showMasterSp="0" type="vertTitleAndTx" preserve="1">
  <p:cSld name="Вертикальный заголовок и текст">
    <p:spTree>
      <p:nvGrpSpPr>
        <p:cNvPr id="1" name=""/>
        <p:cNvGrpSpPr/>
        <p:nvPr/>
      </p:nvGrpSpPr>
      <p:grpSpPr>
        <a:xfrm>
          <a:off x="0" y="0"/>
          <a:ext cx="0" cy="0"/>
          <a:chOff x="0" y="0"/>
          <a:chExt cx="0" cy="0"/>
        </a:xfrm>
      </p:grpSpPr>
      <p:grpSp>
        <p:nvGrpSpPr>
          <p:cNvPr id="19" name="Group 18"/>
          <p:cNvGrpSpPr/>
          <p:nvPr/>
        </p:nvGrpSpPr>
        <p:grpSpPr>
          <a:xfrm>
            <a:off x="0" y="-2373"/>
            <a:ext cx="12192000" cy="6867027"/>
            <a:chOff x="0" y="-2373"/>
            <a:chExt cx="12192000" cy="6867027"/>
          </a:xfrm>
        </p:grpSpPr>
        <p:sp>
          <p:nvSpPr>
            <p:cNvPr id="11" name="Rectangle 10"/>
            <p:cNvSpPr/>
            <p:nvPr/>
          </p:nvSpPr>
          <p:spPr>
            <a:xfrm>
              <a:off x="0" y="0"/>
              <a:ext cx="12192000" cy="6858000"/>
            </a:xfrm>
            <a:prstGeom prst="rect">
              <a:avLst/>
            </a:prstGeom>
            <a:blipFill>
              <a:blip r:embed="rId2">
                <a:duotone>
                  <a:schemeClr val="dk2">
                    <a:shade val="62000"/>
                    <a:hueMod val="108000"/>
                    <a:satMod val="164000"/>
                    <a:lumMod val="69000"/>
                  </a:schemeClr>
                  <a:schemeClr val="dk2">
                    <a:tint val="96000"/>
                    <a:hueMod val="90000"/>
                    <a:satMod val="130000"/>
                    <a:lumMod val="134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4" name="Oval 13"/>
            <p:cNvSpPr/>
            <p:nvPr/>
          </p:nvSpPr>
          <p:spPr>
            <a:xfrm>
              <a:off x="3220" y="2667000"/>
              <a:ext cx="4191000" cy="4191000"/>
            </a:xfrm>
            <a:prstGeom prst="ellipse">
              <a:avLst/>
            </a:prstGeom>
            <a:gradFill flip="none" rotWithShape="1">
              <a:gsLst>
                <a:gs pos="0">
                  <a:schemeClr val="bg2">
                    <a:lumMod val="40000"/>
                    <a:lumOff val="60000"/>
                    <a:alpha val="11000"/>
                  </a:schemeClr>
                </a:gs>
                <a:gs pos="75000">
                  <a:schemeClr val="bg2">
                    <a:lumMod val="40000"/>
                    <a:lumOff val="60000"/>
                    <a:alpha val="0"/>
                  </a:schemeClr>
                </a:gs>
                <a:gs pos="36000">
                  <a:schemeClr val="bg2">
                    <a:lumMod val="40000"/>
                    <a:lumOff val="6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1750" y="2895600"/>
              <a:ext cx="2362200" cy="2362200"/>
            </a:xfrm>
            <a:prstGeom prst="ellipse">
              <a:avLst/>
            </a:prstGeom>
            <a:gradFill flip="none" rotWithShape="1">
              <a:gsLst>
                <a:gs pos="0">
                  <a:schemeClr val="bg2">
                    <a:lumMod val="40000"/>
                    <a:lumOff val="60000"/>
                    <a:alpha val="8000"/>
                  </a:schemeClr>
                </a:gs>
                <a:gs pos="72000">
                  <a:schemeClr val="bg2">
                    <a:lumMod val="40000"/>
                    <a:lumOff val="60000"/>
                    <a:alpha val="0"/>
                  </a:schemeClr>
                </a:gs>
                <a:gs pos="36000">
                  <a:schemeClr val="bg2">
                    <a:lumMod val="40000"/>
                    <a:lumOff val="6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7999412" y="-2373"/>
              <a:ext cx="1600200" cy="1600200"/>
            </a:xfrm>
            <a:prstGeom prst="ellipse">
              <a:avLst/>
            </a:prstGeom>
            <a:gradFill flip="none" rotWithShape="1">
              <a:gsLst>
                <a:gs pos="0">
                  <a:schemeClr val="bg2">
                    <a:lumMod val="40000"/>
                    <a:lumOff val="60000"/>
                    <a:alpha val="14000"/>
                  </a:schemeClr>
                </a:gs>
                <a:gs pos="73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5874054"/>
              <a:ext cx="990600" cy="990600"/>
            </a:xfrm>
            <a:prstGeom prst="ellipse">
              <a:avLst/>
            </a:prstGeom>
            <a:gradFill flip="none" rotWithShape="1">
              <a:gsLst>
                <a:gs pos="0">
                  <a:schemeClr val="bg2">
                    <a:lumMod val="40000"/>
                    <a:lumOff val="60000"/>
                    <a:alpha val="14000"/>
                  </a:schemeClr>
                </a:gs>
                <a:gs pos="66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7" name="Freeform 5"/>
            <p:cNvSpPr/>
            <p:nvPr/>
          </p:nvSpPr>
          <p:spPr bwMode="gray">
            <a:xfrm rot="5101749">
              <a:off x="6294738" y="457773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8" name="Rectangle 7"/>
            <p:cNvSpPr/>
            <p:nvPr/>
          </p:nvSpPr>
          <p:spPr>
            <a:xfrm>
              <a:off x="414867" y="402165"/>
              <a:ext cx="6510866"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9" name="Freeform 5"/>
            <p:cNvSpPr/>
            <p:nvPr/>
          </p:nvSpPr>
          <p:spPr bwMode="gray">
            <a:xfrm rot="5400000">
              <a:off x="4449232"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2"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Vertical Title 1"/>
          <p:cNvSpPr>
            <a:spLocks noGrp="1"/>
          </p:cNvSpPr>
          <p:nvPr>
            <p:ph type="title" orient="vert"/>
          </p:nvPr>
        </p:nvSpPr>
        <p:spPr>
          <a:xfrm>
            <a:off x="8576756" y="1278468"/>
            <a:ext cx="1413933" cy="4748589"/>
          </a:xfrm>
        </p:spPr>
        <p:txBody>
          <a:bodyPr vert="eaVert" anchor="b" anchorCtr="0"/>
          <a:lstStyle/>
          <a:p>
            <a:r>
              <a:rPr lang="ru-RU"/>
              <a:t>Образец заголовка</a:t>
            </a:r>
            <a:endParaRPr lang="en-US" dirty="0"/>
          </a:p>
        </p:txBody>
      </p:sp>
      <p:sp>
        <p:nvSpPr>
          <p:cNvPr id="3" name="Vertical Text Placeholder 2"/>
          <p:cNvSpPr>
            <a:spLocks noGrp="1"/>
          </p:cNvSpPr>
          <p:nvPr>
            <p:ph type="body" orient="vert" idx="1"/>
          </p:nvPr>
        </p:nvSpPr>
        <p:spPr>
          <a:xfrm>
            <a:off x="1154954" y="1278468"/>
            <a:ext cx="6247546" cy="4748590"/>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pPr>
              <a:defRPr/>
            </a:pPr>
            <a:fld id="{82DC6647-9465-4D80-8756-65A49AC6923C}" type="datetimeFigureOut">
              <a:rPr lang="ru-RU" smtClean="0"/>
              <a:pPr>
                <a:defRPr/>
              </a:pPr>
              <a:t>29.05.2025</a:t>
            </a:fld>
            <a:endParaRPr lang="ru-RU"/>
          </a:p>
        </p:txBody>
      </p:sp>
      <p:sp>
        <p:nvSpPr>
          <p:cNvPr id="5" name="Footer Placeholder 4"/>
          <p:cNvSpPr>
            <a:spLocks noGrp="1"/>
          </p:cNvSpPr>
          <p:nvPr>
            <p:ph type="ftr" sz="quarter" idx="11"/>
          </p:nvPr>
        </p:nvSpPr>
        <p:spPr/>
        <p:txBody>
          <a:bodyPr/>
          <a:lstStyle/>
          <a:p>
            <a:pPr>
              <a:defRPr/>
            </a:pPr>
            <a:endParaRPr lang="ru-RU"/>
          </a:p>
        </p:txBody>
      </p:sp>
      <p:sp>
        <p:nvSpPr>
          <p:cNvPr id="13" name="Rectangle 12"/>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pPr>
              <a:defRPr/>
            </a:pPr>
            <a:fld id="{1F04C3D5-E001-4ED0-8CD6-40A221E093C5}" type="slidenum">
              <a:rPr lang="ru-RU" altLang="ru-RU" smtClean="0"/>
              <a:pPr>
                <a:defRPr/>
              </a:pPr>
              <a:t>‹#›</a:t>
            </a:fld>
            <a:endParaRPr lang="ru-RU" altLang="ru-RU"/>
          </a:p>
        </p:txBody>
      </p:sp>
    </p:spTree>
    <p:extLst>
      <p:ext uri="{BB962C8B-B14F-4D97-AF65-F5344CB8AC3E}">
        <p14:creationId xmlns:p14="http://schemas.microsoft.com/office/powerpoint/2010/main" val="3771927800"/>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grpSp>
        <p:nvGrpSpPr>
          <p:cNvPr id="14" name="Group 13"/>
          <p:cNvGrpSpPr/>
          <p:nvPr/>
        </p:nvGrpSpPr>
        <p:grpSpPr>
          <a:xfrm>
            <a:off x="-1588" y="0"/>
            <a:ext cx="12193588" cy="6861555"/>
            <a:chOff x="-1588" y="0"/>
            <a:chExt cx="12193588" cy="6861555"/>
          </a:xfrm>
        </p:grpSpPr>
        <p:sp>
          <p:nvSpPr>
            <p:cNvPr id="9" name="Rectangle 8"/>
            <p:cNvSpPr/>
            <p:nvPr/>
          </p:nvSpPr>
          <p:spPr>
            <a:xfrm>
              <a:off x="0" y="0"/>
              <a:ext cx="12192000" cy="6858000"/>
            </a:xfrm>
            <a:prstGeom prst="rect">
              <a:avLst/>
            </a:prstGeom>
            <a:blipFill>
              <a:blip r:embed="rId2">
                <a:duotone>
                  <a:schemeClr val="dk2">
                    <a:shade val="69000"/>
                    <a:hueMod val="108000"/>
                    <a:satMod val="164000"/>
                    <a:lumMod val="74000"/>
                  </a:schemeClr>
                  <a:schemeClr val="dk2">
                    <a:tint val="96000"/>
                    <a:hueMod val="88000"/>
                    <a:satMod val="140000"/>
                    <a:lumMod val="13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Oval 10"/>
            <p:cNvSpPr/>
            <p:nvPr/>
          </p:nvSpPr>
          <p:spPr>
            <a:xfrm>
              <a:off x="8761412" y="18288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2" name="Oval 11"/>
            <p:cNvSpPr/>
            <p:nvPr/>
          </p:nvSpPr>
          <p:spPr>
            <a:xfrm>
              <a:off x="8761412" y="5870955"/>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3" name="Oval 12"/>
            <p:cNvSpPr/>
            <p:nvPr/>
          </p:nvSpPr>
          <p:spPr>
            <a:xfrm>
              <a:off x="-1588"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0"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ctrTitle"/>
          </p:nvPr>
        </p:nvSpPr>
        <p:spPr>
          <a:xfrm>
            <a:off x="1154955" y="2099733"/>
            <a:ext cx="8825658" cy="2677648"/>
          </a:xfrm>
          <a:prstGeom prst="rect">
            <a:avLst/>
          </a:prstGeom>
        </p:spPr>
        <p:txBody>
          <a:bodyPr anchor="b"/>
          <a:lstStyle>
            <a:lvl1pPr>
              <a:defRPr sz="5400"/>
            </a:lvl1pPr>
          </a:lstStyle>
          <a:p>
            <a:r>
              <a:rPr lang="ru-RU"/>
              <a:t>Образец заголовка</a:t>
            </a:r>
            <a:endParaRPr lang="en-US" dirty="0"/>
          </a:p>
        </p:txBody>
      </p:sp>
      <p:sp>
        <p:nvSpPr>
          <p:cNvPr id="3" name="Subtitle 2"/>
          <p:cNvSpPr>
            <a:spLocks noGrp="1"/>
          </p:cNvSpPr>
          <p:nvPr>
            <p:ph type="subTitle" idx="1"/>
          </p:nvPr>
        </p:nvSpPr>
        <p:spPr>
          <a:xfrm>
            <a:off x="1154955" y="4777380"/>
            <a:ext cx="8825658" cy="861420"/>
          </a:xfrm>
        </p:spPr>
        <p:txBody>
          <a:bodyPr anchor="t"/>
          <a:lstStyle>
            <a:lvl1pPr marL="0" indent="0" algn="l">
              <a:buNone/>
              <a:defRPr cap="all">
                <a:solidFill>
                  <a:schemeClr val="tx2">
                    <a:lumMod val="40000"/>
                    <a:lumOff val="6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a:t>Образец подзаголовка</a:t>
            </a:r>
            <a:endParaRPr lang="en-US" dirty="0"/>
          </a:p>
        </p:txBody>
      </p:sp>
      <p:sp>
        <p:nvSpPr>
          <p:cNvPr id="4" name="Date Placeholder 3"/>
          <p:cNvSpPr>
            <a:spLocks noGrp="1"/>
          </p:cNvSpPr>
          <p:nvPr>
            <p:ph type="dt" sz="half" idx="10"/>
          </p:nvPr>
        </p:nvSpPr>
        <p:spPr>
          <a:xfrm rot="5400000">
            <a:off x="10158984" y="1792224"/>
            <a:ext cx="990599" cy="304799"/>
          </a:xfrm>
        </p:spPr>
        <p:txBody>
          <a:bodyPr/>
          <a:lstStyle>
            <a:lvl1pPr algn="l">
              <a:defRPr b="0">
                <a:solidFill>
                  <a:schemeClr val="bg1"/>
                </a:solidFill>
              </a:defRPr>
            </a:lvl1pPr>
          </a:lstStyle>
          <a:p>
            <a:pPr>
              <a:defRPr/>
            </a:pPr>
            <a:fld id="{8E19DE82-1D66-42EA-A461-59EF7B8C57A2}" type="datetimeFigureOut">
              <a:rPr lang="ru-RU" smtClean="0"/>
              <a:pPr>
                <a:defRPr/>
              </a:pPr>
              <a:t>29.05.2025</a:t>
            </a:fld>
            <a:endParaRPr lang="ru-RU"/>
          </a:p>
        </p:txBody>
      </p:sp>
      <p:sp>
        <p:nvSpPr>
          <p:cNvPr id="5" name="Footer Placeholder 4"/>
          <p:cNvSpPr>
            <a:spLocks noGrp="1"/>
          </p:cNvSpPr>
          <p:nvPr>
            <p:ph type="ftr" sz="quarter" idx="11"/>
          </p:nvPr>
        </p:nvSpPr>
        <p:spPr>
          <a:xfrm rot="5400000">
            <a:off x="8951976" y="3227832"/>
            <a:ext cx="3867912" cy="310896"/>
          </a:xfrm>
        </p:spPr>
        <p:txBody>
          <a:bodyPr/>
          <a:lstStyle>
            <a:lvl1pPr>
              <a:defRPr sz="1000" b="0">
                <a:solidFill>
                  <a:schemeClr val="bg1"/>
                </a:solidFill>
              </a:defRPr>
            </a:lvl1pPr>
          </a:lstStyle>
          <a:p>
            <a:pPr>
              <a:defRPr/>
            </a:pPr>
            <a:endParaRPr lang="ru-RU"/>
          </a:p>
        </p:txBody>
      </p:sp>
      <p:sp>
        <p:nvSpPr>
          <p:cNvPr id="8" name="Rectangle 7"/>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a:xfrm>
            <a:off x="10351008" y="292608"/>
            <a:ext cx="838199" cy="767687"/>
          </a:xfrm>
        </p:spPr>
        <p:txBody>
          <a:bodyPr/>
          <a:lstStyle>
            <a:lvl1pPr>
              <a:defRPr sz="2800" b="0" i="0">
                <a:latin typeface="+mj-lt"/>
              </a:defRPr>
            </a:lvl1pPr>
          </a:lstStyle>
          <a:p>
            <a:pPr>
              <a:defRPr/>
            </a:pPr>
            <a:fld id="{CB685592-961F-45B6-8EFB-9F482BAFAEE9}" type="slidenum">
              <a:rPr lang="ru-RU" altLang="ru-RU" smtClean="0"/>
              <a:pPr>
                <a:defRPr/>
              </a:pPr>
              <a:t>‹#›</a:t>
            </a:fld>
            <a:endParaRPr lang="ru-RU" altLang="ru-RU"/>
          </a:p>
        </p:txBody>
      </p:sp>
    </p:spTree>
    <p:extLst>
      <p:ext uri="{BB962C8B-B14F-4D97-AF65-F5344CB8AC3E}">
        <p14:creationId xmlns:p14="http://schemas.microsoft.com/office/powerpoint/2010/main" val="3890984670"/>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a:xfrm>
            <a:off x="1154954" y="973669"/>
            <a:ext cx="8825659" cy="706964"/>
          </a:xfrm>
          <a:prstGeom prst="rect">
            <a:avLst/>
          </a:prstGeom>
        </p:spPr>
        <p:txBody>
          <a:bodyPr anchor="ctr"/>
          <a:lstStyle/>
          <a:p>
            <a:r>
              <a:rPr lang="ru-RU"/>
              <a:t>Образец заголовка</a:t>
            </a:r>
            <a:endParaRPr lang="en-US" dirty="0"/>
          </a:p>
        </p:txBody>
      </p:sp>
      <p:sp>
        <p:nvSpPr>
          <p:cNvPr id="3" name="Content Placeholder 2"/>
          <p:cNvSpPr>
            <a:spLocks noGrp="1"/>
          </p:cNvSpPr>
          <p:nvPr>
            <p:ph idx="1"/>
          </p:nvPr>
        </p:nvSpPr>
        <p:spPr>
          <a:xfrm>
            <a:off x="1154954" y="2603500"/>
            <a:ext cx="8825659" cy="3416300"/>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pPr>
              <a:defRPr/>
            </a:pPr>
            <a:fld id="{0FEA920D-47D1-4936-AD0F-6A1C2F18A67C}" type="datetimeFigureOut">
              <a:rPr lang="ru-RU" smtClean="0"/>
              <a:pPr>
                <a:defRPr/>
              </a:pPr>
              <a:t>29.05.2025</a:t>
            </a:fld>
            <a:endParaRPr lang="ru-RU"/>
          </a:p>
        </p:txBody>
      </p:sp>
      <p:sp>
        <p:nvSpPr>
          <p:cNvPr id="5" name="Footer Placeholder 4"/>
          <p:cNvSpPr>
            <a:spLocks noGrp="1"/>
          </p:cNvSpPr>
          <p:nvPr>
            <p:ph type="ftr" sz="quarter" idx="11"/>
          </p:nvPr>
        </p:nvSpPr>
        <p:spPr/>
        <p:txBody>
          <a:bodyPr/>
          <a:lstStyle>
            <a:lvl1pPr>
              <a:defRPr sz="1000" b="1"/>
            </a:lvl1pPr>
          </a:lstStyle>
          <a:p>
            <a:pPr>
              <a:defRPr/>
            </a:pPr>
            <a:endParaRPr lang="ru-RU"/>
          </a:p>
        </p:txBody>
      </p:sp>
      <p:sp>
        <p:nvSpPr>
          <p:cNvPr id="6" name="Slide Number Placeholder 5"/>
          <p:cNvSpPr>
            <a:spLocks noGrp="1"/>
          </p:cNvSpPr>
          <p:nvPr>
            <p:ph type="sldNum" sz="quarter" idx="12"/>
          </p:nvPr>
        </p:nvSpPr>
        <p:spPr/>
        <p:txBody>
          <a:bodyPr/>
          <a:lstStyle/>
          <a:p>
            <a:pPr>
              <a:defRPr/>
            </a:pPr>
            <a:fld id="{87447637-E9A7-40BB-B9C4-C082ACA04FAD}" type="slidenum">
              <a:rPr lang="ru-RU" altLang="ru-RU" smtClean="0"/>
              <a:pPr>
                <a:defRPr/>
              </a:pPr>
              <a:t>‹#›</a:t>
            </a:fld>
            <a:endParaRPr lang="ru-RU" altLang="ru-RU"/>
          </a:p>
        </p:txBody>
      </p:sp>
    </p:spTree>
    <p:extLst>
      <p:ext uri="{BB962C8B-B14F-4D97-AF65-F5344CB8AC3E}">
        <p14:creationId xmlns:p14="http://schemas.microsoft.com/office/powerpoint/2010/main" val="4056850242"/>
      </p:ext>
    </p:extLst>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spTree>
      <p:nvGrpSpPr>
        <p:cNvPr id="1" name=""/>
        <p:cNvGrpSpPr/>
        <p:nvPr/>
      </p:nvGrpSpPr>
      <p:grpSpPr>
        <a:xfrm>
          <a:off x="0" y="0"/>
          <a:ext cx="0" cy="0"/>
          <a:chOff x="0" y="0"/>
          <a:chExt cx="0" cy="0"/>
        </a:xfrm>
      </p:grpSpPr>
      <p:grpSp>
        <p:nvGrpSpPr>
          <p:cNvPr id="17" name="Group 16"/>
          <p:cNvGrpSpPr/>
          <p:nvPr/>
        </p:nvGrpSpPr>
        <p:grpSpPr>
          <a:xfrm>
            <a:off x="-1588" y="0"/>
            <a:ext cx="12193588" cy="6861555"/>
            <a:chOff x="-1588" y="0"/>
            <a:chExt cx="12193588" cy="6861555"/>
          </a:xfrm>
        </p:grpSpPr>
        <p:sp>
          <p:nvSpPr>
            <p:cNvPr id="12" name="Rectangle 11"/>
            <p:cNvSpPr/>
            <p:nvPr/>
          </p:nvSpPr>
          <p:spPr>
            <a:xfrm>
              <a:off x="0" y="0"/>
              <a:ext cx="12192000" cy="6858000"/>
            </a:xfrm>
            <a:prstGeom prst="rect">
              <a:avLst/>
            </a:prstGeom>
            <a:blipFill>
              <a:blip r:embed="rId2">
                <a:duotone>
                  <a:schemeClr val="dk2">
                    <a:shade val="69000"/>
                    <a:hueMod val="108000"/>
                    <a:satMod val="164000"/>
                    <a:lumMod val="74000"/>
                  </a:schemeClr>
                  <a:schemeClr val="dk2">
                    <a:tint val="96000"/>
                    <a:hueMod val="88000"/>
                    <a:satMod val="140000"/>
                    <a:lumMod val="13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4" name="Oval 13"/>
            <p:cNvSpPr/>
            <p:nvPr/>
          </p:nvSpPr>
          <p:spPr>
            <a:xfrm>
              <a:off x="8761412" y="18288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8761412" y="5870955"/>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1588"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9" name="Rectangle 8"/>
            <p:cNvSpPr/>
            <p:nvPr/>
          </p:nvSpPr>
          <p:spPr bwMode="gray">
            <a:xfrm>
              <a:off x="7289800" y="402165"/>
              <a:ext cx="4478865"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8" name="Freeform 5"/>
            <p:cNvSpPr/>
            <p:nvPr/>
          </p:nvSpPr>
          <p:spPr bwMode="gray">
            <a:xfrm rot="15922489">
              <a:off x="4698352"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7" name="Freeform 5"/>
            <p:cNvSpPr/>
            <p:nvPr/>
          </p:nvSpPr>
          <p:spPr bwMode="gray">
            <a:xfrm rot="16200000">
              <a:off x="3787244"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3"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6" y="2679192"/>
            <a:ext cx="4343400" cy="2286000"/>
          </a:xfrm>
          <a:prstGeom prst="rect">
            <a:avLst/>
          </a:prstGeom>
        </p:spPr>
        <p:txBody>
          <a:bodyPr anchor="ctr" anchorCtr="0"/>
          <a:lstStyle>
            <a:lvl1pPr algn="l">
              <a:defRPr sz="4000" b="0" cap="none"/>
            </a:lvl1pPr>
          </a:lstStyle>
          <a:p>
            <a:r>
              <a:rPr lang="ru-RU"/>
              <a:t>Образец заголовка</a:t>
            </a:r>
            <a:endParaRPr lang="en-US" dirty="0"/>
          </a:p>
        </p:txBody>
      </p:sp>
      <p:sp>
        <p:nvSpPr>
          <p:cNvPr id="3" name="Text Placeholder 2"/>
          <p:cNvSpPr>
            <a:spLocks noGrp="1"/>
          </p:cNvSpPr>
          <p:nvPr>
            <p:ph type="body" idx="1"/>
          </p:nvPr>
        </p:nvSpPr>
        <p:spPr>
          <a:xfrm>
            <a:off x="6894576" y="2679192"/>
            <a:ext cx="3758184" cy="2286000"/>
          </a:xfrm>
        </p:spPr>
        <p:txBody>
          <a:bodyPr anchor="ctr" anchorCtr="0"/>
          <a:lstStyle>
            <a:lvl1pPr marL="0" indent="0" algn="l">
              <a:buNone/>
              <a:defRPr sz="2000" cap="all">
                <a:solidFill>
                  <a:schemeClr val="accent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pPr>
              <a:defRPr/>
            </a:pPr>
            <a:fld id="{890C0F46-1F9A-4A7C-8657-741770197D80}" type="datetimeFigureOut">
              <a:rPr lang="ru-RU" smtClean="0"/>
              <a:pPr>
                <a:defRPr/>
              </a:pPr>
              <a:t>29.05.2025</a:t>
            </a:fld>
            <a:endParaRPr lang="ru-RU"/>
          </a:p>
        </p:txBody>
      </p:sp>
      <p:sp>
        <p:nvSpPr>
          <p:cNvPr id="5" name="Footer Placeholder 4"/>
          <p:cNvSpPr>
            <a:spLocks noGrp="1"/>
          </p:cNvSpPr>
          <p:nvPr>
            <p:ph type="ftr" sz="quarter" idx="11"/>
          </p:nvPr>
        </p:nvSpPr>
        <p:spPr/>
        <p:txBody>
          <a:bodyPr/>
          <a:lstStyle>
            <a:lvl1pPr>
              <a:defRPr sz="1000" b="1"/>
            </a:lvl1pPr>
          </a:lstStyle>
          <a:p>
            <a:pPr>
              <a:defRPr/>
            </a:pPr>
            <a:endParaRPr lang="ru-RU"/>
          </a:p>
        </p:txBody>
      </p:sp>
      <p:sp>
        <p:nvSpPr>
          <p:cNvPr id="10" name="Rectangle 9"/>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pPr>
              <a:defRPr/>
            </a:pPr>
            <a:fld id="{7EF0B61D-C351-4283-BAB5-A79A45DA5220}" type="slidenum">
              <a:rPr lang="ru-RU" altLang="ru-RU" smtClean="0"/>
              <a:pPr>
                <a:defRPr/>
              </a:pPr>
              <a:t>‹#›</a:t>
            </a:fld>
            <a:endParaRPr lang="ru-RU" altLang="ru-RU"/>
          </a:p>
        </p:txBody>
      </p:sp>
    </p:spTree>
    <p:extLst>
      <p:ext uri="{BB962C8B-B14F-4D97-AF65-F5344CB8AC3E}">
        <p14:creationId xmlns:p14="http://schemas.microsoft.com/office/powerpoint/2010/main" val="105649893"/>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a:xfrm>
            <a:off x="1154953" y="969264"/>
            <a:ext cx="8825659" cy="704088"/>
          </a:xfrm>
          <a:prstGeom prst="rect">
            <a:avLst/>
          </a:prstGeom>
        </p:spPr>
        <p:txBody>
          <a:bodyPr/>
          <a:lstStyle/>
          <a:p>
            <a:r>
              <a:rPr lang="ru-RU"/>
              <a:t>Образец заголовка</a:t>
            </a:r>
            <a:endParaRPr lang="en-US" dirty="0"/>
          </a:p>
        </p:txBody>
      </p:sp>
      <p:sp>
        <p:nvSpPr>
          <p:cNvPr id="3" name="Content Placeholder 2"/>
          <p:cNvSpPr>
            <a:spLocks noGrp="1"/>
          </p:cNvSpPr>
          <p:nvPr>
            <p:ph sz="half" idx="1"/>
          </p:nvPr>
        </p:nvSpPr>
        <p:spPr>
          <a:xfrm>
            <a:off x="1154954" y="2603500"/>
            <a:ext cx="4828032" cy="3416301"/>
          </a:xfrm>
        </p:spPr>
        <p:txBody>
          <a:bodyPr>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Content Placeholder 3"/>
          <p:cNvSpPr>
            <a:spLocks noGrp="1"/>
          </p:cNvSpPr>
          <p:nvPr>
            <p:ph sz="half" idx="2"/>
          </p:nvPr>
        </p:nvSpPr>
        <p:spPr>
          <a:xfrm>
            <a:off x="6208776" y="2603500"/>
            <a:ext cx="4828032" cy="3416300"/>
          </a:xfrm>
        </p:spPr>
        <p:txBody>
          <a:bodyPr>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Date Placeholder 4"/>
          <p:cNvSpPr>
            <a:spLocks noGrp="1"/>
          </p:cNvSpPr>
          <p:nvPr>
            <p:ph type="dt" sz="half" idx="10"/>
          </p:nvPr>
        </p:nvSpPr>
        <p:spPr/>
        <p:txBody>
          <a:bodyPr/>
          <a:lstStyle/>
          <a:p>
            <a:pPr>
              <a:defRPr/>
            </a:pPr>
            <a:fld id="{E78126DE-8BAA-4B15-8978-DCBD0E41BE6A}" type="datetimeFigureOut">
              <a:rPr lang="ru-RU" smtClean="0"/>
              <a:pPr>
                <a:defRPr/>
              </a:pPr>
              <a:t>29.05.2025</a:t>
            </a:fld>
            <a:endParaRPr lang="ru-RU"/>
          </a:p>
        </p:txBody>
      </p:sp>
      <p:sp>
        <p:nvSpPr>
          <p:cNvPr id="6" name="Footer Placeholder 5"/>
          <p:cNvSpPr>
            <a:spLocks noGrp="1"/>
          </p:cNvSpPr>
          <p:nvPr>
            <p:ph type="ftr" sz="quarter" idx="11"/>
          </p:nvPr>
        </p:nvSpPr>
        <p:spPr/>
        <p:txBody>
          <a:bodyPr/>
          <a:lstStyle/>
          <a:p>
            <a:pPr>
              <a:defRPr/>
            </a:pPr>
            <a:endParaRPr lang="ru-RU"/>
          </a:p>
        </p:txBody>
      </p:sp>
      <p:sp>
        <p:nvSpPr>
          <p:cNvPr id="7" name="Slide Number Placeholder 6"/>
          <p:cNvSpPr>
            <a:spLocks noGrp="1"/>
          </p:cNvSpPr>
          <p:nvPr>
            <p:ph type="sldNum" sz="quarter" idx="12"/>
          </p:nvPr>
        </p:nvSpPr>
        <p:spPr/>
        <p:txBody>
          <a:bodyPr/>
          <a:lstStyle/>
          <a:p>
            <a:pPr>
              <a:defRPr/>
            </a:pPr>
            <a:fld id="{B76446A4-8188-4F26-86C0-E6E15E93C536}" type="slidenum">
              <a:rPr lang="ru-RU" altLang="ru-RU" smtClean="0"/>
              <a:pPr>
                <a:defRPr/>
              </a:pPr>
              <a:t>‹#›</a:t>
            </a:fld>
            <a:endParaRPr lang="ru-RU" altLang="ru-RU"/>
          </a:p>
        </p:txBody>
      </p:sp>
    </p:spTree>
    <p:extLst>
      <p:ext uri="{BB962C8B-B14F-4D97-AF65-F5344CB8AC3E}">
        <p14:creationId xmlns:p14="http://schemas.microsoft.com/office/powerpoint/2010/main" val="3416288096"/>
      </p:ext>
    </p:extLst>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a:xfrm>
            <a:off x="1154954" y="969264"/>
            <a:ext cx="8825659" cy="704088"/>
          </a:xfrm>
          <a:prstGeom prst="rect">
            <a:avLst/>
          </a:prstGeom>
        </p:spPr>
        <p:txBody>
          <a:bodyPr/>
          <a:lstStyle>
            <a:lvl1pPr>
              <a:defRPr/>
            </a:lvl1pPr>
          </a:lstStyle>
          <a:p>
            <a:r>
              <a:rPr lang="ru-RU"/>
              <a:t>Образец заголовка</a:t>
            </a:r>
            <a:endParaRPr lang="en-US" dirty="0"/>
          </a:p>
        </p:txBody>
      </p:sp>
      <p:sp>
        <p:nvSpPr>
          <p:cNvPr id="3" name="Text Placeholder 2"/>
          <p:cNvSpPr>
            <a:spLocks noGrp="1"/>
          </p:cNvSpPr>
          <p:nvPr>
            <p:ph type="body" idx="1"/>
          </p:nvPr>
        </p:nvSpPr>
        <p:spPr>
          <a:xfrm>
            <a:off x="1154954" y="2606040"/>
            <a:ext cx="4828032"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Content Placeholder 3"/>
          <p:cNvSpPr>
            <a:spLocks noGrp="1"/>
          </p:cNvSpPr>
          <p:nvPr>
            <p:ph sz="half" idx="2"/>
          </p:nvPr>
        </p:nvSpPr>
        <p:spPr>
          <a:xfrm>
            <a:off x="1154954" y="3198448"/>
            <a:ext cx="4828032" cy="2843784"/>
          </a:xfrm>
        </p:spPr>
        <p:txBody>
          <a:bodyPr>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Text Placeholder 4"/>
          <p:cNvSpPr>
            <a:spLocks noGrp="1"/>
          </p:cNvSpPr>
          <p:nvPr>
            <p:ph type="body" sz="quarter" idx="3"/>
          </p:nvPr>
        </p:nvSpPr>
        <p:spPr>
          <a:xfrm>
            <a:off x="6208776" y="2606040"/>
            <a:ext cx="4828032"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Content Placeholder 5"/>
          <p:cNvSpPr>
            <a:spLocks noGrp="1"/>
          </p:cNvSpPr>
          <p:nvPr>
            <p:ph sz="quarter" idx="4"/>
          </p:nvPr>
        </p:nvSpPr>
        <p:spPr>
          <a:xfrm>
            <a:off x="6208711" y="3187921"/>
            <a:ext cx="4825160" cy="2854311"/>
          </a:xfrm>
        </p:spPr>
        <p:txBody>
          <a:bodyPr>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7" name="Date Placeholder 6"/>
          <p:cNvSpPr>
            <a:spLocks noGrp="1"/>
          </p:cNvSpPr>
          <p:nvPr>
            <p:ph type="dt" sz="half" idx="10"/>
          </p:nvPr>
        </p:nvSpPr>
        <p:spPr/>
        <p:txBody>
          <a:bodyPr/>
          <a:lstStyle/>
          <a:p>
            <a:pPr>
              <a:defRPr/>
            </a:pPr>
            <a:fld id="{3179B9F5-EB0C-4101-AABF-2EBF2F129F0C}" type="datetimeFigureOut">
              <a:rPr lang="ru-RU" smtClean="0"/>
              <a:pPr>
                <a:defRPr/>
              </a:pPr>
              <a:t>29.05.2025</a:t>
            </a:fld>
            <a:endParaRPr lang="ru-RU"/>
          </a:p>
        </p:txBody>
      </p:sp>
      <p:sp>
        <p:nvSpPr>
          <p:cNvPr id="8" name="Footer Placeholder 7"/>
          <p:cNvSpPr>
            <a:spLocks noGrp="1"/>
          </p:cNvSpPr>
          <p:nvPr>
            <p:ph type="ftr" sz="quarter" idx="11"/>
          </p:nvPr>
        </p:nvSpPr>
        <p:spPr/>
        <p:txBody>
          <a:bodyPr/>
          <a:lstStyle/>
          <a:p>
            <a:pPr>
              <a:defRPr/>
            </a:pPr>
            <a:endParaRPr lang="ru-RU"/>
          </a:p>
        </p:txBody>
      </p:sp>
      <p:sp>
        <p:nvSpPr>
          <p:cNvPr id="9" name="Slide Number Placeholder 8"/>
          <p:cNvSpPr>
            <a:spLocks noGrp="1"/>
          </p:cNvSpPr>
          <p:nvPr>
            <p:ph type="sldNum" sz="quarter" idx="12"/>
          </p:nvPr>
        </p:nvSpPr>
        <p:spPr/>
        <p:txBody>
          <a:bodyPr/>
          <a:lstStyle/>
          <a:p>
            <a:pPr>
              <a:defRPr/>
            </a:pPr>
            <a:fld id="{F3AC7BCD-C57C-412E-886C-6E9360BAEDB7}" type="slidenum">
              <a:rPr lang="ru-RU" altLang="ru-RU" smtClean="0"/>
              <a:pPr>
                <a:defRPr/>
              </a:pPr>
              <a:t>‹#›</a:t>
            </a:fld>
            <a:endParaRPr lang="ru-RU" altLang="ru-RU"/>
          </a:p>
        </p:txBody>
      </p:sp>
    </p:spTree>
    <p:extLst>
      <p:ext uri="{BB962C8B-B14F-4D97-AF65-F5344CB8AC3E}">
        <p14:creationId xmlns:p14="http://schemas.microsoft.com/office/powerpoint/2010/main" val="2071766192"/>
      </p:ext>
    </p:extLst>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a:xfrm>
            <a:off x="1152144" y="969264"/>
            <a:ext cx="8825659" cy="704088"/>
          </a:xfrm>
          <a:prstGeom prst="rect">
            <a:avLst/>
          </a:prstGeom>
        </p:spPr>
        <p:txBody>
          <a:bodyPr/>
          <a:lstStyle/>
          <a:p>
            <a:r>
              <a:rPr lang="ru-RU"/>
              <a:t>Образец заголовка</a:t>
            </a:r>
            <a:endParaRPr lang="en-US" dirty="0"/>
          </a:p>
        </p:txBody>
      </p:sp>
      <p:sp>
        <p:nvSpPr>
          <p:cNvPr id="3" name="Date Placeholder 2"/>
          <p:cNvSpPr>
            <a:spLocks noGrp="1"/>
          </p:cNvSpPr>
          <p:nvPr>
            <p:ph type="dt" sz="half" idx="10"/>
          </p:nvPr>
        </p:nvSpPr>
        <p:spPr/>
        <p:txBody>
          <a:bodyPr/>
          <a:lstStyle/>
          <a:p>
            <a:pPr>
              <a:defRPr/>
            </a:pPr>
            <a:fld id="{00A00320-519E-4940-BAC6-BA01AB868D24}" type="datetimeFigureOut">
              <a:rPr lang="ru-RU" smtClean="0"/>
              <a:pPr>
                <a:defRPr/>
              </a:pPr>
              <a:t>29.05.2025</a:t>
            </a:fld>
            <a:endParaRPr lang="ru-RU"/>
          </a:p>
        </p:txBody>
      </p:sp>
      <p:sp>
        <p:nvSpPr>
          <p:cNvPr id="4" name="Footer Placeholder 3"/>
          <p:cNvSpPr>
            <a:spLocks noGrp="1"/>
          </p:cNvSpPr>
          <p:nvPr>
            <p:ph type="ftr" sz="quarter" idx="11"/>
          </p:nvPr>
        </p:nvSpPr>
        <p:spPr/>
        <p:txBody>
          <a:bodyPr/>
          <a:lstStyle/>
          <a:p>
            <a:pPr>
              <a:defRPr/>
            </a:pPr>
            <a:endParaRPr lang="ru-RU"/>
          </a:p>
        </p:txBody>
      </p:sp>
      <p:sp>
        <p:nvSpPr>
          <p:cNvPr id="5" name="Slide Number Placeholder 4"/>
          <p:cNvSpPr>
            <a:spLocks noGrp="1"/>
          </p:cNvSpPr>
          <p:nvPr>
            <p:ph type="sldNum" sz="quarter" idx="12"/>
          </p:nvPr>
        </p:nvSpPr>
        <p:spPr/>
        <p:txBody>
          <a:bodyPr/>
          <a:lstStyle/>
          <a:p>
            <a:pPr>
              <a:defRPr/>
            </a:pPr>
            <a:fld id="{0FCB856C-6A87-4118-A144-8AFF67B6CFF8}" type="slidenum">
              <a:rPr lang="ru-RU" altLang="ru-RU" smtClean="0"/>
              <a:pPr>
                <a:defRPr/>
              </a:pPr>
              <a:t>‹#›</a:t>
            </a:fld>
            <a:endParaRPr lang="ru-RU" altLang="ru-RU"/>
          </a:p>
        </p:txBody>
      </p:sp>
    </p:spTree>
    <p:extLst>
      <p:ext uri="{BB962C8B-B14F-4D97-AF65-F5344CB8AC3E}">
        <p14:creationId xmlns:p14="http://schemas.microsoft.com/office/powerpoint/2010/main" val="1156093923"/>
      </p:ext>
    </p:extLst>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showMasterSp="0"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fld id="{883DC9DD-9715-4A36-8331-436C1ED9356D}" type="datetimeFigureOut">
              <a:rPr lang="ru-RU" smtClean="0"/>
              <a:pPr>
                <a:defRPr/>
              </a:pPr>
              <a:t>29.05.2025</a:t>
            </a:fld>
            <a:endParaRPr lang="ru-RU"/>
          </a:p>
        </p:txBody>
      </p:sp>
      <p:sp>
        <p:nvSpPr>
          <p:cNvPr id="3" name="Footer Placeholder 2"/>
          <p:cNvSpPr>
            <a:spLocks noGrp="1"/>
          </p:cNvSpPr>
          <p:nvPr>
            <p:ph type="ftr" sz="quarter" idx="11"/>
          </p:nvPr>
        </p:nvSpPr>
        <p:spPr/>
        <p:txBody>
          <a:bodyPr/>
          <a:lstStyle/>
          <a:p>
            <a:pPr>
              <a:defRPr/>
            </a:pPr>
            <a:endParaRPr lang="ru-RU"/>
          </a:p>
        </p:txBody>
      </p:sp>
      <p:sp>
        <p:nvSpPr>
          <p:cNvPr id="6" name="Rectangle 5"/>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4" name="Slide Number Placeholder 3"/>
          <p:cNvSpPr>
            <a:spLocks noGrp="1"/>
          </p:cNvSpPr>
          <p:nvPr>
            <p:ph type="sldNum" sz="quarter" idx="12"/>
          </p:nvPr>
        </p:nvSpPr>
        <p:spPr/>
        <p:txBody>
          <a:bodyPr/>
          <a:lstStyle/>
          <a:p>
            <a:pPr>
              <a:defRPr/>
            </a:pPr>
            <a:fld id="{8D57FC54-BA88-4B38-A1C8-9B96527F772B}" type="slidenum">
              <a:rPr lang="ru-RU" altLang="ru-RU" smtClean="0"/>
              <a:pPr>
                <a:defRPr/>
              </a:pPr>
              <a:t>‹#›</a:t>
            </a:fld>
            <a:endParaRPr lang="ru-RU" altLang="ru-RU"/>
          </a:p>
        </p:txBody>
      </p:sp>
    </p:spTree>
    <p:extLst>
      <p:ext uri="{BB962C8B-B14F-4D97-AF65-F5344CB8AC3E}">
        <p14:creationId xmlns:p14="http://schemas.microsoft.com/office/powerpoint/2010/main" val="1489460734"/>
      </p:ext>
    </p:extLst>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showMasterSp="0" type="objTx" preserve="1">
  <p:cSld name="Объект с подписью">
    <p:spTree>
      <p:nvGrpSpPr>
        <p:cNvPr id="1" name=""/>
        <p:cNvGrpSpPr/>
        <p:nvPr/>
      </p:nvGrpSpPr>
      <p:grpSpPr>
        <a:xfrm>
          <a:off x="0" y="0"/>
          <a:ext cx="0" cy="0"/>
          <a:chOff x="0" y="0"/>
          <a:chExt cx="0" cy="0"/>
        </a:xfrm>
      </p:grpSpPr>
      <p:grpSp>
        <p:nvGrpSpPr>
          <p:cNvPr id="18" name="Group 17"/>
          <p:cNvGrpSpPr/>
          <p:nvPr/>
        </p:nvGrpSpPr>
        <p:grpSpPr>
          <a:xfrm>
            <a:off x="-1588" y="0"/>
            <a:ext cx="12193588" cy="6861555"/>
            <a:chOff x="-1588" y="0"/>
            <a:chExt cx="12193588" cy="6861555"/>
          </a:xfrm>
        </p:grpSpPr>
        <p:sp>
          <p:nvSpPr>
            <p:cNvPr id="12" name="Rectangle 11"/>
            <p:cNvSpPr/>
            <p:nvPr/>
          </p:nvSpPr>
          <p:spPr>
            <a:xfrm>
              <a:off x="0" y="0"/>
              <a:ext cx="12192000" cy="6858000"/>
            </a:xfrm>
            <a:prstGeom prst="rect">
              <a:avLst/>
            </a:prstGeom>
            <a:blipFill>
              <a:blip r:embed="rId2">
                <a:duotone>
                  <a:schemeClr val="dk2">
                    <a:shade val="69000"/>
                    <a:hueMod val="108000"/>
                    <a:satMod val="164000"/>
                    <a:lumMod val="74000"/>
                  </a:schemeClr>
                  <a:schemeClr val="dk2">
                    <a:tint val="96000"/>
                    <a:hueMod val="88000"/>
                    <a:satMod val="140000"/>
                    <a:lumMod val="13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Oval 14"/>
            <p:cNvSpPr/>
            <p:nvPr/>
          </p:nvSpPr>
          <p:spPr>
            <a:xfrm>
              <a:off x="8761412" y="18288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8761412" y="5870955"/>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1588"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8" name="Rectangle 7"/>
            <p:cNvSpPr/>
            <p:nvPr/>
          </p:nvSpPr>
          <p:spPr>
            <a:xfrm>
              <a:off x="5713412" y="402165"/>
              <a:ext cx="6055253"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9" name="Freeform 5"/>
            <p:cNvSpPr/>
            <p:nvPr/>
          </p:nvSpPr>
          <p:spPr bwMode="gray">
            <a:xfrm rot="16200000">
              <a:off x="2229377"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0" name="Freeform 5"/>
            <p:cNvSpPr/>
            <p:nvPr/>
          </p:nvSpPr>
          <p:spPr bwMode="gray">
            <a:xfrm rot="15922489">
              <a:off x="3140485"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4"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3" y="1298448"/>
            <a:ext cx="2793159" cy="1597152"/>
          </a:xfrm>
          <a:prstGeom prst="rect">
            <a:avLst/>
          </a:prstGeom>
        </p:spPr>
        <p:txBody>
          <a:bodyPr anchor="b"/>
          <a:lstStyle>
            <a:lvl1pPr algn="l">
              <a:defRPr sz="2400" b="0"/>
            </a:lvl1pPr>
          </a:lstStyle>
          <a:p>
            <a:r>
              <a:rPr lang="ru-RU"/>
              <a:t>Образец заголовка</a:t>
            </a:r>
            <a:endParaRPr lang="en-US" dirty="0"/>
          </a:p>
        </p:txBody>
      </p:sp>
      <p:sp>
        <p:nvSpPr>
          <p:cNvPr id="3" name="Content Placeholder 2"/>
          <p:cNvSpPr>
            <a:spLocks noGrp="1"/>
          </p:cNvSpPr>
          <p:nvPr>
            <p:ph idx="1"/>
          </p:nvPr>
        </p:nvSpPr>
        <p:spPr>
          <a:xfrm>
            <a:off x="5779008" y="1447800"/>
            <a:ext cx="5195997" cy="4572000"/>
          </a:xfrm>
        </p:spPr>
        <p:txBody>
          <a:bodyPr anchor="ctr">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Text Placeholder 3"/>
          <p:cNvSpPr>
            <a:spLocks noGrp="1"/>
          </p:cNvSpPr>
          <p:nvPr>
            <p:ph type="body" sz="half" idx="2"/>
          </p:nvPr>
        </p:nvSpPr>
        <p:spPr bwMode="gray">
          <a:xfrm>
            <a:off x="1154953" y="3129280"/>
            <a:ext cx="2793159" cy="2895599"/>
          </a:xfrm>
        </p:spPr>
        <p:txBody>
          <a:bodyPr/>
          <a:lstStyle>
            <a:lvl1pPr marL="0" indent="0">
              <a:buNone/>
              <a:defRPr sz="1400">
                <a:solidFill>
                  <a:schemeClr val="tx2">
                    <a:lumMod val="40000"/>
                    <a:lumOff val="6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Date Placeholder 4"/>
          <p:cNvSpPr>
            <a:spLocks noGrp="1"/>
          </p:cNvSpPr>
          <p:nvPr>
            <p:ph type="dt" sz="half" idx="10"/>
          </p:nvPr>
        </p:nvSpPr>
        <p:spPr/>
        <p:txBody>
          <a:bodyPr/>
          <a:lstStyle/>
          <a:p>
            <a:pPr>
              <a:defRPr/>
            </a:pPr>
            <a:fld id="{6D3C5BBF-33E1-42F6-8D2E-4F0C2EFD5873}" type="datetimeFigureOut">
              <a:rPr lang="ru-RU" smtClean="0"/>
              <a:pPr>
                <a:defRPr/>
              </a:pPr>
              <a:t>29.05.2025</a:t>
            </a:fld>
            <a:endParaRPr lang="ru-RU"/>
          </a:p>
        </p:txBody>
      </p:sp>
      <p:sp>
        <p:nvSpPr>
          <p:cNvPr id="6" name="Footer Placeholder 5"/>
          <p:cNvSpPr>
            <a:spLocks noGrp="1"/>
          </p:cNvSpPr>
          <p:nvPr>
            <p:ph type="ftr" sz="quarter" idx="11"/>
          </p:nvPr>
        </p:nvSpPr>
        <p:spPr/>
        <p:txBody>
          <a:bodyPr/>
          <a:lstStyle/>
          <a:p>
            <a:pPr>
              <a:defRPr/>
            </a:pPr>
            <a:endParaRPr lang="ru-RU"/>
          </a:p>
        </p:txBody>
      </p:sp>
      <p:sp>
        <p:nvSpPr>
          <p:cNvPr id="13" name="Rectangle 12"/>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pPr>
              <a:defRPr/>
            </a:pPr>
            <a:fld id="{0EE84338-C771-47FD-9EA3-9FE1DE9E8DF1}" type="slidenum">
              <a:rPr lang="ru-RU" altLang="ru-RU" smtClean="0"/>
              <a:pPr>
                <a:defRPr/>
              </a:pPr>
              <a:t>‹#›</a:t>
            </a:fld>
            <a:endParaRPr lang="ru-RU" altLang="ru-RU"/>
          </a:p>
        </p:txBody>
      </p:sp>
    </p:spTree>
    <p:extLst>
      <p:ext uri="{BB962C8B-B14F-4D97-AF65-F5344CB8AC3E}">
        <p14:creationId xmlns:p14="http://schemas.microsoft.com/office/powerpoint/2010/main" val="185088018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slideLayout" Target="../slideLayouts/slideLayout24.xml"/><Relationship Id="rId18" Type="http://schemas.openxmlformats.org/officeDocument/2006/relationships/theme" Target="../theme/theme2.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17" Type="http://schemas.openxmlformats.org/officeDocument/2006/relationships/slideLayout" Target="../slideLayouts/slideLayout28.xml"/><Relationship Id="rId2" Type="http://schemas.openxmlformats.org/officeDocument/2006/relationships/slideLayout" Target="../slideLayouts/slideLayout13.xml"/><Relationship Id="rId16" Type="http://schemas.openxmlformats.org/officeDocument/2006/relationships/slideLayout" Target="../slideLayouts/slideLayout27.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5" Type="http://schemas.openxmlformats.org/officeDocument/2006/relationships/slideLayout" Target="../slideLayouts/slideLayout26.xml"/><Relationship Id="rId10" Type="http://schemas.openxmlformats.org/officeDocument/2006/relationships/slideLayout" Target="../slideLayouts/slideLayout21.xml"/><Relationship Id="rId19" Type="http://schemas.openxmlformats.org/officeDocument/2006/relationships/image" Target="../media/image1.jpeg"/><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slideLayout" Target="../slideLayouts/slideLayout25.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6.xml"/><Relationship Id="rId13" Type="http://schemas.openxmlformats.org/officeDocument/2006/relationships/theme" Target="../theme/theme3.xml"/><Relationship Id="rId3" Type="http://schemas.openxmlformats.org/officeDocument/2006/relationships/slideLayout" Target="../slideLayouts/slideLayout31.xml"/><Relationship Id="rId7" Type="http://schemas.openxmlformats.org/officeDocument/2006/relationships/slideLayout" Target="../slideLayouts/slideLayout35.xml"/><Relationship Id="rId12" Type="http://schemas.openxmlformats.org/officeDocument/2006/relationships/slideLayout" Target="../slideLayouts/slideLayout40.xml"/><Relationship Id="rId2" Type="http://schemas.openxmlformats.org/officeDocument/2006/relationships/slideLayout" Target="../slideLayouts/slideLayout30.xml"/><Relationship Id="rId1" Type="http://schemas.openxmlformats.org/officeDocument/2006/relationships/slideLayout" Target="../slideLayouts/slideLayout29.xml"/><Relationship Id="rId6" Type="http://schemas.openxmlformats.org/officeDocument/2006/relationships/slideLayout" Target="../slideLayouts/slideLayout34.xml"/><Relationship Id="rId11" Type="http://schemas.openxmlformats.org/officeDocument/2006/relationships/slideLayout" Target="../slideLayouts/slideLayout39.xml"/><Relationship Id="rId5" Type="http://schemas.openxmlformats.org/officeDocument/2006/relationships/slideLayout" Target="../slideLayouts/slideLayout33.xml"/><Relationship Id="rId10" Type="http://schemas.openxmlformats.org/officeDocument/2006/relationships/slideLayout" Target="../slideLayouts/slideLayout38.xml"/><Relationship Id="rId4" Type="http://schemas.openxmlformats.org/officeDocument/2006/relationships/slideLayout" Target="../slideLayouts/slideLayout32.xml"/><Relationship Id="rId9" Type="http://schemas.openxmlformats.org/officeDocument/2006/relationships/slideLayout" Target="../slideLayouts/slideLayout37.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8.xml"/><Relationship Id="rId13" Type="http://schemas.openxmlformats.org/officeDocument/2006/relationships/slideLayout" Target="../slideLayouts/slideLayout53.xml"/><Relationship Id="rId18" Type="http://schemas.openxmlformats.org/officeDocument/2006/relationships/theme" Target="../theme/theme4.xml"/><Relationship Id="rId3" Type="http://schemas.openxmlformats.org/officeDocument/2006/relationships/slideLayout" Target="../slideLayouts/slideLayout43.xml"/><Relationship Id="rId7" Type="http://schemas.openxmlformats.org/officeDocument/2006/relationships/slideLayout" Target="../slideLayouts/slideLayout47.xml"/><Relationship Id="rId12" Type="http://schemas.openxmlformats.org/officeDocument/2006/relationships/slideLayout" Target="../slideLayouts/slideLayout52.xml"/><Relationship Id="rId17" Type="http://schemas.openxmlformats.org/officeDocument/2006/relationships/slideLayout" Target="../slideLayouts/slideLayout57.xml"/><Relationship Id="rId2" Type="http://schemas.openxmlformats.org/officeDocument/2006/relationships/slideLayout" Target="../slideLayouts/slideLayout42.xml"/><Relationship Id="rId16" Type="http://schemas.openxmlformats.org/officeDocument/2006/relationships/slideLayout" Target="../slideLayouts/slideLayout56.xml"/><Relationship Id="rId1" Type="http://schemas.openxmlformats.org/officeDocument/2006/relationships/slideLayout" Target="../slideLayouts/slideLayout41.xml"/><Relationship Id="rId6" Type="http://schemas.openxmlformats.org/officeDocument/2006/relationships/slideLayout" Target="../slideLayouts/slideLayout46.xml"/><Relationship Id="rId11" Type="http://schemas.openxmlformats.org/officeDocument/2006/relationships/slideLayout" Target="../slideLayouts/slideLayout51.xml"/><Relationship Id="rId5" Type="http://schemas.openxmlformats.org/officeDocument/2006/relationships/slideLayout" Target="../slideLayouts/slideLayout45.xml"/><Relationship Id="rId15" Type="http://schemas.openxmlformats.org/officeDocument/2006/relationships/slideLayout" Target="../slideLayouts/slideLayout55.xml"/><Relationship Id="rId10" Type="http://schemas.openxmlformats.org/officeDocument/2006/relationships/slideLayout" Target="../slideLayouts/slideLayout50.xml"/><Relationship Id="rId19" Type="http://schemas.openxmlformats.org/officeDocument/2006/relationships/image" Target="../media/image1.jpeg"/><Relationship Id="rId4" Type="http://schemas.openxmlformats.org/officeDocument/2006/relationships/slideLayout" Target="../slideLayouts/slideLayout44.xml"/><Relationship Id="rId9" Type="http://schemas.openxmlformats.org/officeDocument/2006/relationships/slideLayout" Target="../slideLayouts/slideLayout49.xml"/><Relationship Id="rId14" Type="http://schemas.openxmlformats.org/officeDocument/2006/relationships/slideLayout" Target="../slideLayouts/slideLayout54.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65.xml"/><Relationship Id="rId13" Type="http://schemas.openxmlformats.org/officeDocument/2006/relationships/slideLayout" Target="../slideLayouts/slideLayout70.xml"/><Relationship Id="rId18" Type="http://schemas.openxmlformats.org/officeDocument/2006/relationships/theme" Target="../theme/theme5.xml"/><Relationship Id="rId3" Type="http://schemas.openxmlformats.org/officeDocument/2006/relationships/slideLayout" Target="../slideLayouts/slideLayout60.xml"/><Relationship Id="rId7" Type="http://schemas.openxmlformats.org/officeDocument/2006/relationships/slideLayout" Target="../slideLayouts/slideLayout64.xml"/><Relationship Id="rId12" Type="http://schemas.openxmlformats.org/officeDocument/2006/relationships/slideLayout" Target="../slideLayouts/slideLayout69.xml"/><Relationship Id="rId17" Type="http://schemas.openxmlformats.org/officeDocument/2006/relationships/slideLayout" Target="../slideLayouts/slideLayout74.xml"/><Relationship Id="rId2" Type="http://schemas.openxmlformats.org/officeDocument/2006/relationships/slideLayout" Target="../slideLayouts/slideLayout59.xml"/><Relationship Id="rId16" Type="http://schemas.openxmlformats.org/officeDocument/2006/relationships/slideLayout" Target="../slideLayouts/slideLayout73.xml"/><Relationship Id="rId1" Type="http://schemas.openxmlformats.org/officeDocument/2006/relationships/slideLayout" Target="../slideLayouts/slideLayout58.xml"/><Relationship Id="rId6" Type="http://schemas.openxmlformats.org/officeDocument/2006/relationships/slideLayout" Target="../slideLayouts/slideLayout63.xml"/><Relationship Id="rId11" Type="http://schemas.openxmlformats.org/officeDocument/2006/relationships/slideLayout" Target="../slideLayouts/slideLayout68.xml"/><Relationship Id="rId5" Type="http://schemas.openxmlformats.org/officeDocument/2006/relationships/slideLayout" Target="../slideLayouts/slideLayout62.xml"/><Relationship Id="rId15" Type="http://schemas.openxmlformats.org/officeDocument/2006/relationships/slideLayout" Target="../slideLayouts/slideLayout72.xml"/><Relationship Id="rId10" Type="http://schemas.openxmlformats.org/officeDocument/2006/relationships/slideLayout" Target="../slideLayouts/slideLayout67.xml"/><Relationship Id="rId19" Type="http://schemas.openxmlformats.org/officeDocument/2006/relationships/image" Target="../media/image1.jpeg"/><Relationship Id="rId4" Type="http://schemas.openxmlformats.org/officeDocument/2006/relationships/slideLayout" Target="../slideLayouts/slideLayout61.xml"/><Relationship Id="rId9" Type="http://schemas.openxmlformats.org/officeDocument/2006/relationships/slideLayout" Target="../slideLayouts/slideLayout66.xml"/><Relationship Id="rId14" Type="http://schemas.openxmlformats.org/officeDocument/2006/relationships/slideLayout" Target="../slideLayouts/slideLayout71.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82.xml"/><Relationship Id="rId13" Type="http://schemas.openxmlformats.org/officeDocument/2006/relationships/slideLayout" Target="../slideLayouts/slideLayout87.xml"/><Relationship Id="rId18" Type="http://schemas.openxmlformats.org/officeDocument/2006/relationships/theme" Target="../theme/theme6.xml"/><Relationship Id="rId3" Type="http://schemas.openxmlformats.org/officeDocument/2006/relationships/slideLayout" Target="../slideLayouts/slideLayout77.xml"/><Relationship Id="rId7" Type="http://schemas.openxmlformats.org/officeDocument/2006/relationships/slideLayout" Target="../slideLayouts/slideLayout81.xml"/><Relationship Id="rId12" Type="http://schemas.openxmlformats.org/officeDocument/2006/relationships/slideLayout" Target="../slideLayouts/slideLayout86.xml"/><Relationship Id="rId17" Type="http://schemas.openxmlformats.org/officeDocument/2006/relationships/slideLayout" Target="../slideLayouts/slideLayout91.xml"/><Relationship Id="rId2" Type="http://schemas.openxmlformats.org/officeDocument/2006/relationships/slideLayout" Target="../slideLayouts/slideLayout76.xml"/><Relationship Id="rId16" Type="http://schemas.openxmlformats.org/officeDocument/2006/relationships/slideLayout" Target="../slideLayouts/slideLayout90.xml"/><Relationship Id="rId1" Type="http://schemas.openxmlformats.org/officeDocument/2006/relationships/slideLayout" Target="../slideLayouts/slideLayout75.xml"/><Relationship Id="rId6" Type="http://schemas.openxmlformats.org/officeDocument/2006/relationships/slideLayout" Target="../slideLayouts/slideLayout80.xml"/><Relationship Id="rId11" Type="http://schemas.openxmlformats.org/officeDocument/2006/relationships/slideLayout" Target="../slideLayouts/slideLayout85.xml"/><Relationship Id="rId5" Type="http://schemas.openxmlformats.org/officeDocument/2006/relationships/slideLayout" Target="../slideLayouts/slideLayout79.xml"/><Relationship Id="rId15" Type="http://schemas.openxmlformats.org/officeDocument/2006/relationships/slideLayout" Target="../slideLayouts/slideLayout89.xml"/><Relationship Id="rId10" Type="http://schemas.openxmlformats.org/officeDocument/2006/relationships/slideLayout" Target="../slideLayouts/slideLayout84.xml"/><Relationship Id="rId19" Type="http://schemas.openxmlformats.org/officeDocument/2006/relationships/image" Target="../media/image1.jpeg"/><Relationship Id="rId4" Type="http://schemas.openxmlformats.org/officeDocument/2006/relationships/slideLayout" Target="../slideLayouts/slideLayout78.xml"/><Relationship Id="rId9" Type="http://schemas.openxmlformats.org/officeDocument/2006/relationships/slideLayout" Target="../slideLayouts/slideLayout83.xml"/><Relationship Id="rId14" Type="http://schemas.openxmlformats.org/officeDocument/2006/relationships/slideLayout" Target="../slideLayouts/slideLayout88.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99.xml"/><Relationship Id="rId13" Type="http://schemas.openxmlformats.org/officeDocument/2006/relationships/slideLayout" Target="../slideLayouts/slideLayout104.xml"/><Relationship Id="rId18" Type="http://schemas.openxmlformats.org/officeDocument/2006/relationships/theme" Target="../theme/theme7.xml"/><Relationship Id="rId3" Type="http://schemas.openxmlformats.org/officeDocument/2006/relationships/slideLayout" Target="../slideLayouts/slideLayout94.xml"/><Relationship Id="rId7" Type="http://schemas.openxmlformats.org/officeDocument/2006/relationships/slideLayout" Target="../slideLayouts/slideLayout98.xml"/><Relationship Id="rId12" Type="http://schemas.openxmlformats.org/officeDocument/2006/relationships/slideLayout" Target="../slideLayouts/slideLayout103.xml"/><Relationship Id="rId17" Type="http://schemas.openxmlformats.org/officeDocument/2006/relationships/slideLayout" Target="../slideLayouts/slideLayout108.xml"/><Relationship Id="rId2" Type="http://schemas.openxmlformats.org/officeDocument/2006/relationships/slideLayout" Target="../slideLayouts/slideLayout93.xml"/><Relationship Id="rId16" Type="http://schemas.openxmlformats.org/officeDocument/2006/relationships/slideLayout" Target="../slideLayouts/slideLayout107.xml"/><Relationship Id="rId1" Type="http://schemas.openxmlformats.org/officeDocument/2006/relationships/slideLayout" Target="../slideLayouts/slideLayout92.xml"/><Relationship Id="rId6" Type="http://schemas.openxmlformats.org/officeDocument/2006/relationships/slideLayout" Target="../slideLayouts/slideLayout97.xml"/><Relationship Id="rId11" Type="http://schemas.openxmlformats.org/officeDocument/2006/relationships/slideLayout" Target="../slideLayouts/slideLayout102.xml"/><Relationship Id="rId5" Type="http://schemas.openxmlformats.org/officeDocument/2006/relationships/slideLayout" Target="../slideLayouts/slideLayout96.xml"/><Relationship Id="rId15" Type="http://schemas.openxmlformats.org/officeDocument/2006/relationships/slideLayout" Target="../slideLayouts/slideLayout106.xml"/><Relationship Id="rId10" Type="http://schemas.openxmlformats.org/officeDocument/2006/relationships/slideLayout" Target="../slideLayouts/slideLayout101.xml"/><Relationship Id="rId19" Type="http://schemas.openxmlformats.org/officeDocument/2006/relationships/image" Target="../media/image1.jpeg"/><Relationship Id="rId4" Type="http://schemas.openxmlformats.org/officeDocument/2006/relationships/slideLayout" Target="../slideLayouts/slideLayout95.xml"/><Relationship Id="rId9" Type="http://schemas.openxmlformats.org/officeDocument/2006/relationships/slideLayout" Target="../slideLayouts/slideLayout100.xml"/><Relationship Id="rId14" Type="http://schemas.openxmlformats.org/officeDocument/2006/relationships/slideLayout" Target="../slideLayouts/slideLayout10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6334316"/>
            <a:ext cx="12191985" cy="6648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097280" y="286603"/>
            <a:ext cx="10058400" cy="1450757"/>
          </a:xfrm>
          <a:prstGeom prst="rect">
            <a:avLst/>
          </a:prstGeom>
        </p:spPr>
        <p:txBody>
          <a:bodyPr vert="horz" lIns="91440" tIns="45720" rIns="91440" bIns="45720" rtlCol="0" anchor="b">
            <a:normAutofit/>
          </a:bodyPr>
          <a:lstStyle/>
          <a:p>
            <a:r>
              <a:rPr lang="ru-RU"/>
              <a:t>Образец заголовка</a:t>
            </a:r>
            <a:endParaRPr lang="en-US" dirty="0"/>
          </a:p>
        </p:txBody>
      </p:sp>
      <p:sp>
        <p:nvSpPr>
          <p:cNvPr id="3" name="Text Placeholder 2"/>
          <p:cNvSpPr>
            <a:spLocks noGrp="1"/>
          </p:cNvSpPr>
          <p:nvPr>
            <p:ph type="body" idx="1"/>
          </p:nvPr>
        </p:nvSpPr>
        <p:spPr>
          <a:xfrm>
            <a:off x="1097280" y="1845734"/>
            <a:ext cx="10058400" cy="4023360"/>
          </a:xfrm>
          <a:prstGeom prst="rect">
            <a:avLst/>
          </a:prstGeom>
        </p:spPr>
        <p:txBody>
          <a:bodyPr vert="horz" lIns="0" tIns="45720" rIns="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2"/>
          </p:nvPr>
        </p:nvSpPr>
        <p:spPr>
          <a:xfrm>
            <a:off x="1097280" y="6459785"/>
            <a:ext cx="2472271" cy="365125"/>
          </a:xfrm>
          <a:prstGeom prst="rect">
            <a:avLst/>
          </a:prstGeom>
        </p:spPr>
        <p:txBody>
          <a:bodyPr vert="horz" lIns="91440" tIns="45720" rIns="91440" bIns="45720" rtlCol="0" anchor="ctr"/>
          <a:lstStyle>
            <a:lvl1pPr algn="l">
              <a:defRPr sz="900">
                <a:solidFill>
                  <a:srgbClr val="FFFFFF"/>
                </a:solidFill>
              </a:defRPr>
            </a:lvl1pPr>
          </a:lstStyle>
          <a:p>
            <a:fld id="{B971AEDF-7987-40DE-8193-EEF5A39083FE}" type="datetimeFigureOut">
              <a:rPr lang="uz-Cyrl-UZ" smtClean="0"/>
              <a:t>29/05/2025</a:t>
            </a:fld>
            <a:endParaRPr lang="uz-Cyrl-UZ"/>
          </a:p>
        </p:txBody>
      </p:sp>
      <p:sp>
        <p:nvSpPr>
          <p:cNvPr id="5" name="Footer Placeholder 4"/>
          <p:cNvSpPr>
            <a:spLocks noGrp="1"/>
          </p:cNvSpPr>
          <p:nvPr>
            <p:ph type="ftr" sz="quarter" idx="3"/>
          </p:nvPr>
        </p:nvSpPr>
        <p:spPr>
          <a:xfrm>
            <a:off x="3686185" y="6459785"/>
            <a:ext cx="4822804" cy="365125"/>
          </a:xfrm>
          <a:prstGeom prst="rect">
            <a:avLst/>
          </a:prstGeom>
        </p:spPr>
        <p:txBody>
          <a:bodyPr vert="horz" lIns="91440" tIns="45720" rIns="91440" bIns="45720" rtlCol="0" anchor="ctr"/>
          <a:lstStyle>
            <a:lvl1pPr algn="ctr">
              <a:defRPr sz="900" cap="all" baseline="0">
                <a:solidFill>
                  <a:srgbClr val="FFFFFF"/>
                </a:solidFill>
              </a:defRPr>
            </a:lvl1pPr>
          </a:lstStyle>
          <a:p>
            <a:endParaRPr lang="uz-Cyrl-UZ"/>
          </a:p>
        </p:txBody>
      </p:sp>
      <p:sp>
        <p:nvSpPr>
          <p:cNvPr id="6" name="Slide Number Placeholder 5"/>
          <p:cNvSpPr>
            <a:spLocks noGrp="1"/>
          </p:cNvSpPr>
          <p:nvPr>
            <p:ph type="sldNum" sz="quarter" idx="4"/>
          </p:nvPr>
        </p:nvSpPr>
        <p:spPr>
          <a:xfrm>
            <a:off x="9900458" y="6459785"/>
            <a:ext cx="1312025" cy="365125"/>
          </a:xfrm>
          <a:prstGeom prst="rect">
            <a:avLst/>
          </a:prstGeom>
        </p:spPr>
        <p:txBody>
          <a:bodyPr vert="horz" lIns="91440" tIns="45720" rIns="91440" bIns="45720" rtlCol="0" anchor="ctr"/>
          <a:lstStyle>
            <a:lvl1pPr algn="r">
              <a:defRPr sz="1050">
                <a:solidFill>
                  <a:srgbClr val="FFFFFF"/>
                </a:solidFill>
              </a:defRPr>
            </a:lvl1pPr>
          </a:lstStyle>
          <a:p>
            <a:fld id="{7404D8E7-D024-4ACA-BCAF-29E0A26DEF33}" type="slidenum">
              <a:rPr lang="uz-Cyrl-UZ" smtClean="0"/>
              <a:t>‹#›</a:t>
            </a:fld>
            <a:endParaRPr lang="uz-Cyrl-UZ"/>
          </a:p>
        </p:txBody>
      </p:sp>
      <p:cxnSp>
        <p:nvCxnSpPr>
          <p:cNvPr id="10" name="Straight Connector 9"/>
          <p:cNvCxnSpPr/>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30782065"/>
      </p:ext>
    </p:extLst>
  </p:cSld>
  <p:clrMap bg1="lt1" tx1="dk1" bg2="lt2" tx2="dk2" accent1="accent1" accent2="accent2" accent3="accent3" accent4="accent4" accent5="accent5" accent6="accent6" hlink="hlink" folHlink="folHlink"/>
  <p:sldLayoutIdLst>
    <p:sldLayoutId id="2147483772" r:id="rId1"/>
    <p:sldLayoutId id="2147483773" r:id="rId2"/>
    <p:sldLayoutId id="2147483774" r:id="rId3"/>
    <p:sldLayoutId id="2147483775" r:id="rId4"/>
    <p:sldLayoutId id="2147483776" r:id="rId5"/>
    <p:sldLayoutId id="2147483777" r:id="rId6"/>
    <p:sldLayoutId id="2147483778" r:id="rId7"/>
    <p:sldLayoutId id="2147483779" r:id="rId8"/>
    <p:sldLayoutId id="2147483780" r:id="rId9"/>
    <p:sldLayoutId id="2147483781" r:id="rId10"/>
    <p:sldLayoutId id="2147483782" r:id="rId11"/>
  </p:sldLayoutIdLst>
  <p:txStyles>
    <p:title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5122" name="Group 8">
            <a:extLst>
              <a:ext uri="{FF2B5EF4-FFF2-40B4-BE49-F238E27FC236}">
                <a16:creationId xmlns:a16="http://schemas.microsoft.com/office/drawing/2014/main" id="{C3696E75-3B02-4E60-BF30-0D060A9B2469}"/>
              </a:ext>
            </a:extLst>
          </p:cNvPr>
          <p:cNvGrpSpPr>
            <a:grpSpLocks/>
          </p:cNvGrpSpPr>
          <p:nvPr/>
        </p:nvGrpSpPr>
        <p:grpSpPr bwMode="auto">
          <a:xfrm>
            <a:off x="0" y="-2117"/>
            <a:ext cx="12192000" cy="6866468"/>
            <a:chOff x="0" y="-2373"/>
            <a:chExt cx="12192000" cy="6867027"/>
          </a:xfrm>
        </p:grpSpPr>
        <p:sp>
          <p:nvSpPr>
            <p:cNvPr id="26" name="Rectangle 25">
              <a:extLst>
                <a:ext uri="{FF2B5EF4-FFF2-40B4-BE49-F238E27FC236}">
                  <a16:creationId xmlns:a16="http://schemas.microsoft.com/office/drawing/2014/main" id="{9ECF6CD3-7590-44CD-BD9E-AB675007D88A}"/>
                </a:ext>
              </a:extLst>
            </p:cNvPr>
            <p:cNvSpPr/>
            <p:nvPr/>
          </p:nvSpPr>
          <p:spPr>
            <a:xfrm>
              <a:off x="0" y="0"/>
              <a:ext cx="12192000" cy="6858000"/>
            </a:xfrm>
            <a:prstGeom prst="rect">
              <a:avLst/>
            </a:prstGeom>
            <a:blipFill>
              <a:blip r:embed="rId19">
                <a:duotone>
                  <a:schemeClr val="dk2">
                    <a:shade val="62000"/>
                    <a:hueMod val="108000"/>
                    <a:satMod val="164000"/>
                    <a:lumMod val="69000"/>
                  </a:schemeClr>
                  <a:schemeClr val="dk2">
                    <a:tint val="96000"/>
                    <a:hueMod val="90000"/>
                    <a:satMod val="130000"/>
                    <a:lumMod val="134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Oval 14">
              <a:extLst>
                <a:ext uri="{FF2B5EF4-FFF2-40B4-BE49-F238E27FC236}">
                  <a16:creationId xmlns:a16="http://schemas.microsoft.com/office/drawing/2014/main" id="{053F2714-4FA6-4309-AF46-C13DEE09BF15}"/>
                </a:ext>
              </a:extLst>
            </p:cNvPr>
            <p:cNvSpPr/>
            <p:nvPr/>
          </p:nvSpPr>
          <p:spPr>
            <a:xfrm>
              <a:off x="3220" y="2667000"/>
              <a:ext cx="4191000" cy="4191000"/>
            </a:xfrm>
            <a:prstGeom prst="ellipse">
              <a:avLst/>
            </a:prstGeom>
            <a:gradFill flip="none" rotWithShape="1">
              <a:gsLst>
                <a:gs pos="0">
                  <a:schemeClr val="bg2">
                    <a:lumMod val="40000"/>
                    <a:lumOff val="60000"/>
                    <a:alpha val="11000"/>
                  </a:schemeClr>
                </a:gs>
                <a:gs pos="75000">
                  <a:schemeClr val="bg2">
                    <a:lumMod val="40000"/>
                    <a:lumOff val="60000"/>
                    <a:alpha val="0"/>
                  </a:schemeClr>
                </a:gs>
                <a:gs pos="36000">
                  <a:schemeClr val="bg2">
                    <a:lumMod val="40000"/>
                    <a:lumOff val="6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a:extLst>
                <a:ext uri="{FF2B5EF4-FFF2-40B4-BE49-F238E27FC236}">
                  <a16:creationId xmlns:a16="http://schemas.microsoft.com/office/drawing/2014/main" id="{0C132B6E-B912-4F45-9A70-E0B23619EF88}"/>
                </a:ext>
              </a:extLst>
            </p:cNvPr>
            <p:cNvSpPr/>
            <p:nvPr/>
          </p:nvSpPr>
          <p:spPr>
            <a:xfrm>
              <a:off x="1750" y="2895600"/>
              <a:ext cx="2362200" cy="2362200"/>
            </a:xfrm>
            <a:prstGeom prst="ellipse">
              <a:avLst/>
            </a:prstGeom>
            <a:gradFill flip="none" rotWithShape="1">
              <a:gsLst>
                <a:gs pos="0">
                  <a:schemeClr val="bg2">
                    <a:lumMod val="40000"/>
                    <a:lumOff val="60000"/>
                    <a:alpha val="8000"/>
                  </a:schemeClr>
                </a:gs>
                <a:gs pos="72000">
                  <a:schemeClr val="bg2">
                    <a:lumMod val="40000"/>
                    <a:lumOff val="60000"/>
                    <a:alpha val="0"/>
                  </a:schemeClr>
                </a:gs>
                <a:gs pos="36000">
                  <a:schemeClr val="bg2">
                    <a:lumMod val="40000"/>
                    <a:lumOff val="6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a:extLst>
                <a:ext uri="{FF2B5EF4-FFF2-40B4-BE49-F238E27FC236}">
                  <a16:creationId xmlns:a16="http://schemas.microsoft.com/office/drawing/2014/main" id="{711A54F0-CC81-4C0F-B793-4A06E4A5EC78}"/>
                </a:ext>
              </a:extLst>
            </p:cNvPr>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a:extLst>
                <a:ext uri="{FF2B5EF4-FFF2-40B4-BE49-F238E27FC236}">
                  <a16:creationId xmlns:a16="http://schemas.microsoft.com/office/drawing/2014/main" id="{4C90E3C7-8A9D-444B-9801-ADFA11FC8AFF}"/>
                </a:ext>
              </a:extLst>
            </p:cNvPr>
            <p:cNvSpPr/>
            <p:nvPr/>
          </p:nvSpPr>
          <p:spPr>
            <a:xfrm>
              <a:off x="7999412" y="-2373"/>
              <a:ext cx="1600200" cy="1600200"/>
            </a:xfrm>
            <a:prstGeom prst="ellipse">
              <a:avLst/>
            </a:prstGeom>
            <a:gradFill flip="none" rotWithShape="1">
              <a:gsLst>
                <a:gs pos="0">
                  <a:schemeClr val="bg2">
                    <a:lumMod val="40000"/>
                    <a:lumOff val="60000"/>
                    <a:alpha val="14000"/>
                  </a:schemeClr>
                </a:gs>
                <a:gs pos="73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a:extLst>
                <a:ext uri="{FF2B5EF4-FFF2-40B4-BE49-F238E27FC236}">
                  <a16:creationId xmlns:a16="http://schemas.microsoft.com/office/drawing/2014/main" id="{BB27E74B-1705-4FDD-A652-D0B026CD5CD2}"/>
                </a:ext>
              </a:extLst>
            </p:cNvPr>
            <p:cNvSpPr/>
            <p:nvPr/>
          </p:nvSpPr>
          <p:spPr>
            <a:xfrm>
              <a:off x="8609012" y="5874054"/>
              <a:ext cx="990600" cy="990600"/>
            </a:xfrm>
            <a:prstGeom prst="ellipse">
              <a:avLst/>
            </a:prstGeom>
            <a:gradFill flip="none" rotWithShape="1">
              <a:gsLst>
                <a:gs pos="0">
                  <a:schemeClr val="bg2">
                    <a:lumMod val="40000"/>
                    <a:lumOff val="60000"/>
                    <a:alpha val="14000"/>
                  </a:schemeClr>
                </a:gs>
                <a:gs pos="66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5147" name="Freeform 5">
              <a:extLst>
                <a:ext uri="{FF2B5EF4-FFF2-40B4-BE49-F238E27FC236}">
                  <a16:creationId xmlns:a16="http://schemas.microsoft.com/office/drawing/2014/main" id="{A219E24E-8353-4261-8225-84CD0C1B77AB}"/>
                </a:ext>
              </a:extLst>
            </p:cNvPr>
            <p:cNvSpPr>
              <a:spLocks/>
            </p:cNvSpPr>
            <p:nvPr/>
          </p:nvSpPr>
          <p:spPr bwMode="gray">
            <a:xfrm rot="-589932">
              <a:off x="8490951" y="1797517"/>
              <a:ext cx="3299407" cy="440924"/>
            </a:xfrm>
            <a:custGeom>
              <a:avLst/>
              <a:gdLst>
                <a:gd name="T0" fmla="*/ 85 w 10000"/>
                <a:gd name="T1" fmla="*/ 2532 h 5291"/>
                <a:gd name="T2" fmla="*/ 9958 w 10000"/>
                <a:gd name="T3" fmla="*/ 5291 h 5291"/>
                <a:gd name="T4" fmla="*/ 10000 w 10000"/>
                <a:gd name="T5" fmla="*/ 0 h 5291"/>
                <a:gd name="T6" fmla="*/ 10000 w 10000"/>
                <a:gd name="T7" fmla="*/ 0 h 5291"/>
                <a:gd name="T8" fmla="*/ 9667 w 10000"/>
                <a:gd name="T9" fmla="*/ 204 h 5291"/>
                <a:gd name="T10" fmla="*/ 9334 w 10000"/>
                <a:gd name="T11" fmla="*/ 400 h 5291"/>
                <a:gd name="T12" fmla="*/ 9001 w 10000"/>
                <a:gd name="T13" fmla="*/ 590 h 5291"/>
                <a:gd name="T14" fmla="*/ 8667 w 10000"/>
                <a:gd name="T15" fmla="*/ 753 h 5291"/>
                <a:gd name="T16" fmla="*/ 8333 w 10000"/>
                <a:gd name="T17" fmla="*/ 917 h 5291"/>
                <a:gd name="T18" fmla="*/ 7999 w 10000"/>
                <a:gd name="T19" fmla="*/ 1071 h 5291"/>
                <a:gd name="T20" fmla="*/ 7669 w 10000"/>
                <a:gd name="T21" fmla="*/ 1202 h 5291"/>
                <a:gd name="T22" fmla="*/ 7333 w 10000"/>
                <a:gd name="T23" fmla="*/ 1325 h 5291"/>
                <a:gd name="T24" fmla="*/ 7000 w 10000"/>
                <a:gd name="T25" fmla="*/ 1440 h 5291"/>
                <a:gd name="T26" fmla="*/ 6673 w 10000"/>
                <a:gd name="T27" fmla="*/ 1538 h 5291"/>
                <a:gd name="T28" fmla="*/ 6340 w 10000"/>
                <a:gd name="T29" fmla="*/ 1636 h 5291"/>
                <a:gd name="T30" fmla="*/ 6013 w 10000"/>
                <a:gd name="T31" fmla="*/ 1719 h 5291"/>
                <a:gd name="T32" fmla="*/ 5686 w 10000"/>
                <a:gd name="T33" fmla="*/ 1784 h 5291"/>
                <a:gd name="T34" fmla="*/ 5359 w 10000"/>
                <a:gd name="T35" fmla="*/ 1850 h 5291"/>
                <a:gd name="T36" fmla="*/ 5036 w 10000"/>
                <a:gd name="T37" fmla="*/ 1906 h 5291"/>
                <a:gd name="T38" fmla="*/ 4717 w 10000"/>
                <a:gd name="T39" fmla="*/ 1948 h 5291"/>
                <a:gd name="T40" fmla="*/ 4396 w 10000"/>
                <a:gd name="T41" fmla="*/ 1980 h 5291"/>
                <a:gd name="T42" fmla="*/ 4079 w 10000"/>
                <a:gd name="T43" fmla="*/ 2013 h 5291"/>
                <a:gd name="T44" fmla="*/ 3766 w 10000"/>
                <a:gd name="T45" fmla="*/ 2029 h 5291"/>
                <a:gd name="T46" fmla="*/ 3454 w 10000"/>
                <a:gd name="T47" fmla="*/ 2046 h 5291"/>
                <a:gd name="T48" fmla="*/ 3145 w 10000"/>
                <a:gd name="T49" fmla="*/ 2053 h 5291"/>
                <a:gd name="T50" fmla="*/ 2839 w 10000"/>
                <a:gd name="T51" fmla="*/ 2046 h 5291"/>
                <a:gd name="T52" fmla="*/ 2537 w 10000"/>
                <a:gd name="T53" fmla="*/ 2046 h 5291"/>
                <a:gd name="T54" fmla="*/ 2238 w 10000"/>
                <a:gd name="T55" fmla="*/ 2029 h 5291"/>
                <a:gd name="T56" fmla="*/ 1943 w 10000"/>
                <a:gd name="T57" fmla="*/ 2004 h 5291"/>
                <a:gd name="T58" fmla="*/ 1653 w 10000"/>
                <a:gd name="T59" fmla="*/ 1980 h 5291"/>
                <a:gd name="T60" fmla="*/ 1368 w 10000"/>
                <a:gd name="T61" fmla="*/ 1955 h 5291"/>
                <a:gd name="T62" fmla="*/ 1085 w 10000"/>
                <a:gd name="T63" fmla="*/ 1915 h 5291"/>
                <a:gd name="T64" fmla="*/ 806 w 10000"/>
                <a:gd name="T65" fmla="*/ 1873 h 5291"/>
                <a:gd name="T66" fmla="*/ 533 w 10000"/>
                <a:gd name="T67" fmla="*/ 1833 h 5291"/>
                <a:gd name="T68" fmla="*/ 0 w 10000"/>
                <a:gd name="T69" fmla="*/ 1726 h 5291"/>
                <a:gd name="T70" fmla="*/ 85 w 10000"/>
                <a:gd name="T71" fmla="*/ 2532 h 52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10000" h="5291">
                  <a:moveTo>
                    <a:pt x="85" y="2532"/>
                  </a:moveTo>
                  <a:cubicBezTo>
                    <a:pt x="1736" y="3911"/>
                    <a:pt x="7524" y="5298"/>
                    <a:pt x="9958" y="5291"/>
                  </a:cubicBezTo>
                  <a:cubicBezTo>
                    <a:pt x="9989" y="1958"/>
                    <a:pt x="9969" y="3333"/>
                    <a:pt x="10000" y="0"/>
                  </a:cubicBez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sz="2400"/>
            </a:p>
          </p:txBody>
        </p:sp>
        <p:sp>
          <p:nvSpPr>
            <p:cNvPr id="5148" name="Freeform 5">
              <a:extLst>
                <a:ext uri="{FF2B5EF4-FFF2-40B4-BE49-F238E27FC236}">
                  <a16:creationId xmlns:a16="http://schemas.microsoft.com/office/drawing/2014/main" id="{FD8DB686-CF9C-4D9C-AF8D-D94B1EB10D1A}"/>
                </a:ext>
              </a:extLst>
            </p:cNvPr>
            <p:cNvSpPr>
              <a:spLocks/>
            </p:cNvSpPr>
            <p:nvPr/>
          </p:nvSpPr>
          <p:spPr bwMode="gray">
            <a:xfrm>
              <a:off x="459506" y="1866405"/>
              <a:ext cx="11277600" cy="4533900"/>
            </a:xfrm>
            <a:custGeom>
              <a:avLst/>
              <a:gdLst>
                <a:gd name="T0" fmla="*/ 0 w 7104"/>
                <a:gd name="T1" fmla="*/ 0 h 2856"/>
                <a:gd name="T2" fmla="*/ 0 w 7104"/>
                <a:gd name="T3" fmla="*/ 2856 h 2856"/>
                <a:gd name="T4" fmla="*/ 7104 w 7104"/>
                <a:gd name="T5" fmla="*/ 2856 h 2856"/>
                <a:gd name="T6" fmla="*/ 7104 w 7104"/>
                <a:gd name="T7" fmla="*/ 1 h 2856"/>
                <a:gd name="T8" fmla="*/ 7104 w 7104"/>
                <a:gd name="T9" fmla="*/ 1 h 2856"/>
                <a:gd name="T10" fmla="*/ 6943 w 7104"/>
                <a:gd name="T11" fmla="*/ 26 h 2856"/>
                <a:gd name="T12" fmla="*/ 6782 w 7104"/>
                <a:gd name="T13" fmla="*/ 50 h 2856"/>
                <a:gd name="T14" fmla="*/ 6621 w 7104"/>
                <a:gd name="T15" fmla="*/ 73 h 2856"/>
                <a:gd name="T16" fmla="*/ 6459 w 7104"/>
                <a:gd name="T17" fmla="*/ 93 h 2856"/>
                <a:gd name="T18" fmla="*/ 6298 w 7104"/>
                <a:gd name="T19" fmla="*/ 113 h 2856"/>
                <a:gd name="T20" fmla="*/ 6136 w 7104"/>
                <a:gd name="T21" fmla="*/ 132 h 2856"/>
                <a:gd name="T22" fmla="*/ 5976 w 7104"/>
                <a:gd name="T23" fmla="*/ 148 h 2856"/>
                <a:gd name="T24" fmla="*/ 5814 w 7104"/>
                <a:gd name="T25" fmla="*/ 163 h 2856"/>
                <a:gd name="T26" fmla="*/ 5653 w 7104"/>
                <a:gd name="T27" fmla="*/ 177 h 2856"/>
                <a:gd name="T28" fmla="*/ 5494 w 7104"/>
                <a:gd name="T29" fmla="*/ 189 h 2856"/>
                <a:gd name="T30" fmla="*/ 5334 w 7104"/>
                <a:gd name="T31" fmla="*/ 201 h 2856"/>
                <a:gd name="T32" fmla="*/ 5175 w 7104"/>
                <a:gd name="T33" fmla="*/ 211 h 2856"/>
                <a:gd name="T34" fmla="*/ 5017 w 7104"/>
                <a:gd name="T35" fmla="*/ 219 h 2856"/>
                <a:gd name="T36" fmla="*/ 4859 w 7104"/>
                <a:gd name="T37" fmla="*/ 227 h 2856"/>
                <a:gd name="T38" fmla="*/ 4703 w 7104"/>
                <a:gd name="T39" fmla="*/ 234 h 2856"/>
                <a:gd name="T40" fmla="*/ 4548 w 7104"/>
                <a:gd name="T41" fmla="*/ 239 h 2856"/>
                <a:gd name="T42" fmla="*/ 4393 w 7104"/>
                <a:gd name="T43" fmla="*/ 243 h 2856"/>
                <a:gd name="T44" fmla="*/ 4240 w 7104"/>
                <a:gd name="T45" fmla="*/ 247 h 2856"/>
                <a:gd name="T46" fmla="*/ 4088 w 7104"/>
                <a:gd name="T47" fmla="*/ 249 h 2856"/>
                <a:gd name="T48" fmla="*/ 3937 w 7104"/>
                <a:gd name="T49" fmla="*/ 251 h 2856"/>
                <a:gd name="T50" fmla="*/ 3788 w 7104"/>
                <a:gd name="T51" fmla="*/ 252 h 2856"/>
                <a:gd name="T52" fmla="*/ 3640 w 7104"/>
                <a:gd name="T53" fmla="*/ 251 h 2856"/>
                <a:gd name="T54" fmla="*/ 3494 w 7104"/>
                <a:gd name="T55" fmla="*/ 251 h 2856"/>
                <a:gd name="T56" fmla="*/ 3349 w 7104"/>
                <a:gd name="T57" fmla="*/ 249 h 2856"/>
                <a:gd name="T58" fmla="*/ 3207 w 7104"/>
                <a:gd name="T59" fmla="*/ 246 h 2856"/>
                <a:gd name="T60" fmla="*/ 3066 w 7104"/>
                <a:gd name="T61" fmla="*/ 243 h 2856"/>
                <a:gd name="T62" fmla="*/ 2928 w 7104"/>
                <a:gd name="T63" fmla="*/ 240 h 2856"/>
                <a:gd name="T64" fmla="*/ 2791 w 7104"/>
                <a:gd name="T65" fmla="*/ 235 h 2856"/>
                <a:gd name="T66" fmla="*/ 2656 w 7104"/>
                <a:gd name="T67" fmla="*/ 230 h 2856"/>
                <a:gd name="T68" fmla="*/ 2524 w 7104"/>
                <a:gd name="T69" fmla="*/ 225 h 2856"/>
                <a:gd name="T70" fmla="*/ 2266 w 7104"/>
                <a:gd name="T71" fmla="*/ 212 h 2856"/>
                <a:gd name="T72" fmla="*/ 2019 w 7104"/>
                <a:gd name="T73" fmla="*/ 198 h 2856"/>
                <a:gd name="T74" fmla="*/ 1782 w 7104"/>
                <a:gd name="T75" fmla="*/ 183 h 2856"/>
                <a:gd name="T76" fmla="*/ 1557 w 7104"/>
                <a:gd name="T77" fmla="*/ 167 h 2856"/>
                <a:gd name="T78" fmla="*/ 1343 w 7104"/>
                <a:gd name="T79" fmla="*/ 150 h 2856"/>
                <a:gd name="T80" fmla="*/ 1144 w 7104"/>
                <a:gd name="T81" fmla="*/ 132 h 2856"/>
                <a:gd name="T82" fmla="*/ 957 w 7104"/>
                <a:gd name="T83" fmla="*/ 114 h 2856"/>
                <a:gd name="T84" fmla="*/ 785 w 7104"/>
                <a:gd name="T85" fmla="*/ 96 h 2856"/>
                <a:gd name="T86" fmla="*/ 627 w 7104"/>
                <a:gd name="T87" fmla="*/ 79 h 2856"/>
                <a:gd name="T88" fmla="*/ 487 w 7104"/>
                <a:gd name="T89" fmla="*/ 63 h 2856"/>
                <a:gd name="T90" fmla="*/ 361 w 7104"/>
                <a:gd name="T91" fmla="*/ 48 h 2856"/>
                <a:gd name="T92" fmla="*/ 254 w 7104"/>
                <a:gd name="T93" fmla="*/ 35 h 2856"/>
                <a:gd name="T94" fmla="*/ 165 w 7104"/>
                <a:gd name="T95" fmla="*/ 23 h 2856"/>
                <a:gd name="T96" fmla="*/ 42 w 7104"/>
                <a:gd name="T97" fmla="*/ 6 h 2856"/>
                <a:gd name="T98" fmla="*/ 0 w 7104"/>
                <a:gd name="T99" fmla="*/ 0 h 2856"/>
                <a:gd name="T100" fmla="*/ 0 w 7104"/>
                <a:gd name="T101" fmla="*/ 0 h 28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7104" h="2856">
                  <a:moveTo>
                    <a:pt x="0" y="0"/>
                  </a:moveTo>
                  <a:lnTo>
                    <a:pt x="0" y="2856"/>
                  </a:lnTo>
                  <a:lnTo>
                    <a:pt x="7104" y="2856"/>
                  </a:lnTo>
                  <a:lnTo>
                    <a:pt x="7104" y="1"/>
                  </a:lnTo>
                  <a:lnTo>
                    <a:pt x="6943" y="26"/>
                  </a:lnTo>
                  <a:lnTo>
                    <a:pt x="6782" y="50"/>
                  </a:lnTo>
                  <a:lnTo>
                    <a:pt x="6621" y="73"/>
                  </a:lnTo>
                  <a:lnTo>
                    <a:pt x="6459" y="93"/>
                  </a:lnTo>
                  <a:lnTo>
                    <a:pt x="6298" y="113"/>
                  </a:lnTo>
                  <a:lnTo>
                    <a:pt x="6136" y="132"/>
                  </a:lnTo>
                  <a:lnTo>
                    <a:pt x="5976" y="148"/>
                  </a:lnTo>
                  <a:lnTo>
                    <a:pt x="5814" y="163"/>
                  </a:lnTo>
                  <a:lnTo>
                    <a:pt x="5653" y="177"/>
                  </a:lnTo>
                  <a:lnTo>
                    <a:pt x="5494" y="189"/>
                  </a:lnTo>
                  <a:lnTo>
                    <a:pt x="5334" y="201"/>
                  </a:lnTo>
                  <a:lnTo>
                    <a:pt x="5175" y="211"/>
                  </a:lnTo>
                  <a:lnTo>
                    <a:pt x="5017" y="219"/>
                  </a:lnTo>
                  <a:lnTo>
                    <a:pt x="4859" y="227"/>
                  </a:lnTo>
                  <a:lnTo>
                    <a:pt x="4703" y="234"/>
                  </a:lnTo>
                  <a:lnTo>
                    <a:pt x="4548" y="239"/>
                  </a:lnTo>
                  <a:lnTo>
                    <a:pt x="4393" y="243"/>
                  </a:lnTo>
                  <a:lnTo>
                    <a:pt x="4240" y="247"/>
                  </a:lnTo>
                  <a:lnTo>
                    <a:pt x="4088" y="249"/>
                  </a:lnTo>
                  <a:lnTo>
                    <a:pt x="3937" y="251"/>
                  </a:lnTo>
                  <a:lnTo>
                    <a:pt x="3788" y="252"/>
                  </a:lnTo>
                  <a:lnTo>
                    <a:pt x="3640" y="251"/>
                  </a:lnTo>
                  <a:lnTo>
                    <a:pt x="3494" y="251"/>
                  </a:lnTo>
                  <a:lnTo>
                    <a:pt x="3349" y="249"/>
                  </a:lnTo>
                  <a:lnTo>
                    <a:pt x="3207" y="246"/>
                  </a:lnTo>
                  <a:lnTo>
                    <a:pt x="3066" y="243"/>
                  </a:lnTo>
                  <a:lnTo>
                    <a:pt x="2928" y="240"/>
                  </a:lnTo>
                  <a:lnTo>
                    <a:pt x="2791" y="235"/>
                  </a:lnTo>
                  <a:lnTo>
                    <a:pt x="2656" y="230"/>
                  </a:lnTo>
                  <a:lnTo>
                    <a:pt x="2524" y="225"/>
                  </a:lnTo>
                  <a:lnTo>
                    <a:pt x="2266" y="212"/>
                  </a:lnTo>
                  <a:lnTo>
                    <a:pt x="2019" y="198"/>
                  </a:lnTo>
                  <a:lnTo>
                    <a:pt x="1782" y="183"/>
                  </a:lnTo>
                  <a:lnTo>
                    <a:pt x="1557" y="167"/>
                  </a:lnTo>
                  <a:lnTo>
                    <a:pt x="1343" y="150"/>
                  </a:lnTo>
                  <a:lnTo>
                    <a:pt x="1144" y="132"/>
                  </a:lnTo>
                  <a:lnTo>
                    <a:pt x="957" y="114"/>
                  </a:lnTo>
                  <a:lnTo>
                    <a:pt x="785" y="96"/>
                  </a:lnTo>
                  <a:lnTo>
                    <a:pt x="627" y="79"/>
                  </a:lnTo>
                  <a:lnTo>
                    <a:pt x="487" y="63"/>
                  </a:lnTo>
                  <a:lnTo>
                    <a:pt x="361" y="48"/>
                  </a:lnTo>
                  <a:lnTo>
                    <a:pt x="254" y="35"/>
                  </a:lnTo>
                  <a:lnTo>
                    <a:pt x="165" y="23"/>
                  </a:lnTo>
                  <a:lnTo>
                    <a:pt x="42" y="6"/>
                  </a:lnTo>
                  <a:lnTo>
                    <a:pt x="0" y="0"/>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sz="2400"/>
            </a:p>
          </p:txBody>
        </p:sp>
        <p:sp>
          <p:nvSpPr>
            <p:cNvPr id="5149" name="Freeform 5">
              <a:extLst>
                <a:ext uri="{FF2B5EF4-FFF2-40B4-BE49-F238E27FC236}">
                  <a16:creationId xmlns:a16="http://schemas.microsoft.com/office/drawing/2014/main" id="{284129E6-FF99-441E-B95E-AA12F02C9EB7}"/>
                </a:ext>
              </a:extLst>
            </p:cNvPr>
            <p:cNvSpPr>
              <a:spLocks noEditPoints="1"/>
            </p:cNvSpPr>
            <p:nvPr/>
          </p:nvSpPr>
          <p:spPr bwMode="gray">
            <a:xfrm>
              <a:off x="0" y="1587"/>
              <a:ext cx="12192000" cy="6856413"/>
            </a:xfrm>
            <a:custGeom>
              <a:avLst/>
              <a:gdLst>
                <a:gd name="T0" fmla="*/ 0 w 15356"/>
                <a:gd name="T1" fmla="*/ 0 h 8638"/>
                <a:gd name="T2" fmla="*/ 0 w 15356"/>
                <a:gd name="T3" fmla="*/ 8638 h 8638"/>
                <a:gd name="T4" fmla="*/ 15356 w 15356"/>
                <a:gd name="T5" fmla="*/ 8638 h 8638"/>
                <a:gd name="T6" fmla="*/ 15356 w 15356"/>
                <a:gd name="T7" fmla="*/ 0 h 8638"/>
                <a:gd name="T8" fmla="*/ 0 w 15356"/>
                <a:gd name="T9" fmla="*/ 0 h 8638"/>
                <a:gd name="T10" fmla="*/ 14748 w 15356"/>
                <a:gd name="T11" fmla="*/ 8038 h 8638"/>
                <a:gd name="T12" fmla="*/ 600 w 15356"/>
                <a:gd name="T13" fmla="*/ 8038 h 8638"/>
                <a:gd name="T14" fmla="*/ 600 w 15356"/>
                <a:gd name="T15" fmla="*/ 592 h 8638"/>
                <a:gd name="T16" fmla="*/ 14748 w 15356"/>
                <a:gd name="T17" fmla="*/ 592 h 8638"/>
                <a:gd name="T18" fmla="*/ 14748 w 15356"/>
                <a:gd name="T19" fmla="*/ 8038 h 86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sz="2400"/>
            </a:p>
          </p:txBody>
        </p:sp>
      </p:grpSp>
      <p:sp>
        <p:nvSpPr>
          <p:cNvPr id="5123" name="Title Placeholder 1">
            <a:extLst>
              <a:ext uri="{FF2B5EF4-FFF2-40B4-BE49-F238E27FC236}">
                <a16:creationId xmlns:a16="http://schemas.microsoft.com/office/drawing/2014/main" id="{BCC8E817-F0BB-45F9-B099-8C8107B63908}"/>
              </a:ext>
            </a:extLst>
          </p:cNvPr>
          <p:cNvSpPr>
            <a:spLocks noGrp="1" noChangeArrowheads="1"/>
          </p:cNvSpPr>
          <p:nvPr>
            <p:ph type="title"/>
          </p:nvPr>
        </p:nvSpPr>
        <p:spPr bwMode="gray">
          <a:xfrm>
            <a:off x="1155701" y="973667"/>
            <a:ext cx="8760884" cy="7069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ru-RU" altLang="ru-RU"/>
              <a:t>Образец заголовка</a:t>
            </a:r>
            <a:endParaRPr lang="en-US" altLang="ru-RU"/>
          </a:p>
        </p:txBody>
      </p:sp>
      <p:sp>
        <p:nvSpPr>
          <p:cNvPr id="3" name="Text Placeholder 2">
            <a:extLst>
              <a:ext uri="{FF2B5EF4-FFF2-40B4-BE49-F238E27FC236}">
                <a16:creationId xmlns:a16="http://schemas.microsoft.com/office/drawing/2014/main" id="{AED479B9-590C-440F-8507-80BEC2A0D755}"/>
              </a:ext>
            </a:extLst>
          </p:cNvPr>
          <p:cNvSpPr>
            <a:spLocks noGrp="1"/>
          </p:cNvSpPr>
          <p:nvPr>
            <p:ph type="body" idx="1"/>
          </p:nvPr>
        </p:nvSpPr>
        <p:spPr>
          <a:xfrm>
            <a:off x="1155701" y="2603501"/>
            <a:ext cx="8760884" cy="3416300"/>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a:extLst>
              <a:ext uri="{FF2B5EF4-FFF2-40B4-BE49-F238E27FC236}">
                <a16:creationId xmlns:a16="http://schemas.microsoft.com/office/drawing/2014/main" id="{DE69FFC5-C22A-453A-870A-0604728365E5}"/>
              </a:ext>
            </a:extLst>
          </p:cNvPr>
          <p:cNvSpPr>
            <a:spLocks noGrp="1"/>
          </p:cNvSpPr>
          <p:nvPr>
            <p:ph type="dt" sz="half" idx="2"/>
          </p:nvPr>
        </p:nvSpPr>
        <p:spPr>
          <a:xfrm>
            <a:off x="10651067" y="6394451"/>
            <a:ext cx="990600" cy="304800"/>
          </a:xfrm>
          <a:prstGeom prst="rect">
            <a:avLst/>
          </a:prstGeom>
        </p:spPr>
        <p:txBody>
          <a:bodyPr vert="horz" lIns="91440" tIns="45720" rIns="91440" bIns="45720" rtlCol="0" anchor="t"/>
          <a:lstStyle>
            <a:lvl1pPr algn="r">
              <a:defRPr sz="1000" b="1" i="0" smtClean="0">
                <a:solidFill>
                  <a:schemeClr val="accent1"/>
                </a:solidFill>
              </a:defRPr>
            </a:lvl1pPr>
          </a:lstStyle>
          <a:p>
            <a:pPr>
              <a:defRPr/>
            </a:pPr>
            <a:fld id="{363133E3-3F0E-49B7-BC26-3F85EA99B2D4}" type="datetimeFigureOut">
              <a:rPr lang="ru-RU"/>
              <a:pPr>
                <a:defRPr/>
              </a:pPr>
              <a:t>29.05.2025</a:t>
            </a:fld>
            <a:endParaRPr lang="ru-RU"/>
          </a:p>
        </p:txBody>
      </p:sp>
      <p:sp>
        <p:nvSpPr>
          <p:cNvPr id="5" name="Footer Placeholder 4">
            <a:extLst>
              <a:ext uri="{FF2B5EF4-FFF2-40B4-BE49-F238E27FC236}">
                <a16:creationId xmlns:a16="http://schemas.microsoft.com/office/drawing/2014/main" id="{FB4F0986-2DD8-4386-84EE-90CB333BF870}"/>
              </a:ext>
            </a:extLst>
          </p:cNvPr>
          <p:cNvSpPr>
            <a:spLocks noGrp="1"/>
          </p:cNvSpPr>
          <p:nvPr>
            <p:ph type="ftr" sz="quarter" idx="3"/>
          </p:nvPr>
        </p:nvSpPr>
        <p:spPr>
          <a:xfrm>
            <a:off x="529167" y="6392333"/>
            <a:ext cx="3858684" cy="304800"/>
          </a:xfrm>
          <a:prstGeom prst="rect">
            <a:avLst/>
          </a:prstGeom>
        </p:spPr>
        <p:txBody>
          <a:bodyPr vert="horz" lIns="91440" tIns="45720" rIns="91440" bIns="45720" rtlCol="0" anchor="b"/>
          <a:lstStyle>
            <a:lvl1pPr algn="l">
              <a:defRPr sz="1000" b="1" i="0">
                <a:solidFill>
                  <a:schemeClr val="accent1"/>
                </a:solidFill>
                <a:latin typeface="+mn-lt"/>
              </a:defRPr>
            </a:lvl1pPr>
          </a:lstStyle>
          <a:p>
            <a:pPr>
              <a:defRPr/>
            </a:pPr>
            <a:endParaRPr lang="ru-RU"/>
          </a:p>
        </p:txBody>
      </p:sp>
      <p:sp>
        <p:nvSpPr>
          <p:cNvPr id="22" name="Rectangle 21">
            <a:extLst>
              <a:ext uri="{FF2B5EF4-FFF2-40B4-BE49-F238E27FC236}">
                <a16:creationId xmlns:a16="http://schemas.microsoft.com/office/drawing/2014/main" id="{9C3F5FE3-64EB-4CE6-B2C6-5ECD12D113C6}"/>
              </a:ext>
            </a:extLst>
          </p:cNvPr>
          <p:cNvSpPr/>
          <p:nvPr/>
        </p:nvSpPr>
        <p:spPr>
          <a:xfrm>
            <a:off x="10437284"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a:extLst>
              <a:ext uri="{FF2B5EF4-FFF2-40B4-BE49-F238E27FC236}">
                <a16:creationId xmlns:a16="http://schemas.microsoft.com/office/drawing/2014/main" id="{0F929181-4125-4112-A282-848B2BB5B37A}"/>
              </a:ext>
            </a:extLst>
          </p:cNvPr>
          <p:cNvSpPr>
            <a:spLocks noGrp="1"/>
          </p:cNvSpPr>
          <p:nvPr>
            <p:ph type="sldNum" sz="quarter" idx="4"/>
          </p:nvPr>
        </p:nvSpPr>
        <p:spPr>
          <a:xfrm>
            <a:off x="10352617" y="296334"/>
            <a:ext cx="838200" cy="766233"/>
          </a:xfrm>
          <a:prstGeom prst="rect">
            <a:avLst/>
          </a:prstGeom>
        </p:spPr>
        <p:txBody>
          <a:bodyPr vert="horz" lIns="91440" tIns="45720" rIns="91440" bIns="45720" rtlCol="0" anchor="b"/>
          <a:lstStyle>
            <a:lvl1pPr algn="ctr">
              <a:defRPr sz="2800" b="0" i="0" smtClean="0">
                <a:solidFill>
                  <a:schemeClr val="bg1"/>
                </a:solidFill>
                <a:latin typeface="+mn-lt"/>
              </a:defRPr>
            </a:lvl1pPr>
          </a:lstStyle>
          <a:p>
            <a:pPr>
              <a:defRPr/>
            </a:pPr>
            <a:fld id="{04FAF001-8C67-49CB-B7E3-D7BBF356A1BF}" type="slidenum">
              <a:rPr lang="ru-RU" altLang="ru-RU"/>
              <a:pPr>
                <a:defRPr/>
              </a:pPr>
              <a:t>‹#›</a:t>
            </a:fld>
            <a:endParaRPr lang="ru-RU" altLang="ru-RU"/>
          </a:p>
        </p:txBody>
      </p:sp>
    </p:spTree>
    <p:extLst>
      <p:ext uri="{BB962C8B-B14F-4D97-AF65-F5344CB8AC3E}">
        <p14:creationId xmlns:p14="http://schemas.microsoft.com/office/powerpoint/2010/main" val="2312346156"/>
      </p:ext>
    </p:extLst>
  </p:cSld>
  <p:clrMap bg1="lt1" tx1="dk1" bg2="lt2" tx2="dk2" accent1="accent1" accent2="accent2" accent3="accent3" accent4="accent4" accent5="accent5" accent6="accent6" hlink="hlink" folHlink="folHlink"/>
  <p:sldLayoutIdLst>
    <p:sldLayoutId id="2147483814" r:id="rId1"/>
    <p:sldLayoutId id="2147483815" r:id="rId2"/>
    <p:sldLayoutId id="2147483816" r:id="rId3"/>
    <p:sldLayoutId id="2147483817" r:id="rId4"/>
    <p:sldLayoutId id="2147483818" r:id="rId5"/>
    <p:sldLayoutId id="2147483819" r:id="rId6"/>
    <p:sldLayoutId id="2147483820" r:id="rId7"/>
    <p:sldLayoutId id="2147483821" r:id="rId8"/>
    <p:sldLayoutId id="2147483822" r:id="rId9"/>
    <p:sldLayoutId id="2147483823" r:id="rId10"/>
    <p:sldLayoutId id="2147483824" r:id="rId11"/>
    <p:sldLayoutId id="2147483825" r:id="rId12"/>
    <p:sldLayoutId id="2147483826" r:id="rId13"/>
    <p:sldLayoutId id="2147483827" r:id="rId14"/>
    <p:sldLayoutId id="2147483828" r:id="rId15"/>
    <p:sldLayoutId id="2147483829" r:id="rId16"/>
    <p:sldLayoutId id="2147483830" r:id="rId17"/>
  </p:sldLayoutIdLst>
  <p:txStyles>
    <p:titleStyle>
      <a:lvl1pPr algn="l" defTabSz="457189" rtl="0" fontAlgn="base">
        <a:spcBef>
          <a:spcPct val="0"/>
        </a:spcBef>
        <a:spcAft>
          <a:spcPct val="0"/>
        </a:spcAft>
        <a:defRPr sz="3600" kern="1200">
          <a:solidFill>
            <a:schemeClr val="bg2"/>
          </a:solidFill>
          <a:latin typeface="+mj-lt"/>
          <a:ea typeface="+mj-ea"/>
          <a:cs typeface="+mj-cs"/>
        </a:defRPr>
      </a:lvl1pPr>
      <a:lvl2pPr algn="l" defTabSz="457189" rtl="0" fontAlgn="base">
        <a:spcBef>
          <a:spcPct val="0"/>
        </a:spcBef>
        <a:spcAft>
          <a:spcPct val="0"/>
        </a:spcAft>
        <a:defRPr sz="3600">
          <a:solidFill>
            <a:schemeClr val="bg2"/>
          </a:solidFill>
          <a:latin typeface="Century Gothic" panose="020B0502020202020204" pitchFamily="34" charset="0"/>
        </a:defRPr>
      </a:lvl2pPr>
      <a:lvl3pPr algn="l" defTabSz="457189" rtl="0" fontAlgn="base">
        <a:spcBef>
          <a:spcPct val="0"/>
        </a:spcBef>
        <a:spcAft>
          <a:spcPct val="0"/>
        </a:spcAft>
        <a:defRPr sz="3600">
          <a:solidFill>
            <a:schemeClr val="bg2"/>
          </a:solidFill>
          <a:latin typeface="Century Gothic" panose="020B0502020202020204" pitchFamily="34" charset="0"/>
        </a:defRPr>
      </a:lvl3pPr>
      <a:lvl4pPr algn="l" defTabSz="457189" rtl="0" fontAlgn="base">
        <a:spcBef>
          <a:spcPct val="0"/>
        </a:spcBef>
        <a:spcAft>
          <a:spcPct val="0"/>
        </a:spcAft>
        <a:defRPr sz="3600">
          <a:solidFill>
            <a:schemeClr val="bg2"/>
          </a:solidFill>
          <a:latin typeface="Century Gothic" panose="020B0502020202020204" pitchFamily="34" charset="0"/>
        </a:defRPr>
      </a:lvl4pPr>
      <a:lvl5pPr algn="l" defTabSz="457189" rtl="0" fontAlgn="base">
        <a:spcBef>
          <a:spcPct val="0"/>
        </a:spcBef>
        <a:spcAft>
          <a:spcPct val="0"/>
        </a:spcAft>
        <a:defRPr sz="3600">
          <a:solidFill>
            <a:schemeClr val="bg2"/>
          </a:solidFill>
          <a:latin typeface="Century Gothic" panose="020B0502020202020204" pitchFamily="34" charset="0"/>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891" indent="-342891" algn="l" defTabSz="457189" rtl="0" fontAlgn="base">
        <a:spcBef>
          <a:spcPts val="1000"/>
        </a:spcBef>
        <a:spcAft>
          <a:spcPct val="0"/>
        </a:spcAft>
        <a:buClr>
          <a:schemeClr val="accent1"/>
        </a:buClr>
        <a:buSzPct val="80000"/>
        <a:buFont typeface="Wingdings 3" panose="05040102010807070707" pitchFamily="18" charset="2"/>
        <a:buChar char=""/>
        <a:defRPr sz="1733" kern="1200">
          <a:solidFill>
            <a:srgbClr val="404040"/>
          </a:solidFill>
          <a:latin typeface="+mn-lt"/>
          <a:ea typeface="+mn-ea"/>
          <a:cs typeface="+mn-cs"/>
        </a:defRPr>
      </a:lvl1pPr>
      <a:lvl2pPr marL="742932" indent="-285744" algn="l" defTabSz="457189" rtl="0" fontAlgn="base">
        <a:spcBef>
          <a:spcPts val="1000"/>
        </a:spcBef>
        <a:spcAft>
          <a:spcPct val="0"/>
        </a:spcAft>
        <a:buClr>
          <a:schemeClr val="accent1"/>
        </a:buClr>
        <a:buSzPct val="80000"/>
        <a:buFont typeface="Wingdings 3" panose="05040102010807070707" pitchFamily="18" charset="2"/>
        <a:buChar char=""/>
        <a:defRPr sz="1600" kern="1200">
          <a:solidFill>
            <a:srgbClr val="404040"/>
          </a:solidFill>
          <a:latin typeface="+mn-lt"/>
          <a:ea typeface="+mn-ea"/>
          <a:cs typeface="+mn-cs"/>
        </a:defRPr>
      </a:lvl2pPr>
      <a:lvl3pPr marL="1142971" indent="-228594" algn="l" defTabSz="457189" rtl="0" fontAlgn="base">
        <a:spcBef>
          <a:spcPts val="1000"/>
        </a:spcBef>
        <a:spcAft>
          <a:spcPct val="0"/>
        </a:spcAft>
        <a:buClr>
          <a:schemeClr val="accent1"/>
        </a:buClr>
        <a:buSzPct val="80000"/>
        <a:buFont typeface="Wingdings 3" panose="05040102010807070707" pitchFamily="18" charset="2"/>
        <a:buChar char=""/>
        <a:defRPr sz="1333" kern="1200">
          <a:solidFill>
            <a:srgbClr val="404040"/>
          </a:solidFill>
          <a:latin typeface="+mn-lt"/>
          <a:ea typeface="+mn-ea"/>
          <a:cs typeface="+mn-cs"/>
        </a:defRPr>
      </a:lvl3pPr>
      <a:lvl4pPr marL="1600160" indent="-228594" algn="l" defTabSz="457189" rtl="0" fontAlgn="base">
        <a:spcBef>
          <a:spcPts val="1000"/>
        </a:spcBef>
        <a:spcAft>
          <a:spcPct val="0"/>
        </a:spcAft>
        <a:buClr>
          <a:schemeClr val="accent1"/>
        </a:buClr>
        <a:buSzPct val="80000"/>
        <a:buFont typeface="Wingdings 3" panose="05040102010807070707" pitchFamily="18" charset="2"/>
        <a:buChar char=""/>
        <a:defRPr sz="1200" kern="1200">
          <a:solidFill>
            <a:srgbClr val="404040"/>
          </a:solidFill>
          <a:latin typeface="+mn-lt"/>
          <a:ea typeface="+mn-ea"/>
          <a:cs typeface="+mn-cs"/>
        </a:defRPr>
      </a:lvl4pPr>
      <a:lvl5pPr marL="2057349" indent="-228594" algn="l" defTabSz="457189" rtl="0" fontAlgn="base">
        <a:spcBef>
          <a:spcPts val="1000"/>
        </a:spcBef>
        <a:spcAft>
          <a:spcPct val="0"/>
        </a:spcAft>
        <a:buClr>
          <a:schemeClr val="accent1"/>
        </a:buClr>
        <a:buSzPct val="80000"/>
        <a:buFont typeface="Wingdings 3" panose="05040102010807070707" pitchFamily="18" charset="2"/>
        <a:buChar char=""/>
        <a:defRPr sz="1200" kern="1200">
          <a:solidFill>
            <a:srgbClr val="404040"/>
          </a:solidFill>
          <a:latin typeface="+mn-lt"/>
          <a:ea typeface="+mn-ea"/>
          <a:cs typeface="+mn-cs"/>
        </a:defRPr>
      </a:lvl5pPr>
      <a:lvl6pPr marL="2514537" indent="-228594" algn="l" defTabSz="457189"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6pPr>
      <a:lvl7pPr marL="2971726" indent="-228594" algn="l" defTabSz="457189"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7pPr>
      <a:lvl8pPr marL="3428914" indent="-228594" algn="l" defTabSz="457189"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8pPr>
      <a:lvl9pPr marL="3886103" indent="-228594" algn="l" defTabSz="457189"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9pPr>
    </p:bodyStyle>
    <p:otherStyle>
      <a:defPPr>
        <a:defRPr lang="en-US"/>
      </a:defPPr>
      <a:lvl1pPr marL="0" algn="l" defTabSz="457189" rtl="0" eaLnBrk="1" latinLnBrk="0" hangingPunct="1">
        <a:defRPr sz="1800" kern="1200">
          <a:solidFill>
            <a:schemeClr val="tx1"/>
          </a:solidFill>
          <a:latin typeface="+mn-lt"/>
          <a:ea typeface="+mn-ea"/>
          <a:cs typeface="+mn-cs"/>
        </a:defRPr>
      </a:lvl1pPr>
      <a:lvl2pPr marL="457189" algn="l" defTabSz="457189" rtl="0" eaLnBrk="1" latinLnBrk="0" hangingPunct="1">
        <a:defRPr sz="1800" kern="1200">
          <a:solidFill>
            <a:schemeClr val="tx1"/>
          </a:solidFill>
          <a:latin typeface="+mn-lt"/>
          <a:ea typeface="+mn-ea"/>
          <a:cs typeface="+mn-cs"/>
        </a:defRPr>
      </a:lvl2pPr>
      <a:lvl3pPr marL="914377" algn="l" defTabSz="457189" rtl="0" eaLnBrk="1" latinLnBrk="0" hangingPunct="1">
        <a:defRPr sz="1800" kern="1200">
          <a:solidFill>
            <a:schemeClr val="tx1"/>
          </a:solidFill>
          <a:latin typeface="+mn-lt"/>
          <a:ea typeface="+mn-ea"/>
          <a:cs typeface="+mn-cs"/>
        </a:defRPr>
      </a:lvl3pPr>
      <a:lvl4pPr marL="1371566" algn="l" defTabSz="457189" rtl="0" eaLnBrk="1" latinLnBrk="0" hangingPunct="1">
        <a:defRPr sz="1800" kern="1200">
          <a:solidFill>
            <a:schemeClr val="tx1"/>
          </a:solidFill>
          <a:latin typeface="+mn-lt"/>
          <a:ea typeface="+mn-ea"/>
          <a:cs typeface="+mn-cs"/>
        </a:defRPr>
      </a:lvl4pPr>
      <a:lvl5pPr marL="1828754" algn="l" defTabSz="457189" rtl="0" eaLnBrk="1" latinLnBrk="0" hangingPunct="1">
        <a:defRPr sz="1800" kern="1200">
          <a:solidFill>
            <a:schemeClr val="tx1"/>
          </a:solidFill>
          <a:latin typeface="+mn-lt"/>
          <a:ea typeface="+mn-ea"/>
          <a:cs typeface="+mn-cs"/>
        </a:defRPr>
      </a:lvl5pPr>
      <a:lvl6pPr marL="2285943" algn="l" defTabSz="457189" rtl="0" eaLnBrk="1" latinLnBrk="0" hangingPunct="1">
        <a:defRPr sz="1800" kern="1200">
          <a:solidFill>
            <a:schemeClr val="tx1"/>
          </a:solidFill>
          <a:latin typeface="+mn-lt"/>
          <a:ea typeface="+mn-ea"/>
          <a:cs typeface="+mn-cs"/>
        </a:defRPr>
      </a:lvl6pPr>
      <a:lvl7pPr marL="2743131" algn="l" defTabSz="457189" rtl="0" eaLnBrk="1" latinLnBrk="0" hangingPunct="1">
        <a:defRPr sz="1800" kern="1200">
          <a:solidFill>
            <a:schemeClr val="tx1"/>
          </a:solidFill>
          <a:latin typeface="+mn-lt"/>
          <a:ea typeface="+mn-ea"/>
          <a:cs typeface="+mn-cs"/>
        </a:defRPr>
      </a:lvl7pPr>
      <a:lvl8pPr marL="3200320" algn="l" defTabSz="457189" rtl="0" eaLnBrk="1" latinLnBrk="0" hangingPunct="1">
        <a:defRPr sz="1800" kern="1200">
          <a:solidFill>
            <a:schemeClr val="tx1"/>
          </a:solidFill>
          <a:latin typeface="+mn-lt"/>
          <a:ea typeface="+mn-ea"/>
          <a:cs typeface="+mn-cs"/>
        </a:defRPr>
      </a:lvl8pPr>
      <a:lvl9pPr marL="3657509" algn="l" defTabSz="457189"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55AEB61B-E27F-4BB9-ABFB-3CB499F54791}"/>
              </a:ext>
            </a:extLst>
          </p:cNvPr>
          <p:cNvSpPr/>
          <p:nvPr/>
        </p:nvSpPr>
        <p:spPr>
          <a:xfrm>
            <a:off x="0"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a:extLst>
              <a:ext uri="{FF2B5EF4-FFF2-40B4-BE49-F238E27FC236}">
                <a16:creationId xmlns:a16="http://schemas.microsoft.com/office/drawing/2014/main" id="{85DDCF1B-B809-471F-BE23-FC700389D8FC}"/>
              </a:ext>
            </a:extLst>
          </p:cNvPr>
          <p:cNvSpPr/>
          <p:nvPr/>
        </p:nvSpPr>
        <p:spPr>
          <a:xfrm>
            <a:off x="0" y="6335184"/>
            <a:ext cx="12192000" cy="6561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a:extLst>
              <a:ext uri="{FF2B5EF4-FFF2-40B4-BE49-F238E27FC236}">
                <a16:creationId xmlns:a16="http://schemas.microsoft.com/office/drawing/2014/main" id="{3D0E2817-902F-4C96-B3CA-4AFD5CEEC75B}"/>
              </a:ext>
            </a:extLst>
          </p:cNvPr>
          <p:cNvSpPr>
            <a:spLocks noGrp="1"/>
          </p:cNvSpPr>
          <p:nvPr>
            <p:ph type="title"/>
          </p:nvPr>
        </p:nvSpPr>
        <p:spPr>
          <a:xfrm>
            <a:off x="1096433" y="285752"/>
            <a:ext cx="10058400" cy="1452033"/>
          </a:xfrm>
          <a:prstGeom prst="rect">
            <a:avLst/>
          </a:prstGeom>
        </p:spPr>
        <p:txBody>
          <a:bodyPr vert="horz" lIns="91440" tIns="45720" rIns="91440" bIns="45720" rtlCol="0" anchor="b">
            <a:normAutofit/>
          </a:bodyPr>
          <a:lstStyle/>
          <a:p>
            <a:r>
              <a:rPr lang="ru-RU"/>
              <a:t>Образец заголовка</a:t>
            </a:r>
            <a:endParaRPr lang="en-US" dirty="0"/>
          </a:p>
        </p:txBody>
      </p:sp>
      <p:sp>
        <p:nvSpPr>
          <p:cNvPr id="6149" name="Text Placeholder 2">
            <a:extLst>
              <a:ext uri="{FF2B5EF4-FFF2-40B4-BE49-F238E27FC236}">
                <a16:creationId xmlns:a16="http://schemas.microsoft.com/office/drawing/2014/main" id="{9FE9518D-9CAC-45BB-B972-5DF3CF322442}"/>
              </a:ext>
            </a:extLst>
          </p:cNvPr>
          <p:cNvSpPr>
            <a:spLocks noGrp="1" noChangeArrowheads="1"/>
          </p:cNvSpPr>
          <p:nvPr>
            <p:ph type="body" idx="1"/>
          </p:nvPr>
        </p:nvSpPr>
        <p:spPr bwMode="auto">
          <a:xfrm>
            <a:off x="1096433" y="1845733"/>
            <a:ext cx="10058400" cy="40237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45720" rIns="0" bIns="45720" numCol="1" anchor="t" anchorCtr="0" compatLnSpc="1">
            <a:prstTxWarp prst="textNoShape">
              <a:avLst/>
            </a:prstTxWarp>
          </a:bodyPr>
          <a:lstStyle/>
          <a:p>
            <a:pPr lvl="0"/>
            <a:r>
              <a:rPr lang="ru-RU" altLang="ru-RU"/>
              <a:t>Образец текста</a:t>
            </a:r>
          </a:p>
          <a:p>
            <a:pPr lvl="1"/>
            <a:r>
              <a:rPr lang="ru-RU" altLang="ru-RU"/>
              <a:t>Второй уровень</a:t>
            </a:r>
          </a:p>
          <a:p>
            <a:pPr lvl="2"/>
            <a:r>
              <a:rPr lang="ru-RU" altLang="ru-RU"/>
              <a:t>Третий уровень</a:t>
            </a:r>
          </a:p>
          <a:p>
            <a:pPr lvl="3"/>
            <a:r>
              <a:rPr lang="ru-RU" altLang="ru-RU"/>
              <a:t>Четвертый уровень</a:t>
            </a:r>
          </a:p>
          <a:p>
            <a:pPr lvl="4"/>
            <a:r>
              <a:rPr lang="ru-RU" altLang="ru-RU"/>
              <a:t>Пятый уровень</a:t>
            </a:r>
            <a:endParaRPr lang="en-US" altLang="ru-RU"/>
          </a:p>
        </p:txBody>
      </p:sp>
      <p:sp>
        <p:nvSpPr>
          <p:cNvPr id="4" name="Date Placeholder 3">
            <a:extLst>
              <a:ext uri="{FF2B5EF4-FFF2-40B4-BE49-F238E27FC236}">
                <a16:creationId xmlns:a16="http://schemas.microsoft.com/office/drawing/2014/main" id="{26EE4A82-8DCA-4473-A5A9-6D3D7D70B184}"/>
              </a:ext>
            </a:extLst>
          </p:cNvPr>
          <p:cNvSpPr>
            <a:spLocks noGrp="1"/>
          </p:cNvSpPr>
          <p:nvPr>
            <p:ph type="dt" sz="half" idx="2"/>
          </p:nvPr>
        </p:nvSpPr>
        <p:spPr>
          <a:xfrm>
            <a:off x="1096433" y="6460067"/>
            <a:ext cx="2472267" cy="364067"/>
          </a:xfrm>
          <a:prstGeom prst="rect">
            <a:avLst/>
          </a:prstGeom>
        </p:spPr>
        <p:txBody>
          <a:bodyPr vert="horz" lIns="91440" tIns="45720" rIns="91440" bIns="45720" rtlCol="0" anchor="ctr"/>
          <a:lstStyle>
            <a:lvl1pPr algn="l">
              <a:defRPr sz="900">
                <a:solidFill>
                  <a:srgbClr val="FFFFFF"/>
                </a:solidFill>
              </a:defRPr>
            </a:lvl1pPr>
          </a:lstStyle>
          <a:p>
            <a:pPr>
              <a:defRPr/>
            </a:pPr>
            <a:fld id="{44B5613D-BB4A-4EF5-9DDB-A18D1D9945C1}" type="datetimeFigureOut">
              <a:rPr lang="ru-RU"/>
              <a:pPr>
                <a:defRPr/>
              </a:pPr>
              <a:t>29.05.2025</a:t>
            </a:fld>
            <a:endParaRPr lang="ru-RU"/>
          </a:p>
        </p:txBody>
      </p:sp>
      <p:sp>
        <p:nvSpPr>
          <p:cNvPr id="5" name="Footer Placeholder 4">
            <a:extLst>
              <a:ext uri="{FF2B5EF4-FFF2-40B4-BE49-F238E27FC236}">
                <a16:creationId xmlns:a16="http://schemas.microsoft.com/office/drawing/2014/main" id="{1F369D19-6884-4D78-837A-271D9E746C04}"/>
              </a:ext>
            </a:extLst>
          </p:cNvPr>
          <p:cNvSpPr>
            <a:spLocks noGrp="1"/>
          </p:cNvSpPr>
          <p:nvPr>
            <p:ph type="ftr" sz="quarter" idx="3"/>
          </p:nvPr>
        </p:nvSpPr>
        <p:spPr>
          <a:xfrm>
            <a:off x="3687234" y="6460067"/>
            <a:ext cx="4821767" cy="364067"/>
          </a:xfrm>
          <a:prstGeom prst="rect">
            <a:avLst/>
          </a:prstGeom>
        </p:spPr>
        <p:txBody>
          <a:bodyPr vert="horz" lIns="91440" tIns="45720" rIns="91440" bIns="45720" rtlCol="0" anchor="ctr"/>
          <a:lstStyle>
            <a:lvl1pPr algn="ctr">
              <a:defRPr sz="900" cap="all" baseline="0">
                <a:solidFill>
                  <a:srgbClr val="FFFFFF"/>
                </a:solidFill>
              </a:defRPr>
            </a:lvl1pPr>
          </a:lstStyle>
          <a:p>
            <a:pPr>
              <a:defRPr/>
            </a:pPr>
            <a:endParaRPr lang="ru-RU"/>
          </a:p>
        </p:txBody>
      </p:sp>
      <p:sp>
        <p:nvSpPr>
          <p:cNvPr id="6" name="Slide Number Placeholder 5">
            <a:extLst>
              <a:ext uri="{FF2B5EF4-FFF2-40B4-BE49-F238E27FC236}">
                <a16:creationId xmlns:a16="http://schemas.microsoft.com/office/drawing/2014/main" id="{F3073EB2-E260-4DFC-9C96-B2415EA2B4F6}"/>
              </a:ext>
            </a:extLst>
          </p:cNvPr>
          <p:cNvSpPr>
            <a:spLocks noGrp="1"/>
          </p:cNvSpPr>
          <p:nvPr>
            <p:ph type="sldNum" sz="quarter" idx="4"/>
          </p:nvPr>
        </p:nvSpPr>
        <p:spPr>
          <a:xfrm>
            <a:off x="9899651" y="6460067"/>
            <a:ext cx="1312333" cy="364067"/>
          </a:xfrm>
          <a:prstGeom prst="rect">
            <a:avLst/>
          </a:prstGeom>
        </p:spPr>
        <p:txBody>
          <a:bodyPr vert="horz" lIns="91440" tIns="45720" rIns="91440" bIns="45720" rtlCol="0" anchor="ctr"/>
          <a:lstStyle>
            <a:lvl1pPr algn="r">
              <a:defRPr sz="1051">
                <a:solidFill>
                  <a:srgbClr val="FFFFFF"/>
                </a:solidFill>
              </a:defRPr>
            </a:lvl1pPr>
          </a:lstStyle>
          <a:p>
            <a:pPr>
              <a:defRPr/>
            </a:pPr>
            <a:fld id="{E5095C3E-C977-4FA2-A169-FA4334E7A6D2}" type="slidenum">
              <a:rPr lang="ru-RU" altLang="ru-RU"/>
              <a:pPr>
                <a:defRPr/>
              </a:pPr>
              <a:t>‹#›</a:t>
            </a:fld>
            <a:endParaRPr lang="ru-RU" altLang="ru-RU"/>
          </a:p>
        </p:txBody>
      </p:sp>
      <p:cxnSp>
        <p:nvCxnSpPr>
          <p:cNvPr id="10" name="Straight Connector 9">
            <a:extLst>
              <a:ext uri="{FF2B5EF4-FFF2-40B4-BE49-F238E27FC236}">
                <a16:creationId xmlns:a16="http://schemas.microsoft.com/office/drawing/2014/main" id="{64795C0E-AF0E-4109-90A3-91A8E030E2C8}"/>
              </a:ext>
            </a:extLst>
          </p:cNvPr>
          <p:cNvCxnSpPr/>
          <p:nvPr/>
        </p:nvCxnSpPr>
        <p:spPr>
          <a:xfrm>
            <a:off x="1193800" y="1737784"/>
            <a:ext cx="9967384"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792352935"/>
      </p:ext>
    </p:extLst>
  </p:cSld>
  <p:clrMap bg1="lt1" tx1="dk1" bg2="lt2" tx2="dk2" accent1="accent1" accent2="accent2" accent3="accent3" accent4="accent4" accent5="accent5" accent6="accent6" hlink="hlink" folHlink="folHlink"/>
  <p:sldLayoutIdLst>
    <p:sldLayoutId id="2147483832" r:id="rId1"/>
    <p:sldLayoutId id="2147483833" r:id="rId2"/>
    <p:sldLayoutId id="2147483834" r:id="rId3"/>
    <p:sldLayoutId id="2147483835" r:id="rId4"/>
    <p:sldLayoutId id="2147483836" r:id="rId5"/>
    <p:sldLayoutId id="2147483837" r:id="rId6"/>
    <p:sldLayoutId id="2147483838" r:id="rId7"/>
    <p:sldLayoutId id="2147483839" r:id="rId8"/>
    <p:sldLayoutId id="2147483840" r:id="rId9"/>
    <p:sldLayoutId id="2147483841" r:id="rId10"/>
    <p:sldLayoutId id="2147483842" r:id="rId11"/>
    <p:sldLayoutId id="2147483843" r:id="rId12"/>
  </p:sldLayoutIdLst>
  <p:txStyles>
    <p:titleStyle>
      <a:lvl1pPr algn="l" defTabSz="914377" rtl="0" eaLnBrk="0" fontAlgn="base" hangingPunct="0">
        <a:lnSpc>
          <a:spcPct val="85000"/>
        </a:lnSpc>
        <a:spcBef>
          <a:spcPct val="0"/>
        </a:spcBef>
        <a:spcAft>
          <a:spcPct val="0"/>
        </a:spcAft>
        <a:defRPr sz="4800" kern="1200" spc="-51">
          <a:solidFill>
            <a:srgbClr val="404040"/>
          </a:solidFill>
          <a:latin typeface="+mj-lt"/>
          <a:ea typeface="+mj-ea"/>
          <a:cs typeface="+mj-cs"/>
        </a:defRPr>
      </a:lvl1pPr>
      <a:lvl2pPr algn="l" defTabSz="914377" rtl="0" eaLnBrk="0" fontAlgn="base" hangingPunct="0">
        <a:lnSpc>
          <a:spcPct val="85000"/>
        </a:lnSpc>
        <a:spcBef>
          <a:spcPct val="0"/>
        </a:spcBef>
        <a:spcAft>
          <a:spcPct val="0"/>
        </a:spcAft>
        <a:defRPr sz="4800">
          <a:solidFill>
            <a:srgbClr val="404040"/>
          </a:solidFill>
          <a:latin typeface="Calibri Light" panose="020F0302020204030204" pitchFamily="34" charset="0"/>
        </a:defRPr>
      </a:lvl2pPr>
      <a:lvl3pPr algn="l" defTabSz="914377" rtl="0" eaLnBrk="0" fontAlgn="base" hangingPunct="0">
        <a:lnSpc>
          <a:spcPct val="85000"/>
        </a:lnSpc>
        <a:spcBef>
          <a:spcPct val="0"/>
        </a:spcBef>
        <a:spcAft>
          <a:spcPct val="0"/>
        </a:spcAft>
        <a:defRPr sz="4800">
          <a:solidFill>
            <a:srgbClr val="404040"/>
          </a:solidFill>
          <a:latin typeface="Calibri Light" panose="020F0302020204030204" pitchFamily="34" charset="0"/>
        </a:defRPr>
      </a:lvl3pPr>
      <a:lvl4pPr algn="l" defTabSz="914377" rtl="0" eaLnBrk="0" fontAlgn="base" hangingPunct="0">
        <a:lnSpc>
          <a:spcPct val="85000"/>
        </a:lnSpc>
        <a:spcBef>
          <a:spcPct val="0"/>
        </a:spcBef>
        <a:spcAft>
          <a:spcPct val="0"/>
        </a:spcAft>
        <a:defRPr sz="4800">
          <a:solidFill>
            <a:srgbClr val="404040"/>
          </a:solidFill>
          <a:latin typeface="Calibri Light" panose="020F0302020204030204" pitchFamily="34" charset="0"/>
        </a:defRPr>
      </a:lvl4pPr>
      <a:lvl5pPr algn="l" defTabSz="914377" rtl="0" eaLnBrk="0" fontAlgn="base" hangingPunct="0">
        <a:lnSpc>
          <a:spcPct val="85000"/>
        </a:lnSpc>
        <a:spcBef>
          <a:spcPct val="0"/>
        </a:spcBef>
        <a:spcAft>
          <a:spcPct val="0"/>
        </a:spcAft>
        <a:defRPr sz="4800">
          <a:solidFill>
            <a:srgbClr val="404040"/>
          </a:solidFill>
          <a:latin typeface="Calibri Light" panose="020F0302020204030204" pitchFamily="34" charset="0"/>
        </a:defRPr>
      </a:lvl5pPr>
      <a:lvl6pPr marL="609585" algn="l" defTabSz="914377" rtl="0" fontAlgn="base">
        <a:lnSpc>
          <a:spcPct val="85000"/>
        </a:lnSpc>
        <a:spcBef>
          <a:spcPct val="0"/>
        </a:spcBef>
        <a:spcAft>
          <a:spcPct val="0"/>
        </a:spcAft>
        <a:defRPr sz="4800">
          <a:solidFill>
            <a:srgbClr val="404040"/>
          </a:solidFill>
          <a:latin typeface="Calibri Light" panose="020F0302020204030204" pitchFamily="34" charset="0"/>
        </a:defRPr>
      </a:lvl6pPr>
      <a:lvl7pPr marL="1219170" algn="l" defTabSz="914377" rtl="0" fontAlgn="base">
        <a:lnSpc>
          <a:spcPct val="85000"/>
        </a:lnSpc>
        <a:spcBef>
          <a:spcPct val="0"/>
        </a:spcBef>
        <a:spcAft>
          <a:spcPct val="0"/>
        </a:spcAft>
        <a:defRPr sz="4800">
          <a:solidFill>
            <a:srgbClr val="404040"/>
          </a:solidFill>
          <a:latin typeface="Calibri Light" panose="020F0302020204030204" pitchFamily="34" charset="0"/>
        </a:defRPr>
      </a:lvl7pPr>
      <a:lvl8pPr marL="1828754" algn="l" defTabSz="914377" rtl="0" fontAlgn="base">
        <a:lnSpc>
          <a:spcPct val="85000"/>
        </a:lnSpc>
        <a:spcBef>
          <a:spcPct val="0"/>
        </a:spcBef>
        <a:spcAft>
          <a:spcPct val="0"/>
        </a:spcAft>
        <a:defRPr sz="4800">
          <a:solidFill>
            <a:srgbClr val="404040"/>
          </a:solidFill>
          <a:latin typeface="Calibri Light" panose="020F0302020204030204" pitchFamily="34" charset="0"/>
        </a:defRPr>
      </a:lvl8pPr>
      <a:lvl9pPr marL="2438339" algn="l" defTabSz="914377" rtl="0" fontAlgn="base">
        <a:lnSpc>
          <a:spcPct val="85000"/>
        </a:lnSpc>
        <a:spcBef>
          <a:spcPct val="0"/>
        </a:spcBef>
        <a:spcAft>
          <a:spcPct val="0"/>
        </a:spcAft>
        <a:defRPr sz="4800">
          <a:solidFill>
            <a:srgbClr val="404040"/>
          </a:solidFill>
          <a:latin typeface="Calibri Light" panose="020F0302020204030204" pitchFamily="34" charset="0"/>
        </a:defRPr>
      </a:lvl9pPr>
    </p:titleStyle>
    <p:bodyStyle>
      <a:lvl1pPr marL="91015" indent="-91015" algn="l" defTabSz="914377" rtl="0" eaLnBrk="0" fontAlgn="base" hangingPunct="0">
        <a:lnSpc>
          <a:spcPct val="90000"/>
        </a:lnSpc>
        <a:spcBef>
          <a:spcPts val="1200"/>
        </a:spcBef>
        <a:spcAft>
          <a:spcPts val="200"/>
        </a:spcAft>
        <a:buClr>
          <a:schemeClr val="accent1"/>
        </a:buClr>
        <a:buSzPct val="100000"/>
        <a:buFont typeface="Calibri" panose="020F0502020204030204" pitchFamily="34" charset="0"/>
        <a:buChar char=" "/>
        <a:defRPr sz="2000" kern="1200">
          <a:solidFill>
            <a:srgbClr val="404040"/>
          </a:solidFill>
          <a:latin typeface="+mn-lt"/>
          <a:ea typeface="+mn-ea"/>
          <a:cs typeface="+mn-cs"/>
        </a:defRPr>
      </a:lvl1pPr>
      <a:lvl2pPr marL="383108" indent="-182029" algn="l" defTabSz="914377" rtl="0" eaLnBrk="0" fontAlgn="base" hangingPunct="0">
        <a:lnSpc>
          <a:spcPct val="90000"/>
        </a:lnSpc>
        <a:spcBef>
          <a:spcPts val="200"/>
        </a:spcBef>
        <a:spcAft>
          <a:spcPts val="400"/>
        </a:spcAft>
        <a:buClr>
          <a:schemeClr val="accent1"/>
        </a:buClr>
        <a:buFont typeface="Calibri" panose="020F0502020204030204" pitchFamily="34" charset="0"/>
        <a:buChar char="◦"/>
        <a:defRPr sz="1733" kern="1200">
          <a:solidFill>
            <a:srgbClr val="404040"/>
          </a:solidFill>
          <a:latin typeface="+mn-lt"/>
          <a:ea typeface="+mn-ea"/>
          <a:cs typeface="+mn-cs"/>
        </a:defRPr>
      </a:lvl2pPr>
      <a:lvl3pPr marL="565137" indent="-182029" algn="l" defTabSz="914377" rtl="0" eaLnBrk="0" fontAlgn="base" hangingPunct="0">
        <a:lnSpc>
          <a:spcPct val="90000"/>
        </a:lnSpc>
        <a:spcBef>
          <a:spcPts val="200"/>
        </a:spcBef>
        <a:spcAft>
          <a:spcPts val="400"/>
        </a:spcAft>
        <a:buClr>
          <a:schemeClr val="accent1"/>
        </a:buClr>
        <a:buFont typeface="Calibri" panose="020F0502020204030204" pitchFamily="34" charset="0"/>
        <a:buChar char="◦"/>
        <a:defRPr sz="1333" kern="1200">
          <a:solidFill>
            <a:srgbClr val="404040"/>
          </a:solidFill>
          <a:latin typeface="+mn-lt"/>
          <a:ea typeface="+mn-ea"/>
          <a:cs typeface="+mn-cs"/>
        </a:defRPr>
      </a:lvl3pPr>
      <a:lvl4pPr marL="749281" indent="-182029" algn="l" defTabSz="914377" rtl="0" eaLnBrk="0" fontAlgn="base" hangingPunct="0">
        <a:lnSpc>
          <a:spcPct val="90000"/>
        </a:lnSpc>
        <a:spcBef>
          <a:spcPts val="200"/>
        </a:spcBef>
        <a:spcAft>
          <a:spcPts val="400"/>
        </a:spcAft>
        <a:buClr>
          <a:schemeClr val="accent1"/>
        </a:buClr>
        <a:buFont typeface="Calibri" panose="020F0502020204030204" pitchFamily="34" charset="0"/>
        <a:buChar char="◦"/>
        <a:defRPr sz="1333" kern="1200">
          <a:solidFill>
            <a:srgbClr val="404040"/>
          </a:solidFill>
          <a:latin typeface="+mn-lt"/>
          <a:ea typeface="+mn-ea"/>
          <a:cs typeface="+mn-cs"/>
        </a:defRPr>
      </a:lvl4pPr>
      <a:lvl5pPr marL="931310" indent="-182029" algn="l" defTabSz="914377" rtl="0" eaLnBrk="0" fontAlgn="base" hangingPunct="0">
        <a:lnSpc>
          <a:spcPct val="90000"/>
        </a:lnSpc>
        <a:spcBef>
          <a:spcPts val="200"/>
        </a:spcBef>
        <a:spcAft>
          <a:spcPts val="400"/>
        </a:spcAft>
        <a:buClr>
          <a:schemeClr val="accent1"/>
        </a:buClr>
        <a:buFont typeface="Calibri" panose="020F0502020204030204" pitchFamily="34" charset="0"/>
        <a:buChar char="◦"/>
        <a:defRPr sz="1333" kern="1200">
          <a:solidFill>
            <a:srgbClr val="404040"/>
          </a:solidFill>
          <a:latin typeface="+mn-lt"/>
          <a:ea typeface="+mn-ea"/>
          <a:cs typeface="+mn-cs"/>
        </a:defRPr>
      </a:lvl5pPr>
      <a:lvl6pPr marL="1099973" indent="-228594" algn="l" defTabSz="914377"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299968" indent="-228594" algn="l" defTabSz="914377"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499963" indent="-228594" algn="l" defTabSz="914377"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699958" indent="-228594" algn="l" defTabSz="914377"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9" name="Group 8"/>
          <p:cNvGrpSpPr/>
          <p:nvPr/>
        </p:nvGrpSpPr>
        <p:grpSpPr>
          <a:xfrm>
            <a:off x="0" y="-2373"/>
            <a:ext cx="12192000" cy="6867027"/>
            <a:chOff x="0" y="-2373"/>
            <a:chExt cx="12192000" cy="6867027"/>
          </a:xfrm>
        </p:grpSpPr>
        <p:sp>
          <p:nvSpPr>
            <p:cNvPr id="26" name="Rectangle 25"/>
            <p:cNvSpPr/>
            <p:nvPr/>
          </p:nvSpPr>
          <p:spPr>
            <a:xfrm>
              <a:off x="0" y="0"/>
              <a:ext cx="12192000" cy="6858000"/>
            </a:xfrm>
            <a:prstGeom prst="rect">
              <a:avLst/>
            </a:prstGeom>
            <a:blipFill>
              <a:blip r:embed="rId19">
                <a:duotone>
                  <a:schemeClr val="dk2">
                    <a:shade val="62000"/>
                    <a:hueMod val="108000"/>
                    <a:satMod val="164000"/>
                    <a:lumMod val="69000"/>
                  </a:schemeClr>
                  <a:schemeClr val="dk2">
                    <a:tint val="96000"/>
                    <a:hueMod val="90000"/>
                    <a:satMod val="130000"/>
                    <a:lumMod val="134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Oval 14"/>
            <p:cNvSpPr/>
            <p:nvPr/>
          </p:nvSpPr>
          <p:spPr>
            <a:xfrm>
              <a:off x="3220" y="2667000"/>
              <a:ext cx="4191000" cy="4191000"/>
            </a:xfrm>
            <a:prstGeom prst="ellipse">
              <a:avLst/>
            </a:prstGeom>
            <a:gradFill flip="none" rotWithShape="1">
              <a:gsLst>
                <a:gs pos="0">
                  <a:schemeClr val="bg2">
                    <a:lumMod val="40000"/>
                    <a:lumOff val="60000"/>
                    <a:alpha val="11000"/>
                  </a:schemeClr>
                </a:gs>
                <a:gs pos="75000">
                  <a:schemeClr val="bg2">
                    <a:lumMod val="40000"/>
                    <a:lumOff val="60000"/>
                    <a:alpha val="0"/>
                  </a:schemeClr>
                </a:gs>
                <a:gs pos="36000">
                  <a:schemeClr val="bg2">
                    <a:lumMod val="40000"/>
                    <a:lumOff val="6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1750" y="2895600"/>
              <a:ext cx="2362200" cy="2362200"/>
            </a:xfrm>
            <a:prstGeom prst="ellipse">
              <a:avLst/>
            </a:prstGeom>
            <a:gradFill flip="none" rotWithShape="1">
              <a:gsLst>
                <a:gs pos="0">
                  <a:schemeClr val="bg2">
                    <a:lumMod val="40000"/>
                    <a:lumOff val="60000"/>
                    <a:alpha val="8000"/>
                  </a:schemeClr>
                </a:gs>
                <a:gs pos="72000">
                  <a:schemeClr val="bg2">
                    <a:lumMod val="40000"/>
                    <a:lumOff val="60000"/>
                    <a:alpha val="0"/>
                  </a:schemeClr>
                </a:gs>
                <a:gs pos="36000">
                  <a:schemeClr val="bg2">
                    <a:lumMod val="40000"/>
                    <a:lumOff val="6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7999412" y="-2373"/>
              <a:ext cx="1600200" cy="1600200"/>
            </a:xfrm>
            <a:prstGeom prst="ellipse">
              <a:avLst/>
            </a:prstGeom>
            <a:gradFill flip="none" rotWithShape="1">
              <a:gsLst>
                <a:gs pos="0">
                  <a:schemeClr val="bg2">
                    <a:lumMod val="40000"/>
                    <a:lumOff val="60000"/>
                    <a:alpha val="14000"/>
                  </a:schemeClr>
                </a:gs>
                <a:gs pos="73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5874054"/>
              <a:ext cx="990600" cy="990600"/>
            </a:xfrm>
            <a:prstGeom prst="ellipse">
              <a:avLst/>
            </a:prstGeom>
            <a:gradFill flip="none" rotWithShape="1">
              <a:gsLst>
                <a:gs pos="0">
                  <a:schemeClr val="bg2">
                    <a:lumMod val="40000"/>
                    <a:lumOff val="60000"/>
                    <a:alpha val="14000"/>
                  </a:schemeClr>
                </a:gs>
                <a:gs pos="66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3" name="Freeform 5"/>
            <p:cNvSpPr/>
            <p:nvPr/>
          </p:nvSpPr>
          <p:spPr bwMode="gray">
            <a:xfrm rot="21010068">
              <a:off x="8490951" y="179751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20" name="Freeform 5"/>
            <p:cNvSpPr/>
            <p:nvPr/>
          </p:nvSpPr>
          <p:spPr bwMode="gray">
            <a:xfrm>
              <a:off x="459506" y="1866405"/>
              <a:ext cx="11277600" cy="4533900"/>
            </a:xfrm>
            <a:custGeom>
              <a:avLst/>
              <a:gdLst/>
              <a:ahLst/>
              <a:cxnLst/>
              <a:rect l="0" t="0" r="r" b="b"/>
              <a:pathLst>
                <a:path w="7104" h="2856">
                  <a:moveTo>
                    <a:pt x="0" y="0"/>
                  </a:moveTo>
                  <a:lnTo>
                    <a:pt x="0" y="2856"/>
                  </a:lnTo>
                  <a:lnTo>
                    <a:pt x="7104" y="2856"/>
                  </a:lnTo>
                  <a:lnTo>
                    <a:pt x="7104" y="1"/>
                  </a:lnTo>
                  <a:lnTo>
                    <a:pt x="7104" y="1"/>
                  </a:lnTo>
                  <a:lnTo>
                    <a:pt x="6943" y="26"/>
                  </a:lnTo>
                  <a:lnTo>
                    <a:pt x="6782" y="50"/>
                  </a:lnTo>
                  <a:lnTo>
                    <a:pt x="6621" y="73"/>
                  </a:lnTo>
                  <a:lnTo>
                    <a:pt x="6459" y="93"/>
                  </a:lnTo>
                  <a:lnTo>
                    <a:pt x="6298" y="113"/>
                  </a:lnTo>
                  <a:lnTo>
                    <a:pt x="6136" y="132"/>
                  </a:lnTo>
                  <a:lnTo>
                    <a:pt x="5976" y="148"/>
                  </a:lnTo>
                  <a:lnTo>
                    <a:pt x="5814" y="163"/>
                  </a:lnTo>
                  <a:lnTo>
                    <a:pt x="5653" y="177"/>
                  </a:lnTo>
                  <a:lnTo>
                    <a:pt x="5494" y="189"/>
                  </a:lnTo>
                  <a:lnTo>
                    <a:pt x="5334" y="201"/>
                  </a:lnTo>
                  <a:lnTo>
                    <a:pt x="5175" y="211"/>
                  </a:lnTo>
                  <a:lnTo>
                    <a:pt x="5017" y="219"/>
                  </a:lnTo>
                  <a:lnTo>
                    <a:pt x="4859" y="227"/>
                  </a:lnTo>
                  <a:lnTo>
                    <a:pt x="4703" y="234"/>
                  </a:lnTo>
                  <a:lnTo>
                    <a:pt x="4548" y="239"/>
                  </a:lnTo>
                  <a:lnTo>
                    <a:pt x="4393" y="243"/>
                  </a:lnTo>
                  <a:lnTo>
                    <a:pt x="4240" y="247"/>
                  </a:lnTo>
                  <a:lnTo>
                    <a:pt x="4088" y="249"/>
                  </a:lnTo>
                  <a:lnTo>
                    <a:pt x="3937" y="251"/>
                  </a:lnTo>
                  <a:lnTo>
                    <a:pt x="3788" y="252"/>
                  </a:lnTo>
                  <a:lnTo>
                    <a:pt x="3640" y="251"/>
                  </a:lnTo>
                  <a:lnTo>
                    <a:pt x="3494" y="251"/>
                  </a:lnTo>
                  <a:lnTo>
                    <a:pt x="3349" y="249"/>
                  </a:lnTo>
                  <a:lnTo>
                    <a:pt x="3207" y="246"/>
                  </a:lnTo>
                  <a:lnTo>
                    <a:pt x="3066" y="243"/>
                  </a:lnTo>
                  <a:lnTo>
                    <a:pt x="2928" y="240"/>
                  </a:lnTo>
                  <a:lnTo>
                    <a:pt x="2791" y="235"/>
                  </a:lnTo>
                  <a:lnTo>
                    <a:pt x="2656" y="230"/>
                  </a:lnTo>
                  <a:lnTo>
                    <a:pt x="2524" y="225"/>
                  </a:lnTo>
                  <a:lnTo>
                    <a:pt x="2266" y="212"/>
                  </a:lnTo>
                  <a:lnTo>
                    <a:pt x="2019" y="198"/>
                  </a:lnTo>
                  <a:lnTo>
                    <a:pt x="1782" y="183"/>
                  </a:lnTo>
                  <a:lnTo>
                    <a:pt x="1557" y="167"/>
                  </a:lnTo>
                  <a:lnTo>
                    <a:pt x="1343" y="150"/>
                  </a:lnTo>
                  <a:lnTo>
                    <a:pt x="1144" y="132"/>
                  </a:lnTo>
                  <a:lnTo>
                    <a:pt x="957" y="114"/>
                  </a:lnTo>
                  <a:lnTo>
                    <a:pt x="785" y="96"/>
                  </a:lnTo>
                  <a:lnTo>
                    <a:pt x="627" y="79"/>
                  </a:lnTo>
                  <a:lnTo>
                    <a:pt x="487" y="63"/>
                  </a:lnTo>
                  <a:lnTo>
                    <a:pt x="361" y="48"/>
                  </a:lnTo>
                  <a:lnTo>
                    <a:pt x="254" y="35"/>
                  </a:lnTo>
                  <a:lnTo>
                    <a:pt x="165" y="23"/>
                  </a:lnTo>
                  <a:lnTo>
                    <a:pt x="42" y="6"/>
                  </a:lnTo>
                  <a:lnTo>
                    <a:pt x="0" y="0"/>
                  </a:lnTo>
                  <a:lnTo>
                    <a:pt x="0" y="0"/>
                  </a:lnTo>
                  <a:close/>
                </a:path>
              </a:pathLst>
            </a:custGeom>
            <a:solidFill>
              <a:schemeClr val="bg1"/>
            </a:solidFill>
            <a:ln>
              <a:noFill/>
            </a:ln>
          </p:spPr>
        </p:sp>
        <p:sp>
          <p:nvSpPr>
            <p:cNvPr id="21"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Placeholder 1"/>
          <p:cNvSpPr>
            <a:spLocks noGrp="1"/>
          </p:cNvSpPr>
          <p:nvPr>
            <p:ph type="title"/>
          </p:nvPr>
        </p:nvSpPr>
        <p:spPr bwMode="gray">
          <a:xfrm>
            <a:off x="1154953" y="973668"/>
            <a:ext cx="8761413" cy="706964"/>
          </a:xfrm>
          <a:prstGeom prst="rect">
            <a:avLst/>
          </a:prstGeom>
        </p:spPr>
        <p:txBody>
          <a:bodyPr vert="horz" lIns="91440" tIns="45720" rIns="91440" bIns="45720" rtlCol="0" anchor="ctr">
            <a:noAutofit/>
          </a:bodyPr>
          <a:lstStyle/>
          <a:p>
            <a:r>
              <a:rPr lang="ru-RU"/>
              <a:t>Образец заголовка</a:t>
            </a:r>
            <a:endParaRPr lang="en-US" dirty="0"/>
          </a:p>
        </p:txBody>
      </p:sp>
      <p:sp>
        <p:nvSpPr>
          <p:cNvPr id="3" name="Text Placeholder 2"/>
          <p:cNvSpPr>
            <a:spLocks noGrp="1"/>
          </p:cNvSpPr>
          <p:nvPr>
            <p:ph type="body" idx="1"/>
          </p:nvPr>
        </p:nvSpPr>
        <p:spPr>
          <a:xfrm>
            <a:off x="1154955" y="2603500"/>
            <a:ext cx="8761412" cy="3416300"/>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2"/>
          </p:nvPr>
        </p:nvSpPr>
        <p:spPr>
          <a:xfrm>
            <a:off x="10650938" y="6394061"/>
            <a:ext cx="990599" cy="304799"/>
          </a:xfrm>
          <a:prstGeom prst="rect">
            <a:avLst/>
          </a:prstGeom>
        </p:spPr>
        <p:txBody>
          <a:bodyPr vert="horz" lIns="91440" tIns="45720" rIns="91440" bIns="45720" rtlCol="0" anchor="t"/>
          <a:lstStyle>
            <a:lvl1pPr algn="r">
              <a:defRPr sz="1000" b="1" i="0">
                <a:solidFill>
                  <a:schemeClr val="accent1"/>
                </a:solidFill>
              </a:defRPr>
            </a:lvl1pPr>
          </a:lstStyle>
          <a:p>
            <a:fld id="{B971AEDF-7987-40DE-8193-EEF5A39083FE}" type="datetimeFigureOut">
              <a:rPr lang="uz-Cyrl-UZ" smtClean="0"/>
              <a:t>29/05/2025</a:t>
            </a:fld>
            <a:endParaRPr lang="uz-Cyrl-UZ"/>
          </a:p>
        </p:txBody>
      </p:sp>
      <p:sp>
        <p:nvSpPr>
          <p:cNvPr id="5" name="Footer Placeholder 4"/>
          <p:cNvSpPr>
            <a:spLocks noGrp="1"/>
          </p:cNvSpPr>
          <p:nvPr>
            <p:ph type="ftr" sz="quarter" idx="3"/>
          </p:nvPr>
        </p:nvSpPr>
        <p:spPr>
          <a:xfrm>
            <a:off x="528358" y="6391838"/>
            <a:ext cx="3859795" cy="304801"/>
          </a:xfrm>
          <a:prstGeom prst="rect">
            <a:avLst/>
          </a:prstGeom>
        </p:spPr>
        <p:txBody>
          <a:bodyPr vert="horz" lIns="91440" tIns="45720" rIns="91440" bIns="45720" rtlCol="0" anchor="b"/>
          <a:lstStyle>
            <a:lvl1pPr algn="l">
              <a:defRPr sz="1000" b="1" i="0">
                <a:solidFill>
                  <a:schemeClr val="accent1"/>
                </a:solidFill>
                <a:latin typeface="+mn-lt"/>
              </a:defRPr>
            </a:lvl1pPr>
          </a:lstStyle>
          <a:p>
            <a:endParaRPr lang="uz-Cyrl-UZ"/>
          </a:p>
        </p:txBody>
      </p:sp>
      <p:sp>
        <p:nvSpPr>
          <p:cNvPr id="22" name="Rectangle 21"/>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4"/>
          </p:nvPr>
        </p:nvSpPr>
        <p:spPr>
          <a:xfrm>
            <a:off x="10352540" y="295729"/>
            <a:ext cx="838199" cy="767687"/>
          </a:xfrm>
          <a:prstGeom prst="rect">
            <a:avLst/>
          </a:prstGeom>
        </p:spPr>
        <p:txBody>
          <a:bodyPr vert="horz" lIns="91440" tIns="45720" rIns="91440" bIns="45720" rtlCol="0" anchor="b"/>
          <a:lstStyle>
            <a:lvl1pPr algn="ctr">
              <a:defRPr sz="2800" b="0" i="0">
                <a:solidFill>
                  <a:schemeClr val="bg1"/>
                </a:solidFill>
                <a:latin typeface="+mn-lt"/>
              </a:defRPr>
            </a:lvl1pPr>
          </a:lstStyle>
          <a:p>
            <a:fld id="{7404D8E7-D024-4ACA-BCAF-29E0A26DEF33}" type="slidenum">
              <a:rPr lang="uz-Cyrl-UZ" smtClean="0"/>
              <a:t>‹#›</a:t>
            </a:fld>
            <a:endParaRPr lang="uz-Cyrl-UZ"/>
          </a:p>
        </p:txBody>
      </p:sp>
    </p:spTree>
    <p:extLst>
      <p:ext uri="{BB962C8B-B14F-4D97-AF65-F5344CB8AC3E}">
        <p14:creationId xmlns:p14="http://schemas.microsoft.com/office/powerpoint/2010/main" val="4245968473"/>
      </p:ext>
    </p:extLst>
  </p:cSld>
  <p:clrMap bg1="lt1" tx1="dk1" bg2="lt2" tx2="dk2" accent1="accent1" accent2="accent2" accent3="accent3" accent4="accent4" accent5="accent5" accent6="accent6" hlink="hlink" folHlink="folHlink"/>
  <p:sldLayoutIdLst>
    <p:sldLayoutId id="2147483845" r:id="rId1"/>
    <p:sldLayoutId id="2147483846" r:id="rId2"/>
    <p:sldLayoutId id="2147483847" r:id="rId3"/>
    <p:sldLayoutId id="2147483848" r:id="rId4"/>
    <p:sldLayoutId id="2147483849" r:id="rId5"/>
    <p:sldLayoutId id="2147483850" r:id="rId6"/>
    <p:sldLayoutId id="2147483851" r:id="rId7"/>
    <p:sldLayoutId id="2147483852" r:id="rId8"/>
    <p:sldLayoutId id="2147483853" r:id="rId9"/>
    <p:sldLayoutId id="2147483854" r:id="rId10"/>
    <p:sldLayoutId id="2147483855" r:id="rId11"/>
    <p:sldLayoutId id="2147483856" r:id="rId12"/>
    <p:sldLayoutId id="2147483857" r:id="rId13"/>
    <p:sldLayoutId id="2147483858" r:id="rId14"/>
    <p:sldLayoutId id="2147483859" r:id="rId15"/>
    <p:sldLayoutId id="2147483860" r:id="rId16"/>
    <p:sldLayoutId id="2147483861" r:id="rId17"/>
  </p:sldLayoutIdLst>
  <p:txStyles>
    <p:titleStyle>
      <a:lvl1pPr algn="l" defTabSz="457200" rtl="0" eaLnBrk="1" latinLnBrk="0" hangingPunct="1">
        <a:spcBef>
          <a:spcPct val="0"/>
        </a:spcBef>
        <a:buNone/>
        <a:defRPr sz="3600" b="0" i="0" kern="1200">
          <a:solidFill>
            <a:schemeClr val="bg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b="0" i="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b="0" i="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9" name="Group 8"/>
          <p:cNvGrpSpPr/>
          <p:nvPr/>
        </p:nvGrpSpPr>
        <p:grpSpPr>
          <a:xfrm>
            <a:off x="0" y="-2373"/>
            <a:ext cx="12192000" cy="6867027"/>
            <a:chOff x="0" y="-2373"/>
            <a:chExt cx="12192000" cy="6867027"/>
          </a:xfrm>
        </p:grpSpPr>
        <p:sp>
          <p:nvSpPr>
            <p:cNvPr id="26" name="Rectangle 25"/>
            <p:cNvSpPr/>
            <p:nvPr/>
          </p:nvSpPr>
          <p:spPr>
            <a:xfrm>
              <a:off x="0" y="0"/>
              <a:ext cx="12192000" cy="6858000"/>
            </a:xfrm>
            <a:prstGeom prst="rect">
              <a:avLst/>
            </a:prstGeom>
            <a:blipFill>
              <a:blip r:embed="rId19">
                <a:duotone>
                  <a:schemeClr val="dk2">
                    <a:shade val="62000"/>
                    <a:hueMod val="108000"/>
                    <a:satMod val="164000"/>
                    <a:lumMod val="69000"/>
                  </a:schemeClr>
                  <a:schemeClr val="dk2">
                    <a:tint val="96000"/>
                    <a:hueMod val="90000"/>
                    <a:satMod val="130000"/>
                    <a:lumMod val="134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Oval 14"/>
            <p:cNvSpPr/>
            <p:nvPr/>
          </p:nvSpPr>
          <p:spPr>
            <a:xfrm>
              <a:off x="3220" y="2667000"/>
              <a:ext cx="4191000" cy="4191000"/>
            </a:xfrm>
            <a:prstGeom prst="ellipse">
              <a:avLst/>
            </a:prstGeom>
            <a:gradFill flip="none" rotWithShape="1">
              <a:gsLst>
                <a:gs pos="0">
                  <a:schemeClr val="bg2">
                    <a:lumMod val="40000"/>
                    <a:lumOff val="60000"/>
                    <a:alpha val="11000"/>
                  </a:schemeClr>
                </a:gs>
                <a:gs pos="75000">
                  <a:schemeClr val="bg2">
                    <a:lumMod val="40000"/>
                    <a:lumOff val="60000"/>
                    <a:alpha val="0"/>
                  </a:schemeClr>
                </a:gs>
                <a:gs pos="36000">
                  <a:schemeClr val="bg2">
                    <a:lumMod val="40000"/>
                    <a:lumOff val="6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1750" y="2895600"/>
              <a:ext cx="2362200" cy="2362200"/>
            </a:xfrm>
            <a:prstGeom prst="ellipse">
              <a:avLst/>
            </a:prstGeom>
            <a:gradFill flip="none" rotWithShape="1">
              <a:gsLst>
                <a:gs pos="0">
                  <a:schemeClr val="bg2">
                    <a:lumMod val="40000"/>
                    <a:lumOff val="60000"/>
                    <a:alpha val="8000"/>
                  </a:schemeClr>
                </a:gs>
                <a:gs pos="72000">
                  <a:schemeClr val="bg2">
                    <a:lumMod val="40000"/>
                    <a:lumOff val="60000"/>
                    <a:alpha val="0"/>
                  </a:schemeClr>
                </a:gs>
                <a:gs pos="36000">
                  <a:schemeClr val="bg2">
                    <a:lumMod val="40000"/>
                    <a:lumOff val="6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7999412" y="-2373"/>
              <a:ext cx="1600200" cy="1600200"/>
            </a:xfrm>
            <a:prstGeom prst="ellipse">
              <a:avLst/>
            </a:prstGeom>
            <a:gradFill flip="none" rotWithShape="1">
              <a:gsLst>
                <a:gs pos="0">
                  <a:schemeClr val="bg2">
                    <a:lumMod val="40000"/>
                    <a:lumOff val="60000"/>
                    <a:alpha val="14000"/>
                  </a:schemeClr>
                </a:gs>
                <a:gs pos="73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5874054"/>
              <a:ext cx="990600" cy="990600"/>
            </a:xfrm>
            <a:prstGeom prst="ellipse">
              <a:avLst/>
            </a:prstGeom>
            <a:gradFill flip="none" rotWithShape="1">
              <a:gsLst>
                <a:gs pos="0">
                  <a:schemeClr val="bg2">
                    <a:lumMod val="40000"/>
                    <a:lumOff val="60000"/>
                    <a:alpha val="14000"/>
                  </a:schemeClr>
                </a:gs>
                <a:gs pos="66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3" name="Freeform 5"/>
            <p:cNvSpPr/>
            <p:nvPr/>
          </p:nvSpPr>
          <p:spPr bwMode="gray">
            <a:xfrm rot="21010068">
              <a:off x="8490951" y="179751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20" name="Freeform 5"/>
            <p:cNvSpPr/>
            <p:nvPr/>
          </p:nvSpPr>
          <p:spPr bwMode="gray">
            <a:xfrm>
              <a:off x="459506" y="1866405"/>
              <a:ext cx="11277600" cy="4533900"/>
            </a:xfrm>
            <a:custGeom>
              <a:avLst/>
              <a:gdLst/>
              <a:ahLst/>
              <a:cxnLst/>
              <a:rect l="0" t="0" r="r" b="b"/>
              <a:pathLst>
                <a:path w="7104" h="2856">
                  <a:moveTo>
                    <a:pt x="0" y="0"/>
                  </a:moveTo>
                  <a:lnTo>
                    <a:pt x="0" y="2856"/>
                  </a:lnTo>
                  <a:lnTo>
                    <a:pt x="7104" y="2856"/>
                  </a:lnTo>
                  <a:lnTo>
                    <a:pt x="7104" y="1"/>
                  </a:lnTo>
                  <a:lnTo>
                    <a:pt x="7104" y="1"/>
                  </a:lnTo>
                  <a:lnTo>
                    <a:pt x="6943" y="26"/>
                  </a:lnTo>
                  <a:lnTo>
                    <a:pt x="6782" y="50"/>
                  </a:lnTo>
                  <a:lnTo>
                    <a:pt x="6621" y="73"/>
                  </a:lnTo>
                  <a:lnTo>
                    <a:pt x="6459" y="93"/>
                  </a:lnTo>
                  <a:lnTo>
                    <a:pt x="6298" y="113"/>
                  </a:lnTo>
                  <a:lnTo>
                    <a:pt x="6136" y="132"/>
                  </a:lnTo>
                  <a:lnTo>
                    <a:pt x="5976" y="148"/>
                  </a:lnTo>
                  <a:lnTo>
                    <a:pt x="5814" y="163"/>
                  </a:lnTo>
                  <a:lnTo>
                    <a:pt x="5653" y="177"/>
                  </a:lnTo>
                  <a:lnTo>
                    <a:pt x="5494" y="189"/>
                  </a:lnTo>
                  <a:lnTo>
                    <a:pt x="5334" y="201"/>
                  </a:lnTo>
                  <a:lnTo>
                    <a:pt x="5175" y="211"/>
                  </a:lnTo>
                  <a:lnTo>
                    <a:pt x="5017" y="219"/>
                  </a:lnTo>
                  <a:lnTo>
                    <a:pt x="4859" y="227"/>
                  </a:lnTo>
                  <a:lnTo>
                    <a:pt x="4703" y="234"/>
                  </a:lnTo>
                  <a:lnTo>
                    <a:pt x="4548" y="239"/>
                  </a:lnTo>
                  <a:lnTo>
                    <a:pt x="4393" y="243"/>
                  </a:lnTo>
                  <a:lnTo>
                    <a:pt x="4240" y="247"/>
                  </a:lnTo>
                  <a:lnTo>
                    <a:pt x="4088" y="249"/>
                  </a:lnTo>
                  <a:lnTo>
                    <a:pt x="3937" y="251"/>
                  </a:lnTo>
                  <a:lnTo>
                    <a:pt x="3788" y="252"/>
                  </a:lnTo>
                  <a:lnTo>
                    <a:pt x="3640" y="251"/>
                  </a:lnTo>
                  <a:lnTo>
                    <a:pt x="3494" y="251"/>
                  </a:lnTo>
                  <a:lnTo>
                    <a:pt x="3349" y="249"/>
                  </a:lnTo>
                  <a:lnTo>
                    <a:pt x="3207" y="246"/>
                  </a:lnTo>
                  <a:lnTo>
                    <a:pt x="3066" y="243"/>
                  </a:lnTo>
                  <a:lnTo>
                    <a:pt x="2928" y="240"/>
                  </a:lnTo>
                  <a:lnTo>
                    <a:pt x="2791" y="235"/>
                  </a:lnTo>
                  <a:lnTo>
                    <a:pt x="2656" y="230"/>
                  </a:lnTo>
                  <a:lnTo>
                    <a:pt x="2524" y="225"/>
                  </a:lnTo>
                  <a:lnTo>
                    <a:pt x="2266" y="212"/>
                  </a:lnTo>
                  <a:lnTo>
                    <a:pt x="2019" y="198"/>
                  </a:lnTo>
                  <a:lnTo>
                    <a:pt x="1782" y="183"/>
                  </a:lnTo>
                  <a:lnTo>
                    <a:pt x="1557" y="167"/>
                  </a:lnTo>
                  <a:lnTo>
                    <a:pt x="1343" y="150"/>
                  </a:lnTo>
                  <a:lnTo>
                    <a:pt x="1144" y="132"/>
                  </a:lnTo>
                  <a:lnTo>
                    <a:pt x="957" y="114"/>
                  </a:lnTo>
                  <a:lnTo>
                    <a:pt x="785" y="96"/>
                  </a:lnTo>
                  <a:lnTo>
                    <a:pt x="627" y="79"/>
                  </a:lnTo>
                  <a:lnTo>
                    <a:pt x="487" y="63"/>
                  </a:lnTo>
                  <a:lnTo>
                    <a:pt x="361" y="48"/>
                  </a:lnTo>
                  <a:lnTo>
                    <a:pt x="254" y="35"/>
                  </a:lnTo>
                  <a:lnTo>
                    <a:pt x="165" y="23"/>
                  </a:lnTo>
                  <a:lnTo>
                    <a:pt x="42" y="6"/>
                  </a:lnTo>
                  <a:lnTo>
                    <a:pt x="0" y="0"/>
                  </a:lnTo>
                  <a:lnTo>
                    <a:pt x="0" y="0"/>
                  </a:lnTo>
                  <a:close/>
                </a:path>
              </a:pathLst>
            </a:custGeom>
            <a:solidFill>
              <a:schemeClr val="bg1"/>
            </a:solidFill>
            <a:ln>
              <a:noFill/>
            </a:ln>
          </p:spPr>
        </p:sp>
        <p:sp>
          <p:nvSpPr>
            <p:cNvPr id="21"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Placeholder 1"/>
          <p:cNvSpPr>
            <a:spLocks noGrp="1"/>
          </p:cNvSpPr>
          <p:nvPr>
            <p:ph type="title"/>
          </p:nvPr>
        </p:nvSpPr>
        <p:spPr bwMode="gray">
          <a:xfrm>
            <a:off x="1154953" y="973668"/>
            <a:ext cx="8761413" cy="706964"/>
          </a:xfrm>
          <a:prstGeom prst="rect">
            <a:avLst/>
          </a:prstGeom>
        </p:spPr>
        <p:txBody>
          <a:bodyPr vert="horz" lIns="91440" tIns="45720" rIns="91440" bIns="45720" rtlCol="0" anchor="ctr">
            <a:noAutofit/>
          </a:bodyPr>
          <a:lstStyle/>
          <a:p>
            <a:r>
              <a:rPr lang="ru-RU"/>
              <a:t>Образец заголовка</a:t>
            </a:r>
            <a:endParaRPr lang="en-US" dirty="0"/>
          </a:p>
        </p:txBody>
      </p:sp>
      <p:sp>
        <p:nvSpPr>
          <p:cNvPr id="3" name="Text Placeholder 2"/>
          <p:cNvSpPr>
            <a:spLocks noGrp="1"/>
          </p:cNvSpPr>
          <p:nvPr>
            <p:ph type="body" idx="1"/>
          </p:nvPr>
        </p:nvSpPr>
        <p:spPr>
          <a:xfrm>
            <a:off x="1154955" y="2603500"/>
            <a:ext cx="8761412" cy="3416300"/>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2"/>
          </p:nvPr>
        </p:nvSpPr>
        <p:spPr>
          <a:xfrm>
            <a:off x="10650938" y="6394061"/>
            <a:ext cx="990599" cy="304799"/>
          </a:xfrm>
          <a:prstGeom prst="rect">
            <a:avLst/>
          </a:prstGeom>
        </p:spPr>
        <p:txBody>
          <a:bodyPr vert="horz" lIns="91440" tIns="45720" rIns="91440" bIns="45720" rtlCol="0" anchor="t"/>
          <a:lstStyle>
            <a:lvl1pPr algn="r">
              <a:defRPr sz="1000" b="1" i="0">
                <a:solidFill>
                  <a:schemeClr val="accent1"/>
                </a:solidFill>
              </a:defRPr>
            </a:lvl1pPr>
          </a:lstStyle>
          <a:p>
            <a:fld id="{B971AEDF-7987-40DE-8193-EEF5A39083FE}" type="datetimeFigureOut">
              <a:rPr lang="uz-Cyrl-UZ" smtClean="0"/>
              <a:t>29/05/2025</a:t>
            </a:fld>
            <a:endParaRPr lang="uz-Cyrl-UZ"/>
          </a:p>
        </p:txBody>
      </p:sp>
      <p:sp>
        <p:nvSpPr>
          <p:cNvPr id="5" name="Footer Placeholder 4"/>
          <p:cNvSpPr>
            <a:spLocks noGrp="1"/>
          </p:cNvSpPr>
          <p:nvPr>
            <p:ph type="ftr" sz="quarter" idx="3"/>
          </p:nvPr>
        </p:nvSpPr>
        <p:spPr>
          <a:xfrm>
            <a:off x="528358" y="6391838"/>
            <a:ext cx="3859795" cy="304801"/>
          </a:xfrm>
          <a:prstGeom prst="rect">
            <a:avLst/>
          </a:prstGeom>
        </p:spPr>
        <p:txBody>
          <a:bodyPr vert="horz" lIns="91440" tIns="45720" rIns="91440" bIns="45720" rtlCol="0" anchor="b"/>
          <a:lstStyle>
            <a:lvl1pPr algn="l">
              <a:defRPr sz="1000" b="1" i="0">
                <a:solidFill>
                  <a:schemeClr val="accent1"/>
                </a:solidFill>
                <a:latin typeface="+mn-lt"/>
              </a:defRPr>
            </a:lvl1pPr>
          </a:lstStyle>
          <a:p>
            <a:endParaRPr lang="uz-Cyrl-UZ"/>
          </a:p>
        </p:txBody>
      </p:sp>
      <p:sp>
        <p:nvSpPr>
          <p:cNvPr id="22" name="Rectangle 21"/>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4"/>
          </p:nvPr>
        </p:nvSpPr>
        <p:spPr>
          <a:xfrm>
            <a:off x="10352540" y="295729"/>
            <a:ext cx="838199" cy="767687"/>
          </a:xfrm>
          <a:prstGeom prst="rect">
            <a:avLst/>
          </a:prstGeom>
        </p:spPr>
        <p:txBody>
          <a:bodyPr vert="horz" lIns="91440" tIns="45720" rIns="91440" bIns="45720" rtlCol="0" anchor="b"/>
          <a:lstStyle>
            <a:lvl1pPr algn="ctr">
              <a:defRPr sz="2800" b="0" i="0">
                <a:solidFill>
                  <a:schemeClr val="bg1"/>
                </a:solidFill>
                <a:latin typeface="+mn-lt"/>
              </a:defRPr>
            </a:lvl1pPr>
          </a:lstStyle>
          <a:p>
            <a:fld id="{7404D8E7-D024-4ACA-BCAF-29E0A26DEF33}" type="slidenum">
              <a:rPr lang="uz-Cyrl-UZ" smtClean="0"/>
              <a:t>‹#›</a:t>
            </a:fld>
            <a:endParaRPr lang="uz-Cyrl-UZ"/>
          </a:p>
        </p:txBody>
      </p:sp>
    </p:spTree>
    <p:extLst>
      <p:ext uri="{BB962C8B-B14F-4D97-AF65-F5344CB8AC3E}">
        <p14:creationId xmlns:p14="http://schemas.microsoft.com/office/powerpoint/2010/main" val="1572040116"/>
      </p:ext>
    </p:extLst>
  </p:cSld>
  <p:clrMap bg1="lt1" tx1="dk1" bg2="lt2" tx2="dk2" accent1="accent1" accent2="accent2" accent3="accent3" accent4="accent4" accent5="accent5" accent6="accent6" hlink="hlink" folHlink="folHlink"/>
  <p:sldLayoutIdLst>
    <p:sldLayoutId id="2147483900" r:id="rId1"/>
    <p:sldLayoutId id="2147483901" r:id="rId2"/>
    <p:sldLayoutId id="2147483902" r:id="rId3"/>
    <p:sldLayoutId id="2147483903" r:id="rId4"/>
    <p:sldLayoutId id="2147483904" r:id="rId5"/>
    <p:sldLayoutId id="2147483905" r:id="rId6"/>
    <p:sldLayoutId id="2147483906" r:id="rId7"/>
    <p:sldLayoutId id="2147483907" r:id="rId8"/>
    <p:sldLayoutId id="2147483908" r:id="rId9"/>
    <p:sldLayoutId id="2147483909" r:id="rId10"/>
    <p:sldLayoutId id="2147483910" r:id="rId11"/>
    <p:sldLayoutId id="2147483911" r:id="rId12"/>
    <p:sldLayoutId id="2147483912" r:id="rId13"/>
    <p:sldLayoutId id="2147483913" r:id="rId14"/>
    <p:sldLayoutId id="2147483914" r:id="rId15"/>
    <p:sldLayoutId id="2147483915" r:id="rId16"/>
    <p:sldLayoutId id="2147483916" r:id="rId17"/>
  </p:sldLayoutIdLst>
  <p:txStyles>
    <p:titleStyle>
      <a:lvl1pPr algn="l" defTabSz="457200" rtl="0" eaLnBrk="1" latinLnBrk="0" hangingPunct="1">
        <a:spcBef>
          <a:spcPct val="0"/>
        </a:spcBef>
        <a:buNone/>
        <a:defRPr sz="3600" b="0" i="0" kern="1200">
          <a:solidFill>
            <a:schemeClr val="bg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b="0" i="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b="0" i="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9" name="Group 8"/>
          <p:cNvGrpSpPr/>
          <p:nvPr/>
        </p:nvGrpSpPr>
        <p:grpSpPr>
          <a:xfrm>
            <a:off x="0" y="-2373"/>
            <a:ext cx="12192000" cy="6867027"/>
            <a:chOff x="0" y="-2373"/>
            <a:chExt cx="12192000" cy="6867027"/>
          </a:xfrm>
        </p:grpSpPr>
        <p:sp>
          <p:nvSpPr>
            <p:cNvPr id="26" name="Rectangle 25"/>
            <p:cNvSpPr/>
            <p:nvPr/>
          </p:nvSpPr>
          <p:spPr>
            <a:xfrm>
              <a:off x="0" y="0"/>
              <a:ext cx="12192000" cy="6858000"/>
            </a:xfrm>
            <a:prstGeom prst="rect">
              <a:avLst/>
            </a:prstGeom>
            <a:blipFill>
              <a:blip r:embed="rId19">
                <a:duotone>
                  <a:schemeClr val="dk2">
                    <a:shade val="62000"/>
                    <a:hueMod val="108000"/>
                    <a:satMod val="164000"/>
                    <a:lumMod val="69000"/>
                  </a:schemeClr>
                  <a:schemeClr val="dk2">
                    <a:tint val="96000"/>
                    <a:hueMod val="90000"/>
                    <a:satMod val="130000"/>
                    <a:lumMod val="134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Oval 14"/>
            <p:cNvSpPr/>
            <p:nvPr/>
          </p:nvSpPr>
          <p:spPr>
            <a:xfrm>
              <a:off x="3220" y="2667000"/>
              <a:ext cx="4191000" cy="4191000"/>
            </a:xfrm>
            <a:prstGeom prst="ellipse">
              <a:avLst/>
            </a:prstGeom>
            <a:gradFill flip="none" rotWithShape="1">
              <a:gsLst>
                <a:gs pos="0">
                  <a:schemeClr val="bg2">
                    <a:lumMod val="40000"/>
                    <a:lumOff val="60000"/>
                    <a:alpha val="11000"/>
                  </a:schemeClr>
                </a:gs>
                <a:gs pos="75000">
                  <a:schemeClr val="bg2">
                    <a:lumMod val="40000"/>
                    <a:lumOff val="60000"/>
                    <a:alpha val="0"/>
                  </a:schemeClr>
                </a:gs>
                <a:gs pos="36000">
                  <a:schemeClr val="bg2">
                    <a:lumMod val="40000"/>
                    <a:lumOff val="6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1750" y="2895600"/>
              <a:ext cx="2362200" cy="2362200"/>
            </a:xfrm>
            <a:prstGeom prst="ellipse">
              <a:avLst/>
            </a:prstGeom>
            <a:gradFill flip="none" rotWithShape="1">
              <a:gsLst>
                <a:gs pos="0">
                  <a:schemeClr val="bg2">
                    <a:lumMod val="40000"/>
                    <a:lumOff val="60000"/>
                    <a:alpha val="8000"/>
                  </a:schemeClr>
                </a:gs>
                <a:gs pos="72000">
                  <a:schemeClr val="bg2">
                    <a:lumMod val="40000"/>
                    <a:lumOff val="60000"/>
                    <a:alpha val="0"/>
                  </a:schemeClr>
                </a:gs>
                <a:gs pos="36000">
                  <a:schemeClr val="bg2">
                    <a:lumMod val="40000"/>
                    <a:lumOff val="6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7999412" y="-2373"/>
              <a:ext cx="1600200" cy="1600200"/>
            </a:xfrm>
            <a:prstGeom prst="ellipse">
              <a:avLst/>
            </a:prstGeom>
            <a:gradFill flip="none" rotWithShape="1">
              <a:gsLst>
                <a:gs pos="0">
                  <a:schemeClr val="bg2">
                    <a:lumMod val="40000"/>
                    <a:lumOff val="60000"/>
                    <a:alpha val="14000"/>
                  </a:schemeClr>
                </a:gs>
                <a:gs pos="73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5874054"/>
              <a:ext cx="990600" cy="990600"/>
            </a:xfrm>
            <a:prstGeom prst="ellipse">
              <a:avLst/>
            </a:prstGeom>
            <a:gradFill flip="none" rotWithShape="1">
              <a:gsLst>
                <a:gs pos="0">
                  <a:schemeClr val="bg2">
                    <a:lumMod val="40000"/>
                    <a:lumOff val="60000"/>
                    <a:alpha val="14000"/>
                  </a:schemeClr>
                </a:gs>
                <a:gs pos="66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3" name="Freeform 5"/>
            <p:cNvSpPr/>
            <p:nvPr/>
          </p:nvSpPr>
          <p:spPr bwMode="gray">
            <a:xfrm rot="21010068">
              <a:off x="8490951" y="179751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20" name="Freeform 5"/>
            <p:cNvSpPr/>
            <p:nvPr/>
          </p:nvSpPr>
          <p:spPr bwMode="gray">
            <a:xfrm>
              <a:off x="459506" y="1866405"/>
              <a:ext cx="11277600" cy="4533900"/>
            </a:xfrm>
            <a:custGeom>
              <a:avLst/>
              <a:gdLst/>
              <a:ahLst/>
              <a:cxnLst/>
              <a:rect l="0" t="0" r="r" b="b"/>
              <a:pathLst>
                <a:path w="7104" h="2856">
                  <a:moveTo>
                    <a:pt x="0" y="0"/>
                  </a:moveTo>
                  <a:lnTo>
                    <a:pt x="0" y="2856"/>
                  </a:lnTo>
                  <a:lnTo>
                    <a:pt x="7104" y="2856"/>
                  </a:lnTo>
                  <a:lnTo>
                    <a:pt x="7104" y="1"/>
                  </a:lnTo>
                  <a:lnTo>
                    <a:pt x="7104" y="1"/>
                  </a:lnTo>
                  <a:lnTo>
                    <a:pt x="6943" y="26"/>
                  </a:lnTo>
                  <a:lnTo>
                    <a:pt x="6782" y="50"/>
                  </a:lnTo>
                  <a:lnTo>
                    <a:pt x="6621" y="73"/>
                  </a:lnTo>
                  <a:lnTo>
                    <a:pt x="6459" y="93"/>
                  </a:lnTo>
                  <a:lnTo>
                    <a:pt x="6298" y="113"/>
                  </a:lnTo>
                  <a:lnTo>
                    <a:pt x="6136" y="132"/>
                  </a:lnTo>
                  <a:lnTo>
                    <a:pt x="5976" y="148"/>
                  </a:lnTo>
                  <a:lnTo>
                    <a:pt x="5814" y="163"/>
                  </a:lnTo>
                  <a:lnTo>
                    <a:pt x="5653" y="177"/>
                  </a:lnTo>
                  <a:lnTo>
                    <a:pt x="5494" y="189"/>
                  </a:lnTo>
                  <a:lnTo>
                    <a:pt x="5334" y="201"/>
                  </a:lnTo>
                  <a:lnTo>
                    <a:pt x="5175" y="211"/>
                  </a:lnTo>
                  <a:lnTo>
                    <a:pt x="5017" y="219"/>
                  </a:lnTo>
                  <a:lnTo>
                    <a:pt x="4859" y="227"/>
                  </a:lnTo>
                  <a:lnTo>
                    <a:pt x="4703" y="234"/>
                  </a:lnTo>
                  <a:lnTo>
                    <a:pt x="4548" y="239"/>
                  </a:lnTo>
                  <a:lnTo>
                    <a:pt x="4393" y="243"/>
                  </a:lnTo>
                  <a:lnTo>
                    <a:pt x="4240" y="247"/>
                  </a:lnTo>
                  <a:lnTo>
                    <a:pt x="4088" y="249"/>
                  </a:lnTo>
                  <a:lnTo>
                    <a:pt x="3937" y="251"/>
                  </a:lnTo>
                  <a:lnTo>
                    <a:pt x="3788" y="252"/>
                  </a:lnTo>
                  <a:lnTo>
                    <a:pt x="3640" y="251"/>
                  </a:lnTo>
                  <a:lnTo>
                    <a:pt x="3494" y="251"/>
                  </a:lnTo>
                  <a:lnTo>
                    <a:pt x="3349" y="249"/>
                  </a:lnTo>
                  <a:lnTo>
                    <a:pt x="3207" y="246"/>
                  </a:lnTo>
                  <a:lnTo>
                    <a:pt x="3066" y="243"/>
                  </a:lnTo>
                  <a:lnTo>
                    <a:pt x="2928" y="240"/>
                  </a:lnTo>
                  <a:lnTo>
                    <a:pt x="2791" y="235"/>
                  </a:lnTo>
                  <a:lnTo>
                    <a:pt x="2656" y="230"/>
                  </a:lnTo>
                  <a:lnTo>
                    <a:pt x="2524" y="225"/>
                  </a:lnTo>
                  <a:lnTo>
                    <a:pt x="2266" y="212"/>
                  </a:lnTo>
                  <a:lnTo>
                    <a:pt x="2019" y="198"/>
                  </a:lnTo>
                  <a:lnTo>
                    <a:pt x="1782" y="183"/>
                  </a:lnTo>
                  <a:lnTo>
                    <a:pt x="1557" y="167"/>
                  </a:lnTo>
                  <a:lnTo>
                    <a:pt x="1343" y="150"/>
                  </a:lnTo>
                  <a:lnTo>
                    <a:pt x="1144" y="132"/>
                  </a:lnTo>
                  <a:lnTo>
                    <a:pt x="957" y="114"/>
                  </a:lnTo>
                  <a:lnTo>
                    <a:pt x="785" y="96"/>
                  </a:lnTo>
                  <a:lnTo>
                    <a:pt x="627" y="79"/>
                  </a:lnTo>
                  <a:lnTo>
                    <a:pt x="487" y="63"/>
                  </a:lnTo>
                  <a:lnTo>
                    <a:pt x="361" y="48"/>
                  </a:lnTo>
                  <a:lnTo>
                    <a:pt x="254" y="35"/>
                  </a:lnTo>
                  <a:lnTo>
                    <a:pt x="165" y="23"/>
                  </a:lnTo>
                  <a:lnTo>
                    <a:pt x="42" y="6"/>
                  </a:lnTo>
                  <a:lnTo>
                    <a:pt x="0" y="0"/>
                  </a:lnTo>
                  <a:lnTo>
                    <a:pt x="0" y="0"/>
                  </a:lnTo>
                  <a:close/>
                </a:path>
              </a:pathLst>
            </a:custGeom>
            <a:solidFill>
              <a:schemeClr val="bg1"/>
            </a:solidFill>
            <a:ln>
              <a:noFill/>
            </a:ln>
          </p:spPr>
        </p:sp>
        <p:sp>
          <p:nvSpPr>
            <p:cNvPr id="21"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Placeholder 1"/>
          <p:cNvSpPr>
            <a:spLocks noGrp="1"/>
          </p:cNvSpPr>
          <p:nvPr>
            <p:ph type="title"/>
          </p:nvPr>
        </p:nvSpPr>
        <p:spPr bwMode="gray">
          <a:xfrm>
            <a:off x="1154953" y="973668"/>
            <a:ext cx="8761413" cy="706964"/>
          </a:xfrm>
          <a:prstGeom prst="rect">
            <a:avLst/>
          </a:prstGeom>
        </p:spPr>
        <p:txBody>
          <a:bodyPr vert="horz" lIns="91440" tIns="45720" rIns="91440" bIns="45720" rtlCol="0" anchor="ctr">
            <a:noAutofit/>
          </a:bodyPr>
          <a:lstStyle/>
          <a:p>
            <a:r>
              <a:rPr lang="ru-RU"/>
              <a:t>Образец заголовка</a:t>
            </a:r>
            <a:endParaRPr lang="en-US" dirty="0"/>
          </a:p>
        </p:txBody>
      </p:sp>
      <p:sp>
        <p:nvSpPr>
          <p:cNvPr id="3" name="Text Placeholder 2"/>
          <p:cNvSpPr>
            <a:spLocks noGrp="1"/>
          </p:cNvSpPr>
          <p:nvPr>
            <p:ph type="body" idx="1"/>
          </p:nvPr>
        </p:nvSpPr>
        <p:spPr>
          <a:xfrm>
            <a:off x="1154955" y="2603500"/>
            <a:ext cx="8761412" cy="3416300"/>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2"/>
          </p:nvPr>
        </p:nvSpPr>
        <p:spPr>
          <a:xfrm>
            <a:off x="10650938" y="6394061"/>
            <a:ext cx="990599" cy="304799"/>
          </a:xfrm>
          <a:prstGeom prst="rect">
            <a:avLst/>
          </a:prstGeom>
        </p:spPr>
        <p:txBody>
          <a:bodyPr vert="horz" lIns="91440" tIns="45720" rIns="91440" bIns="45720" rtlCol="0" anchor="t"/>
          <a:lstStyle>
            <a:lvl1pPr algn="r">
              <a:defRPr sz="1000" b="1" i="0">
                <a:solidFill>
                  <a:schemeClr val="accent1"/>
                </a:solidFill>
              </a:defRPr>
            </a:lvl1pPr>
          </a:lstStyle>
          <a:p>
            <a:fld id="{B971AEDF-7987-40DE-8193-EEF5A39083FE}" type="datetimeFigureOut">
              <a:rPr lang="uz-Cyrl-UZ" smtClean="0"/>
              <a:t>29/05/2025</a:t>
            </a:fld>
            <a:endParaRPr lang="uz-Cyrl-UZ"/>
          </a:p>
        </p:txBody>
      </p:sp>
      <p:sp>
        <p:nvSpPr>
          <p:cNvPr id="5" name="Footer Placeholder 4"/>
          <p:cNvSpPr>
            <a:spLocks noGrp="1"/>
          </p:cNvSpPr>
          <p:nvPr>
            <p:ph type="ftr" sz="quarter" idx="3"/>
          </p:nvPr>
        </p:nvSpPr>
        <p:spPr>
          <a:xfrm>
            <a:off x="528358" y="6391838"/>
            <a:ext cx="3859795" cy="304801"/>
          </a:xfrm>
          <a:prstGeom prst="rect">
            <a:avLst/>
          </a:prstGeom>
        </p:spPr>
        <p:txBody>
          <a:bodyPr vert="horz" lIns="91440" tIns="45720" rIns="91440" bIns="45720" rtlCol="0" anchor="b"/>
          <a:lstStyle>
            <a:lvl1pPr algn="l">
              <a:defRPr sz="1000" b="1" i="0">
                <a:solidFill>
                  <a:schemeClr val="accent1"/>
                </a:solidFill>
                <a:latin typeface="+mn-lt"/>
              </a:defRPr>
            </a:lvl1pPr>
          </a:lstStyle>
          <a:p>
            <a:endParaRPr lang="uz-Cyrl-UZ"/>
          </a:p>
        </p:txBody>
      </p:sp>
      <p:sp>
        <p:nvSpPr>
          <p:cNvPr id="22" name="Rectangle 21"/>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4"/>
          </p:nvPr>
        </p:nvSpPr>
        <p:spPr>
          <a:xfrm>
            <a:off x="10352540" y="295729"/>
            <a:ext cx="838199" cy="767687"/>
          </a:xfrm>
          <a:prstGeom prst="rect">
            <a:avLst/>
          </a:prstGeom>
        </p:spPr>
        <p:txBody>
          <a:bodyPr vert="horz" lIns="91440" tIns="45720" rIns="91440" bIns="45720" rtlCol="0" anchor="b"/>
          <a:lstStyle>
            <a:lvl1pPr algn="ctr">
              <a:defRPr sz="2800" b="0" i="0">
                <a:solidFill>
                  <a:schemeClr val="bg1"/>
                </a:solidFill>
                <a:latin typeface="+mn-lt"/>
              </a:defRPr>
            </a:lvl1pPr>
          </a:lstStyle>
          <a:p>
            <a:fld id="{7404D8E7-D024-4ACA-BCAF-29E0A26DEF33}" type="slidenum">
              <a:rPr lang="uz-Cyrl-UZ" smtClean="0"/>
              <a:t>‹#›</a:t>
            </a:fld>
            <a:endParaRPr lang="uz-Cyrl-UZ"/>
          </a:p>
        </p:txBody>
      </p:sp>
    </p:spTree>
    <p:extLst>
      <p:ext uri="{BB962C8B-B14F-4D97-AF65-F5344CB8AC3E}">
        <p14:creationId xmlns:p14="http://schemas.microsoft.com/office/powerpoint/2010/main" val="3962531667"/>
      </p:ext>
    </p:extLst>
  </p:cSld>
  <p:clrMap bg1="lt1" tx1="dk1" bg2="lt2" tx2="dk2" accent1="accent1" accent2="accent2" accent3="accent3" accent4="accent4" accent5="accent5" accent6="accent6" hlink="hlink" folHlink="folHlink"/>
  <p:sldLayoutIdLst>
    <p:sldLayoutId id="2147483918" r:id="rId1"/>
    <p:sldLayoutId id="2147483919" r:id="rId2"/>
    <p:sldLayoutId id="2147483920" r:id="rId3"/>
    <p:sldLayoutId id="2147483921" r:id="rId4"/>
    <p:sldLayoutId id="2147483922" r:id="rId5"/>
    <p:sldLayoutId id="2147483923" r:id="rId6"/>
    <p:sldLayoutId id="2147483924" r:id="rId7"/>
    <p:sldLayoutId id="2147483925" r:id="rId8"/>
    <p:sldLayoutId id="2147483926" r:id="rId9"/>
    <p:sldLayoutId id="2147483927" r:id="rId10"/>
    <p:sldLayoutId id="2147483928" r:id="rId11"/>
    <p:sldLayoutId id="2147483929" r:id="rId12"/>
    <p:sldLayoutId id="2147483930" r:id="rId13"/>
    <p:sldLayoutId id="2147483931" r:id="rId14"/>
    <p:sldLayoutId id="2147483932" r:id="rId15"/>
    <p:sldLayoutId id="2147483933" r:id="rId16"/>
    <p:sldLayoutId id="2147483934" r:id="rId17"/>
  </p:sldLayoutIdLst>
  <p:txStyles>
    <p:titleStyle>
      <a:lvl1pPr algn="l" defTabSz="457200" rtl="0" eaLnBrk="1" latinLnBrk="0" hangingPunct="1">
        <a:spcBef>
          <a:spcPct val="0"/>
        </a:spcBef>
        <a:buNone/>
        <a:defRPr sz="3600" b="0" i="0" kern="1200">
          <a:solidFill>
            <a:schemeClr val="bg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b="0" i="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b="0" i="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2" name="Group 1"/>
          <p:cNvGrpSpPr/>
          <p:nvPr/>
        </p:nvGrpSpPr>
        <p:grpSpPr>
          <a:xfrm>
            <a:off x="-1588" y="0"/>
            <a:ext cx="12193588" cy="6861555"/>
            <a:chOff x="-1588" y="0"/>
            <a:chExt cx="12193588" cy="6861555"/>
          </a:xfrm>
        </p:grpSpPr>
        <p:sp>
          <p:nvSpPr>
            <p:cNvPr id="12" name="Rectangle 11"/>
            <p:cNvSpPr/>
            <p:nvPr/>
          </p:nvSpPr>
          <p:spPr>
            <a:xfrm>
              <a:off x="0" y="0"/>
              <a:ext cx="12192000" cy="6858000"/>
            </a:xfrm>
            <a:prstGeom prst="rect">
              <a:avLst/>
            </a:prstGeom>
            <a:blipFill>
              <a:blip r:embed="rId19">
                <a:duotone>
                  <a:schemeClr val="dk2">
                    <a:shade val="69000"/>
                    <a:hueMod val="108000"/>
                    <a:satMod val="164000"/>
                    <a:lumMod val="74000"/>
                  </a:schemeClr>
                  <a:schemeClr val="dk2">
                    <a:tint val="96000"/>
                    <a:hueMod val="88000"/>
                    <a:satMod val="140000"/>
                    <a:lumMod val="13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1" name="Oval 20"/>
            <p:cNvSpPr/>
            <p:nvPr/>
          </p:nvSpPr>
          <p:spPr>
            <a:xfrm>
              <a:off x="8761412" y="18288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3" name="Oval 22"/>
            <p:cNvSpPr/>
            <p:nvPr/>
          </p:nvSpPr>
          <p:spPr>
            <a:xfrm>
              <a:off x="8761412" y="5870955"/>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1588"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34" name="Freeform 5"/>
            <p:cNvSpPr/>
            <p:nvPr/>
          </p:nvSpPr>
          <p:spPr bwMode="gray">
            <a:xfrm rot="21010068">
              <a:off x="8490951" y="179751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27" name="Freeform 5"/>
            <p:cNvSpPr/>
            <p:nvPr/>
          </p:nvSpPr>
          <p:spPr bwMode="gray">
            <a:xfrm>
              <a:off x="459506" y="1866405"/>
              <a:ext cx="11277600" cy="4533900"/>
            </a:xfrm>
            <a:custGeom>
              <a:avLst/>
              <a:gdLst/>
              <a:ahLst/>
              <a:cxnLst/>
              <a:rect l="0" t="0" r="r" b="b"/>
              <a:pathLst>
                <a:path w="7104" h="2856">
                  <a:moveTo>
                    <a:pt x="0" y="0"/>
                  </a:moveTo>
                  <a:lnTo>
                    <a:pt x="0" y="2856"/>
                  </a:lnTo>
                  <a:lnTo>
                    <a:pt x="7104" y="2856"/>
                  </a:lnTo>
                  <a:lnTo>
                    <a:pt x="7104" y="1"/>
                  </a:lnTo>
                  <a:lnTo>
                    <a:pt x="7104" y="1"/>
                  </a:lnTo>
                  <a:lnTo>
                    <a:pt x="6943" y="26"/>
                  </a:lnTo>
                  <a:lnTo>
                    <a:pt x="6782" y="50"/>
                  </a:lnTo>
                  <a:lnTo>
                    <a:pt x="6621" y="73"/>
                  </a:lnTo>
                  <a:lnTo>
                    <a:pt x="6459" y="93"/>
                  </a:lnTo>
                  <a:lnTo>
                    <a:pt x="6298" y="113"/>
                  </a:lnTo>
                  <a:lnTo>
                    <a:pt x="6136" y="132"/>
                  </a:lnTo>
                  <a:lnTo>
                    <a:pt x="5976" y="148"/>
                  </a:lnTo>
                  <a:lnTo>
                    <a:pt x="5814" y="163"/>
                  </a:lnTo>
                  <a:lnTo>
                    <a:pt x="5653" y="177"/>
                  </a:lnTo>
                  <a:lnTo>
                    <a:pt x="5494" y="189"/>
                  </a:lnTo>
                  <a:lnTo>
                    <a:pt x="5334" y="201"/>
                  </a:lnTo>
                  <a:lnTo>
                    <a:pt x="5175" y="211"/>
                  </a:lnTo>
                  <a:lnTo>
                    <a:pt x="5017" y="219"/>
                  </a:lnTo>
                  <a:lnTo>
                    <a:pt x="4859" y="227"/>
                  </a:lnTo>
                  <a:lnTo>
                    <a:pt x="4703" y="234"/>
                  </a:lnTo>
                  <a:lnTo>
                    <a:pt x="4548" y="239"/>
                  </a:lnTo>
                  <a:lnTo>
                    <a:pt x="4393" y="243"/>
                  </a:lnTo>
                  <a:lnTo>
                    <a:pt x="4240" y="247"/>
                  </a:lnTo>
                  <a:lnTo>
                    <a:pt x="4088" y="249"/>
                  </a:lnTo>
                  <a:lnTo>
                    <a:pt x="3937" y="251"/>
                  </a:lnTo>
                  <a:lnTo>
                    <a:pt x="3788" y="252"/>
                  </a:lnTo>
                  <a:lnTo>
                    <a:pt x="3640" y="251"/>
                  </a:lnTo>
                  <a:lnTo>
                    <a:pt x="3494" y="251"/>
                  </a:lnTo>
                  <a:lnTo>
                    <a:pt x="3349" y="249"/>
                  </a:lnTo>
                  <a:lnTo>
                    <a:pt x="3207" y="246"/>
                  </a:lnTo>
                  <a:lnTo>
                    <a:pt x="3066" y="243"/>
                  </a:lnTo>
                  <a:lnTo>
                    <a:pt x="2928" y="240"/>
                  </a:lnTo>
                  <a:lnTo>
                    <a:pt x="2791" y="235"/>
                  </a:lnTo>
                  <a:lnTo>
                    <a:pt x="2656" y="230"/>
                  </a:lnTo>
                  <a:lnTo>
                    <a:pt x="2524" y="225"/>
                  </a:lnTo>
                  <a:lnTo>
                    <a:pt x="2266" y="212"/>
                  </a:lnTo>
                  <a:lnTo>
                    <a:pt x="2019" y="198"/>
                  </a:lnTo>
                  <a:lnTo>
                    <a:pt x="1782" y="183"/>
                  </a:lnTo>
                  <a:lnTo>
                    <a:pt x="1557" y="167"/>
                  </a:lnTo>
                  <a:lnTo>
                    <a:pt x="1343" y="150"/>
                  </a:lnTo>
                  <a:lnTo>
                    <a:pt x="1144" y="132"/>
                  </a:lnTo>
                  <a:lnTo>
                    <a:pt x="957" y="114"/>
                  </a:lnTo>
                  <a:lnTo>
                    <a:pt x="785" y="96"/>
                  </a:lnTo>
                  <a:lnTo>
                    <a:pt x="627" y="79"/>
                  </a:lnTo>
                  <a:lnTo>
                    <a:pt x="487" y="63"/>
                  </a:lnTo>
                  <a:lnTo>
                    <a:pt x="361" y="48"/>
                  </a:lnTo>
                  <a:lnTo>
                    <a:pt x="254" y="35"/>
                  </a:lnTo>
                  <a:lnTo>
                    <a:pt x="165" y="23"/>
                  </a:lnTo>
                  <a:lnTo>
                    <a:pt x="42" y="6"/>
                  </a:lnTo>
                  <a:lnTo>
                    <a:pt x="0" y="0"/>
                  </a:lnTo>
                  <a:lnTo>
                    <a:pt x="0" y="0"/>
                  </a:lnTo>
                  <a:close/>
                </a:path>
              </a:pathLst>
            </a:custGeom>
            <a:solidFill>
              <a:schemeClr val="bg1"/>
            </a:solidFill>
            <a:ln>
              <a:noFill/>
            </a:ln>
          </p:spPr>
        </p:sp>
        <p:sp>
          <p:nvSpPr>
            <p:cNvPr id="28"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30" name="Title Placeholder 1"/>
          <p:cNvSpPr>
            <a:spLocks noGrp="1"/>
          </p:cNvSpPr>
          <p:nvPr>
            <p:ph type="title"/>
          </p:nvPr>
        </p:nvSpPr>
        <p:spPr bwMode="gray">
          <a:xfrm>
            <a:off x="1154954" y="973668"/>
            <a:ext cx="8761413" cy="706964"/>
          </a:xfrm>
          <a:prstGeom prst="rect">
            <a:avLst/>
          </a:prstGeom>
        </p:spPr>
        <p:txBody>
          <a:bodyPr vert="horz" lIns="91440" tIns="45720" rIns="91440" bIns="45720" rtlCol="0" anchor="ctr">
            <a:noAutofit/>
          </a:bodyPr>
          <a:lstStyle/>
          <a:p>
            <a:r>
              <a:rPr lang="ru-RU"/>
              <a:t>Образец заголовка</a:t>
            </a:r>
            <a:endParaRPr lang="en-US" dirty="0"/>
          </a:p>
        </p:txBody>
      </p:sp>
      <p:sp>
        <p:nvSpPr>
          <p:cNvPr id="3" name="Text Placeholder 2"/>
          <p:cNvSpPr>
            <a:spLocks noGrp="1"/>
          </p:cNvSpPr>
          <p:nvPr>
            <p:ph type="body" idx="1"/>
          </p:nvPr>
        </p:nvSpPr>
        <p:spPr>
          <a:xfrm>
            <a:off x="1154954" y="2603500"/>
            <a:ext cx="8761413" cy="3416300"/>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2"/>
          </p:nvPr>
        </p:nvSpPr>
        <p:spPr>
          <a:xfrm>
            <a:off x="10652760" y="6391656"/>
            <a:ext cx="990599" cy="304799"/>
          </a:xfrm>
          <a:prstGeom prst="rect">
            <a:avLst/>
          </a:prstGeom>
        </p:spPr>
        <p:txBody>
          <a:bodyPr vert="horz" lIns="91440" tIns="45720" rIns="91440" bIns="45720" rtlCol="0" anchor="ctr" anchorCtr="0"/>
          <a:lstStyle>
            <a:lvl1pPr algn="r">
              <a:defRPr sz="1000" b="1" i="0">
                <a:solidFill>
                  <a:schemeClr val="accent1"/>
                </a:solidFill>
              </a:defRPr>
            </a:lvl1pPr>
          </a:lstStyle>
          <a:p>
            <a:fld id="{B971AEDF-7987-40DE-8193-EEF5A39083FE}" type="datetimeFigureOut">
              <a:rPr lang="uz-Cyrl-UZ" smtClean="0"/>
              <a:t>29/05/2025</a:t>
            </a:fld>
            <a:endParaRPr lang="uz-Cyrl-UZ"/>
          </a:p>
        </p:txBody>
      </p:sp>
      <p:sp>
        <p:nvSpPr>
          <p:cNvPr id="5" name="Footer Placeholder 4"/>
          <p:cNvSpPr>
            <a:spLocks noGrp="1"/>
          </p:cNvSpPr>
          <p:nvPr>
            <p:ph type="ftr" sz="quarter" idx="3"/>
          </p:nvPr>
        </p:nvSpPr>
        <p:spPr>
          <a:xfrm>
            <a:off x="557784" y="6391656"/>
            <a:ext cx="3867912" cy="310896"/>
          </a:xfrm>
          <a:prstGeom prst="rect">
            <a:avLst/>
          </a:prstGeom>
        </p:spPr>
        <p:txBody>
          <a:bodyPr vert="horz" lIns="91440" tIns="45720" rIns="91440" bIns="45720" rtlCol="0" anchor="ctr" anchorCtr="0"/>
          <a:lstStyle>
            <a:lvl1pPr algn="l">
              <a:defRPr sz="1000" b="1" i="0">
                <a:solidFill>
                  <a:schemeClr val="accent1"/>
                </a:solidFill>
              </a:defRPr>
            </a:lvl1pPr>
          </a:lstStyle>
          <a:p>
            <a:endParaRPr lang="uz-Cyrl-UZ"/>
          </a:p>
        </p:txBody>
      </p:sp>
      <p:sp>
        <p:nvSpPr>
          <p:cNvPr id="29" name="Rectangle 28"/>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4"/>
          </p:nvPr>
        </p:nvSpPr>
        <p:spPr bwMode="gray">
          <a:xfrm>
            <a:off x="10352540" y="295729"/>
            <a:ext cx="838199" cy="767687"/>
          </a:xfrm>
          <a:prstGeom prst="rect">
            <a:avLst/>
          </a:prstGeom>
        </p:spPr>
        <p:txBody>
          <a:bodyPr vert="horz" lIns="91440" tIns="45720" rIns="91440" bIns="45720" rtlCol="0" anchor="b"/>
          <a:lstStyle>
            <a:lvl1pPr algn="ctr">
              <a:defRPr sz="2800" b="0" i="0">
                <a:solidFill>
                  <a:schemeClr val="bg1"/>
                </a:solidFill>
              </a:defRPr>
            </a:lvl1pPr>
          </a:lstStyle>
          <a:p>
            <a:fld id="{7404D8E7-D024-4ACA-BCAF-29E0A26DEF33}" type="slidenum">
              <a:rPr lang="uz-Cyrl-UZ" smtClean="0"/>
              <a:t>‹#›</a:t>
            </a:fld>
            <a:endParaRPr lang="uz-Cyrl-UZ"/>
          </a:p>
        </p:txBody>
      </p:sp>
    </p:spTree>
    <p:extLst>
      <p:ext uri="{BB962C8B-B14F-4D97-AF65-F5344CB8AC3E}">
        <p14:creationId xmlns:p14="http://schemas.microsoft.com/office/powerpoint/2010/main" val="1202688781"/>
      </p:ext>
    </p:extLst>
  </p:cSld>
  <p:clrMap bg1="lt1" tx1="dk1" bg2="lt2" tx2="dk2" accent1="accent1" accent2="accent2" accent3="accent3" accent4="accent4" accent5="accent5" accent6="accent6" hlink="hlink" folHlink="folHlink"/>
  <p:sldLayoutIdLst>
    <p:sldLayoutId id="2147483936" r:id="rId1"/>
    <p:sldLayoutId id="2147483937" r:id="rId2"/>
    <p:sldLayoutId id="2147483938" r:id="rId3"/>
    <p:sldLayoutId id="2147483939" r:id="rId4"/>
    <p:sldLayoutId id="2147483940" r:id="rId5"/>
    <p:sldLayoutId id="2147483941" r:id="rId6"/>
    <p:sldLayoutId id="2147483942" r:id="rId7"/>
    <p:sldLayoutId id="2147483943" r:id="rId8"/>
    <p:sldLayoutId id="2147483944" r:id="rId9"/>
    <p:sldLayoutId id="2147483945" r:id="rId10"/>
    <p:sldLayoutId id="2147483946" r:id="rId11"/>
    <p:sldLayoutId id="2147483947" r:id="rId12"/>
    <p:sldLayoutId id="2147483948" r:id="rId13"/>
    <p:sldLayoutId id="2147483949" r:id="rId14"/>
    <p:sldLayoutId id="2147483950" r:id="rId15"/>
    <p:sldLayoutId id="2147483951" r:id="rId16"/>
    <p:sldLayoutId id="2147483952" r:id="rId17"/>
  </p:sldLayoutIdLst>
  <p:txStyles>
    <p:titleStyle>
      <a:lvl1pPr algn="l" defTabSz="457200" rtl="0" eaLnBrk="1" latinLnBrk="0" hangingPunct="1">
        <a:spcBef>
          <a:spcPct val="0"/>
        </a:spcBef>
        <a:buNone/>
        <a:defRPr sz="3600" b="0" i="0" kern="1200">
          <a:solidFill>
            <a:schemeClr val="bg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b="0" i="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b="0" i="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reserv.my.gov.uz/en/authority/32" TargetMode="External"/><Relationship Id="rId2" Type="http://schemas.openxmlformats.org/officeDocument/2006/relationships/image" Target="../media/image2.png"/><Relationship Id="rId1" Type="http://schemas.openxmlformats.org/officeDocument/2006/relationships/slideLayout" Target="../slideLayouts/slideLayout13.xml"/></Relationships>
</file>

<file path=ppt/slides/_rels/slide10.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image" Target="../media/image9.jpg"/><Relationship Id="rId1" Type="http://schemas.openxmlformats.org/officeDocument/2006/relationships/slideLayout" Target="../slideLayouts/slideLayout42.xml"/></Relationships>
</file>

<file path=ppt/slides/_rels/slide11.xml.rels><?xml version="1.0" encoding="UTF-8" standalone="yes"?>
<Relationships xmlns="http://schemas.openxmlformats.org/package/2006/relationships"><Relationship Id="rId3" Type="http://schemas.openxmlformats.org/officeDocument/2006/relationships/hyperlink" Target="https://humocard.uz/en/" TargetMode="External"/><Relationship Id="rId2" Type="http://schemas.openxmlformats.org/officeDocument/2006/relationships/image" Target="../media/image11.jpg"/><Relationship Id="rId1" Type="http://schemas.openxmlformats.org/officeDocument/2006/relationships/slideLayout" Target="../slideLayouts/slideLayout4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40.xml"/></Relationships>
</file>

<file path=ppt/slides/_rels/slide3.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oleObject" Target="../embeddings/oleObject1.bin"/><Relationship Id="rId1" Type="http://schemas.openxmlformats.org/officeDocument/2006/relationships/slideLayout" Target="../slideLayouts/slideLayout42.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hyperlink" Target="http://reserv.my.gov.uz/en/authority/32" TargetMode="External"/></Relationships>
</file>

<file path=ppt/slides/_rels/slide4.xml.rels><?xml version="1.0" encoding="UTF-8" standalone="yes"?>
<Relationships xmlns="http://schemas.openxmlformats.org/package/2006/relationships"><Relationship Id="rId3" Type="http://schemas.openxmlformats.org/officeDocument/2006/relationships/hyperlink" Target="http://reserv.my.gov.uz/en/authority/32" TargetMode="External"/><Relationship Id="rId2" Type="http://schemas.openxmlformats.org/officeDocument/2006/relationships/image" Target="../media/image2.png"/><Relationship Id="rId1" Type="http://schemas.openxmlformats.org/officeDocument/2006/relationships/slideLayout" Target="../slideLayouts/slideLayout59.xml"/></Relationships>
</file>

<file path=ppt/slides/_rels/slide5.xml.rels><?xml version="1.0" encoding="UTF-8" standalone="yes"?>
<Relationships xmlns="http://schemas.openxmlformats.org/package/2006/relationships"><Relationship Id="rId3" Type="http://schemas.openxmlformats.org/officeDocument/2006/relationships/hyperlink" Target="http://reserv.my.gov.uz/en/authority/32" TargetMode="External"/><Relationship Id="rId2" Type="http://schemas.openxmlformats.org/officeDocument/2006/relationships/image" Target="../media/image2.png"/><Relationship Id="rId1" Type="http://schemas.openxmlformats.org/officeDocument/2006/relationships/slideLayout" Target="../slideLayouts/slideLayout76.xml"/></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hyperlink" Target="http://reserv.my.gov.uz/en/authority/32" TargetMode="External"/><Relationship Id="rId1" Type="http://schemas.openxmlformats.org/officeDocument/2006/relationships/slideLayout" Target="../slideLayouts/slideLayout93.xml"/></Relationships>
</file>

<file path=ppt/slides/_rels/slide7.xml.rels><?xml version="1.0" encoding="UTF-8" standalone="yes"?>
<Relationships xmlns="http://schemas.openxmlformats.org/package/2006/relationships"><Relationship Id="rId3" Type="http://schemas.openxmlformats.org/officeDocument/2006/relationships/hyperlink" Target="http://reserv.my.gov.uz/en/authority/32" TargetMode="External"/><Relationship Id="rId2" Type="http://schemas.openxmlformats.org/officeDocument/2006/relationships/image" Target="../media/image2.png"/><Relationship Id="rId1" Type="http://schemas.openxmlformats.org/officeDocument/2006/relationships/slideLayout" Target="../slideLayouts/slideLayout42.xml"/></Relationships>
</file>

<file path=ppt/slides/_rels/slide8.xml.rels><?xml version="1.0" encoding="UTF-8" standalone="yes"?>
<Relationships xmlns="http://schemas.openxmlformats.org/package/2006/relationships"><Relationship Id="rId2" Type="http://schemas.openxmlformats.org/officeDocument/2006/relationships/image" Target="../media/image6.bin"/><Relationship Id="rId1" Type="http://schemas.openxmlformats.org/officeDocument/2006/relationships/slideLayout" Target="../slideLayouts/slideLayout42.xml"/></Relationships>
</file>

<file path=ppt/slides/_rels/slide9.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image" Target="../media/image7.jpg"/><Relationship Id="rId1" Type="http://schemas.openxmlformats.org/officeDocument/2006/relationships/slideLayout" Target="../slideLayouts/slideLayout2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Заголовок 1">
            <a:extLst>
              <a:ext uri="{FF2B5EF4-FFF2-40B4-BE49-F238E27FC236}">
                <a16:creationId xmlns:a16="http://schemas.microsoft.com/office/drawing/2014/main" id="{27B12255-D97F-4A2D-BE8B-EB7534F9BF76}"/>
              </a:ext>
            </a:extLst>
          </p:cNvPr>
          <p:cNvSpPr txBox="1">
            <a:spLocks/>
          </p:cNvSpPr>
          <p:nvPr/>
        </p:nvSpPr>
        <p:spPr>
          <a:xfrm>
            <a:off x="4944534" y="355600"/>
            <a:ext cx="5278967" cy="1348317"/>
          </a:xfrm>
          <a:prstGeom prst="rect">
            <a:avLst/>
          </a:prstGeom>
        </p:spPr>
        <p:txBody>
          <a:bodyPr anchor="ctr"/>
          <a:lstStyle>
            <a:lvl1pPr algn="l" defTabSz="914400" rtl="0" eaLnBrk="1" latinLnBrk="0" hangingPunct="1">
              <a:spcBef>
                <a:spcPct val="0"/>
              </a:spcBef>
              <a:buNone/>
              <a:defRPr sz="4600" kern="1200" cap="none" spc="-100" baseline="0">
                <a:ln>
                  <a:noFill/>
                </a:ln>
                <a:solidFill>
                  <a:schemeClr val="tx2"/>
                </a:solidFill>
                <a:effectLst/>
                <a:latin typeface="+mj-lt"/>
                <a:ea typeface="+mj-ea"/>
                <a:cs typeface="+mj-cs"/>
              </a:defRPr>
            </a:lvl1pPr>
          </a:lstStyle>
          <a:p>
            <a:pPr algn="ctr" defTabSz="1219170">
              <a:defRPr/>
            </a:pPr>
            <a:endParaRPr lang="ru-RU" altLang="ru-RU" sz="2667" b="1" spc="-133" dirty="0">
              <a:solidFill>
                <a:srgbClr val="002060"/>
              </a:solidFill>
              <a:latin typeface="Arial" charset="0"/>
              <a:cs typeface="Arial" charset="0"/>
            </a:endParaRPr>
          </a:p>
        </p:txBody>
      </p:sp>
      <p:sp>
        <p:nvSpPr>
          <p:cNvPr id="43011" name="Прямоугольник 1">
            <a:extLst>
              <a:ext uri="{FF2B5EF4-FFF2-40B4-BE49-F238E27FC236}">
                <a16:creationId xmlns:a16="http://schemas.microsoft.com/office/drawing/2014/main" id="{9AE06A87-3347-41E1-A89A-0B83D0F96815}"/>
              </a:ext>
            </a:extLst>
          </p:cNvPr>
          <p:cNvSpPr>
            <a:spLocks noChangeArrowheads="1"/>
          </p:cNvSpPr>
          <p:nvPr/>
        </p:nvSpPr>
        <p:spPr bwMode="auto">
          <a:xfrm>
            <a:off x="621101" y="3429000"/>
            <a:ext cx="11251808" cy="954107"/>
          </a:xfrm>
          <a:prstGeom prst="rect">
            <a:avLst/>
          </a:prstGeom>
          <a:ln>
            <a:noFill/>
          </a:ln>
        </p:spPr>
        <p:style>
          <a:lnRef idx="2">
            <a:schemeClr val="dk1"/>
          </a:lnRef>
          <a:fillRef idx="1">
            <a:schemeClr val="lt1"/>
          </a:fillRef>
          <a:effectRef idx="0">
            <a:schemeClr val="dk1"/>
          </a:effectRef>
          <a:fontRef idx="minor">
            <a:schemeClr val="dk1"/>
          </a:fontRef>
        </p:style>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a:r>
              <a:rPr lang="en-US" altLang="ru-RU" sz="2800" b="1" dirty="0">
                <a:solidFill>
                  <a:srgbClr val="0000FF"/>
                </a:solidFill>
                <a:latin typeface="Arial" panose="020B0604020202020204" pitchFamily="34" charset="0"/>
                <a:cs typeface="Calibri" panose="020F0502020204030204" pitchFamily="34" charset="0"/>
              </a:rPr>
              <a:t>Role of the software on the tax audit and cryptocurrency policy in UZBEKISTAN</a:t>
            </a:r>
            <a:endParaRPr lang="ru-RU" altLang="ru-RU" sz="2800" dirty="0">
              <a:solidFill>
                <a:srgbClr val="0000FF"/>
              </a:solidFill>
            </a:endParaRPr>
          </a:p>
        </p:txBody>
      </p:sp>
      <p:pic>
        <p:nvPicPr>
          <p:cNvPr id="3" name="Рисунок 2">
            <a:extLst>
              <a:ext uri="{FF2B5EF4-FFF2-40B4-BE49-F238E27FC236}">
                <a16:creationId xmlns:a16="http://schemas.microsoft.com/office/drawing/2014/main" id="{45B198CB-682D-44BE-BEA3-BF93EC1612B4}"/>
              </a:ext>
            </a:extLst>
          </p:cNvPr>
          <p:cNvPicPr>
            <a:picLocks noChangeAspect="1"/>
          </p:cNvPicPr>
          <p:nvPr/>
        </p:nvPicPr>
        <p:blipFill>
          <a:blip r:embed="rId2"/>
          <a:stretch>
            <a:fillRect/>
          </a:stretch>
        </p:blipFill>
        <p:spPr>
          <a:xfrm>
            <a:off x="10451556" y="375483"/>
            <a:ext cx="644949" cy="530291"/>
          </a:xfrm>
          <a:prstGeom prst="rect">
            <a:avLst/>
          </a:prstGeom>
        </p:spPr>
      </p:pic>
      <p:sp>
        <p:nvSpPr>
          <p:cNvPr id="5" name="Прямоугольник 4">
            <a:extLst>
              <a:ext uri="{FF2B5EF4-FFF2-40B4-BE49-F238E27FC236}">
                <a16:creationId xmlns:a16="http://schemas.microsoft.com/office/drawing/2014/main" id="{76664BD8-3827-4393-8BD8-464C4C0A9B1B}"/>
              </a:ext>
            </a:extLst>
          </p:cNvPr>
          <p:cNvSpPr/>
          <p:nvPr/>
        </p:nvSpPr>
        <p:spPr>
          <a:xfrm>
            <a:off x="8601354" y="6133068"/>
            <a:ext cx="3425939" cy="369332"/>
          </a:xfrm>
          <a:prstGeom prst="rect">
            <a:avLst/>
          </a:prstGeom>
          <a:noFill/>
          <a:effectLst/>
        </p:spPr>
        <p:style>
          <a:lnRef idx="0">
            <a:schemeClr val="dk1"/>
          </a:lnRef>
          <a:fillRef idx="3">
            <a:schemeClr val="dk1"/>
          </a:fillRef>
          <a:effectRef idx="3">
            <a:schemeClr val="dk1"/>
          </a:effectRef>
          <a:fontRef idx="minor">
            <a:schemeClr val="lt1"/>
          </a:fontRef>
        </p:style>
        <p:txBody>
          <a:bodyPr wrap="none">
            <a:spAutoFit/>
          </a:bodyPr>
          <a:lstStyle/>
          <a:p>
            <a:pPr algn="ctr"/>
            <a:r>
              <a:rPr lang="en-US" altLang="ru-RU" b="1" dirty="0">
                <a:solidFill>
                  <a:srgbClr val="F60E82"/>
                </a:solidFill>
              </a:rPr>
              <a:t>SADIKOV Ulugbek Nosirovich</a:t>
            </a:r>
            <a:endParaRPr lang="uz-Cyrl-UZ" altLang="ru-RU" b="1" i="1" dirty="0">
              <a:solidFill>
                <a:srgbClr val="F60E82"/>
              </a:solidFill>
            </a:endParaRPr>
          </a:p>
        </p:txBody>
      </p:sp>
      <p:sp>
        <p:nvSpPr>
          <p:cNvPr id="2" name="TextBox 1">
            <a:extLst>
              <a:ext uri="{FF2B5EF4-FFF2-40B4-BE49-F238E27FC236}">
                <a16:creationId xmlns:a16="http://schemas.microsoft.com/office/drawing/2014/main" id="{628CDFB0-F720-0C77-804C-7DDA052AC37D}"/>
              </a:ext>
            </a:extLst>
          </p:cNvPr>
          <p:cNvSpPr txBox="1"/>
          <p:nvPr/>
        </p:nvSpPr>
        <p:spPr>
          <a:xfrm>
            <a:off x="1266738" y="1073791"/>
            <a:ext cx="8523214" cy="827086"/>
          </a:xfrm>
          <a:prstGeom prst="rect">
            <a:avLst/>
          </a:prstGeom>
          <a:noFill/>
        </p:spPr>
        <p:txBody>
          <a:bodyPr wrap="square" rtlCol="0">
            <a:spAutoFit/>
          </a:bodyPr>
          <a:lstStyle/>
          <a:p>
            <a:pPr>
              <a:buNone/>
            </a:pPr>
            <a:r>
              <a:rPr lang="en-US" sz="2400" b="1" dirty="0">
                <a:hlinkClick r:id="rId3"/>
              </a:rPr>
              <a:t>State Tax Committee of the Republic of Uzbekistan</a:t>
            </a:r>
          </a:p>
          <a:p>
            <a:pPr>
              <a:lnSpc>
                <a:spcPts val="1350"/>
              </a:lnSpc>
            </a:pPr>
            <a:br>
              <a:rPr lang="en-US" dirty="0">
                <a:hlinkClick r:id="rId3"/>
              </a:rPr>
            </a:br>
            <a:endParaRPr lang="en-US" dirty="0">
              <a:hlinkClick r:id="rId3"/>
            </a:endParaRPr>
          </a:p>
        </p:txBody>
      </p:sp>
      <p:sp>
        <p:nvSpPr>
          <p:cNvPr id="4" name="TextBox 3">
            <a:extLst>
              <a:ext uri="{FF2B5EF4-FFF2-40B4-BE49-F238E27FC236}">
                <a16:creationId xmlns:a16="http://schemas.microsoft.com/office/drawing/2014/main" id="{92C3FD22-7C37-0AC6-6F47-789DC9B86C72}"/>
              </a:ext>
            </a:extLst>
          </p:cNvPr>
          <p:cNvSpPr txBox="1"/>
          <p:nvPr/>
        </p:nvSpPr>
        <p:spPr>
          <a:xfrm>
            <a:off x="822121" y="5931017"/>
            <a:ext cx="4001549" cy="369332"/>
          </a:xfrm>
          <a:prstGeom prst="rect">
            <a:avLst/>
          </a:prstGeom>
          <a:noFill/>
        </p:spPr>
        <p:txBody>
          <a:bodyPr wrap="square" rtlCol="0">
            <a:spAutoFit/>
          </a:bodyPr>
          <a:lstStyle/>
          <a:p>
            <a:r>
              <a:rPr lang="en-US" b="1" dirty="0"/>
              <a:t>JAPAN, Saitama</a:t>
            </a:r>
            <a:endParaRPr lang="ru-RU" b="1" dirty="0"/>
          </a:p>
        </p:txBody>
      </p:sp>
    </p:spTree>
  </p:cSld>
  <p:clrMapOvr>
    <a:masterClrMapping/>
  </p:clrMapOvr>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7" name="Прямоугольник 3">
            <a:extLst>
              <a:ext uri="{FF2B5EF4-FFF2-40B4-BE49-F238E27FC236}">
                <a16:creationId xmlns:a16="http://schemas.microsoft.com/office/drawing/2014/main" id="{936FC024-65A3-4590-A2FF-F47BC44BC8FF}"/>
              </a:ext>
            </a:extLst>
          </p:cNvPr>
          <p:cNvSpPr>
            <a:spLocks noChangeArrowheads="1"/>
          </p:cNvSpPr>
          <p:nvPr/>
        </p:nvSpPr>
        <p:spPr bwMode="auto">
          <a:xfrm>
            <a:off x="2260121" y="725383"/>
            <a:ext cx="7927675" cy="523220"/>
          </a:xfrm>
          <a:prstGeom prst="rect">
            <a:avLst/>
          </a:prstGeom>
          <a:noFill/>
          <a:ln>
            <a:noFill/>
          </a:ln>
        </p:spPr>
        <p:style>
          <a:lnRef idx="2">
            <a:schemeClr val="dk1"/>
          </a:lnRef>
          <a:fillRef idx="1">
            <a:schemeClr val="lt1"/>
          </a:fillRef>
          <a:effectRef idx="0">
            <a:schemeClr val="dk1"/>
          </a:effectRef>
          <a:fontRef idx="minor">
            <a:schemeClr val="dk1"/>
          </a:fontRef>
        </p:style>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lvl="0" algn="ctr" defTabSz="1219170" eaLnBrk="0" fontAlgn="base" hangingPunct="0">
              <a:spcBef>
                <a:spcPts val="400"/>
              </a:spcBef>
              <a:spcAft>
                <a:spcPts val="1067"/>
              </a:spcAft>
              <a:buNone/>
              <a:defRPr/>
            </a:pPr>
            <a:endParaRPr kumimoji="0" lang="ru-RU" altLang="ru-RU" sz="2800" b="1" i="0" u="none" strike="noStrike" kern="1200" cap="none" spc="0" normalizeH="0" baseline="0" noProof="0" dirty="0">
              <a:ln>
                <a:noFill/>
              </a:ln>
              <a:solidFill>
                <a:srgbClr val="FFC000"/>
              </a:solidFill>
              <a:effectLst/>
              <a:uLnTx/>
              <a:uFillTx/>
              <a:latin typeface="Times New Roman" panose="02020603050405020304" pitchFamily="18" charset="0"/>
              <a:ea typeface="+mn-ea"/>
              <a:cs typeface="Times New Roman" panose="02020603050405020304" pitchFamily="18" charset="0"/>
            </a:endParaRPr>
          </a:p>
        </p:txBody>
      </p:sp>
      <p:pic>
        <p:nvPicPr>
          <p:cNvPr id="3" name="Рисунок 2">
            <a:extLst>
              <a:ext uri="{FF2B5EF4-FFF2-40B4-BE49-F238E27FC236}">
                <a16:creationId xmlns:a16="http://schemas.microsoft.com/office/drawing/2014/main" id="{AA0E2FE7-D423-3B49-8E05-0203D92B37EA}"/>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61393" y="4179815"/>
            <a:ext cx="3144781" cy="2069985"/>
          </a:xfrm>
          <a:prstGeom prst="rect">
            <a:avLst/>
          </a:prstGeom>
        </p:spPr>
      </p:pic>
      <p:sp>
        <p:nvSpPr>
          <p:cNvPr id="6" name="TextBox 5">
            <a:extLst>
              <a:ext uri="{FF2B5EF4-FFF2-40B4-BE49-F238E27FC236}">
                <a16:creationId xmlns:a16="http://schemas.microsoft.com/office/drawing/2014/main" id="{12852451-8284-F824-95FF-5799E3CAE050}"/>
              </a:ext>
            </a:extLst>
          </p:cNvPr>
          <p:cNvSpPr txBox="1"/>
          <p:nvPr/>
        </p:nvSpPr>
        <p:spPr>
          <a:xfrm>
            <a:off x="2390862" y="989901"/>
            <a:ext cx="7625593" cy="369332"/>
          </a:xfrm>
          <a:prstGeom prst="rect">
            <a:avLst/>
          </a:prstGeom>
          <a:noFill/>
        </p:spPr>
        <p:txBody>
          <a:bodyPr wrap="square" rtlCol="0">
            <a:spAutoFit/>
          </a:bodyPr>
          <a:lstStyle/>
          <a:p>
            <a:r>
              <a:rPr lang="en-US" b="1" dirty="0"/>
              <a:t>Is Elon Musk involved in cryptocurrency?</a:t>
            </a:r>
          </a:p>
        </p:txBody>
      </p:sp>
      <p:sp>
        <p:nvSpPr>
          <p:cNvPr id="8" name="TextBox 7">
            <a:extLst>
              <a:ext uri="{FF2B5EF4-FFF2-40B4-BE49-F238E27FC236}">
                <a16:creationId xmlns:a16="http://schemas.microsoft.com/office/drawing/2014/main" id="{2DF2ECF3-CBD4-C724-AF68-94B1DBF3854A}"/>
              </a:ext>
            </a:extLst>
          </p:cNvPr>
          <p:cNvSpPr txBox="1"/>
          <p:nvPr/>
        </p:nvSpPr>
        <p:spPr>
          <a:xfrm>
            <a:off x="4462943" y="4320332"/>
            <a:ext cx="6694415" cy="1493241"/>
          </a:xfrm>
          <a:prstGeom prst="rect">
            <a:avLst/>
          </a:prstGeom>
          <a:noFill/>
        </p:spPr>
        <p:txBody>
          <a:bodyPr wrap="square" rtlCol="0">
            <a:spAutoFit/>
          </a:bodyPr>
          <a:lstStyle/>
          <a:p>
            <a:pPr algn="just"/>
            <a:r>
              <a:rPr lang="en-US" dirty="0"/>
              <a:t>Elon Musk owns Bitcoin, Dogecoin, Ethereum, and Shiba Inu. He supports Dogecoin the most, with Tesla and SpaceX accepting it for some purchases. Elon Musk hasn't confirmed buying a new cryptocurrency, but he has shown interest in Bitcoin, Dogecoin, and Ethereum.</a:t>
            </a:r>
            <a:endParaRPr lang="ru-RU" dirty="0"/>
          </a:p>
        </p:txBody>
      </p:sp>
      <p:pic>
        <p:nvPicPr>
          <p:cNvPr id="13" name="Рисунок 12">
            <a:extLst>
              <a:ext uri="{FF2B5EF4-FFF2-40B4-BE49-F238E27FC236}">
                <a16:creationId xmlns:a16="http://schemas.microsoft.com/office/drawing/2014/main" id="{FFF21256-F35C-F00C-46C3-D26E2416FEC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61393" y="2233612"/>
            <a:ext cx="3144781" cy="1835573"/>
          </a:xfrm>
          <a:prstGeom prst="rect">
            <a:avLst/>
          </a:prstGeom>
        </p:spPr>
      </p:pic>
      <p:sp>
        <p:nvSpPr>
          <p:cNvPr id="14" name="TextBox 13">
            <a:extLst>
              <a:ext uri="{FF2B5EF4-FFF2-40B4-BE49-F238E27FC236}">
                <a16:creationId xmlns:a16="http://schemas.microsoft.com/office/drawing/2014/main" id="{0DD7A2C9-CDE6-9931-8373-49C153AB1A0F}"/>
              </a:ext>
            </a:extLst>
          </p:cNvPr>
          <p:cNvSpPr txBox="1"/>
          <p:nvPr/>
        </p:nvSpPr>
        <p:spPr>
          <a:xfrm>
            <a:off x="4462943" y="2323750"/>
            <a:ext cx="6878973" cy="1200329"/>
          </a:xfrm>
          <a:prstGeom prst="rect">
            <a:avLst/>
          </a:prstGeom>
          <a:noFill/>
        </p:spPr>
        <p:txBody>
          <a:bodyPr wrap="square" rtlCol="0">
            <a:spAutoFit/>
          </a:bodyPr>
          <a:lstStyle/>
          <a:p>
            <a:r>
              <a:rPr lang="en-US" dirty="0"/>
              <a:t>President Trump's meme coin, which had slumped 88% from its most recent high, got a boost Wednesday after its website invited the top 220 holders of the digital token to an "intimate private dinner" with the president.</a:t>
            </a:r>
            <a:endParaRPr lang="ru-RU" dirty="0"/>
          </a:p>
        </p:txBody>
      </p:sp>
    </p:spTree>
    <p:extLst>
      <p:ext uri="{BB962C8B-B14F-4D97-AF65-F5344CB8AC3E}">
        <p14:creationId xmlns:p14="http://schemas.microsoft.com/office/powerpoint/2010/main" val="402619021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FD0C807-DDD7-9722-EF20-FC27E9F1078D}"/>
            </a:ext>
          </a:extLst>
        </p:cNvPr>
        <p:cNvGrpSpPr/>
        <p:nvPr/>
      </p:nvGrpSpPr>
      <p:grpSpPr>
        <a:xfrm>
          <a:off x="0" y="0"/>
          <a:ext cx="0" cy="0"/>
          <a:chOff x="0" y="0"/>
          <a:chExt cx="0" cy="0"/>
        </a:xfrm>
      </p:grpSpPr>
      <p:sp>
        <p:nvSpPr>
          <p:cNvPr id="28677" name="Прямоугольник 3">
            <a:extLst>
              <a:ext uri="{FF2B5EF4-FFF2-40B4-BE49-F238E27FC236}">
                <a16:creationId xmlns:a16="http://schemas.microsoft.com/office/drawing/2014/main" id="{FFAA7692-F100-3CF8-8E6E-4F385F8A7693}"/>
              </a:ext>
            </a:extLst>
          </p:cNvPr>
          <p:cNvSpPr>
            <a:spLocks noChangeArrowheads="1"/>
          </p:cNvSpPr>
          <p:nvPr/>
        </p:nvSpPr>
        <p:spPr bwMode="auto">
          <a:xfrm>
            <a:off x="2260121" y="1170000"/>
            <a:ext cx="7927675" cy="646331"/>
          </a:xfrm>
          <a:prstGeom prst="rect">
            <a:avLst/>
          </a:prstGeom>
          <a:noFill/>
          <a:ln>
            <a:noFill/>
          </a:ln>
        </p:spPr>
        <p:style>
          <a:lnRef idx="2">
            <a:schemeClr val="dk1"/>
          </a:lnRef>
          <a:fillRef idx="1">
            <a:schemeClr val="lt1"/>
          </a:fillRef>
          <a:effectRef idx="0">
            <a:schemeClr val="dk1"/>
          </a:effectRef>
          <a:fontRef idx="minor">
            <a:schemeClr val="dk1"/>
          </a:fontRef>
        </p:style>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a:buNone/>
            </a:pPr>
            <a:r>
              <a:rPr lang="en-US" sz="1800" b="1" dirty="0"/>
              <a:t>Blockchain-based HUMO token backed by government bonds to be piloted in Uzbekistan</a:t>
            </a:r>
          </a:p>
        </p:txBody>
      </p:sp>
      <p:pic>
        <p:nvPicPr>
          <p:cNvPr id="10" name="Рисунок 9">
            <a:extLst>
              <a:ext uri="{FF2B5EF4-FFF2-40B4-BE49-F238E27FC236}">
                <a16:creationId xmlns:a16="http://schemas.microsoft.com/office/drawing/2014/main" id="{9B3A7DCC-01C6-B9C2-68FF-223C7D35EDA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40810" y="2280625"/>
            <a:ext cx="2619375" cy="1743075"/>
          </a:xfrm>
          <a:prstGeom prst="rect">
            <a:avLst/>
          </a:prstGeom>
        </p:spPr>
      </p:pic>
      <p:sp>
        <p:nvSpPr>
          <p:cNvPr id="12" name="TextBox 11">
            <a:extLst>
              <a:ext uri="{FF2B5EF4-FFF2-40B4-BE49-F238E27FC236}">
                <a16:creationId xmlns:a16="http://schemas.microsoft.com/office/drawing/2014/main" id="{196A7A87-9899-A8C4-BDB2-07C08650344F}"/>
              </a:ext>
            </a:extLst>
          </p:cNvPr>
          <p:cNvSpPr txBox="1"/>
          <p:nvPr/>
        </p:nvSpPr>
        <p:spPr>
          <a:xfrm>
            <a:off x="3047301" y="3678222"/>
            <a:ext cx="8563062" cy="923330"/>
          </a:xfrm>
          <a:prstGeom prst="rect">
            <a:avLst/>
          </a:prstGeom>
          <a:noFill/>
        </p:spPr>
        <p:txBody>
          <a:bodyPr wrap="square">
            <a:spAutoFit/>
          </a:bodyPr>
          <a:lstStyle/>
          <a:p>
            <a:r>
              <a:rPr lang="en-US" dirty="0">
                <a:hlinkClick r:id="rId3"/>
              </a:rPr>
              <a:t>HUMO</a:t>
            </a:r>
            <a:r>
              <a:rPr lang="en-US" dirty="0"/>
              <a:t>, the payment system serving over 35 million cardholders and widely integrated into the country’s banking and retail sectors, will serve as the foundation of the project.</a:t>
            </a:r>
            <a:endParaRPr lang="ru-RU" dirty="0"/>
          </a:p>
        </p:txBody>
      </p:sp>
      <p:sp>
        <p:nvSpPr>
          <p:cNvPr id="16" name="TextBox 15">
            <a:extLst>
              <a:ext uri="{FF2B5EF4-FFF2-40B4-BE49-F238E27FC236}">
                <a16:creationId xmlns:a16="http://schemas.microsoft.com/office/drawing/2014/main" id="{C73B1116-2539-BF5B-0B28-1FF04E4B9177}"/>
              </a:ext>
            </a:extLst>
          </p:cNvPr>
          <p:cNvSpPr txBox="1"/>
          <p:nvPr/>
        </p:nvSpPr>
        <p:spPr>
          <a:xfrm>
            <a:off x="3047300" y="2486984"/>
            <a:ext cx="8311393" cy="923330"/>
          </a:xfrm>
          <a:prstGeom prst="rect">
            <a:avLst/>
          </a:prstGeom>
          <a:noFill/>
        </p:spPr>
        <p:txBody>
          <a:bodyPr wrap="square">
            <a:spAutoFit/>
          </a:bodyPr>
          <a:lstStyle/>
          <a:p>
            <a:r>
              <a:rPr lang="en-US" dirty="0"/>
              <a:t>A new digital asset, the Humo token, secured by government bonds, is currently being tested in Uzbekistan. This was reported by the press service of the Humo payment system.</a:t>
            </a:r>
            <a:endParaRPr lang="ru-RU" dirty="0"/>
          </a:p>
        </p:txBody>
      </p:sp>
    </p:spTree>
    <p:extLst>
      <p:ext uri="{BB962C8B-B14F-4D97-AF65-F5344CB8AC3E}">
        <p14:creationId xmlns:p14="http://schemas.microsoft.com/office/powerpoint/2010/main" val="389173643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80CC3C88-74F7-BFD8-E254-8BCC9009A2F6}"/>
              </a:ext>
            </a:extLst>
          </p:cNvPr>
          <p:cNvSpPr txBox="1"/>
          <p:nvPr/>
        </p:nvSpPr>
        <p:spPr>
          <a:xfrm>
            <a:off x="4412609" y="3244334"/>
            <a:ext cx="3295698" cy="369332"/>
          </a:xfrm>
          <a:prstGeom prst="rect">
            <a:avLst/>
          </a:prstGeom>
          <a:noFill/>
        </p:spPr>
        <p:txBody>
          <a:bodyPr wrap="square" rtlCol="0">
            <a:spAutoFit/>
          </a:bodyPr>
          <a:lstStyle/>
          <a:p>
            <a:r>
              <a:rPr lang="en-US" b="1" dirty="0"/>
              <a:t>THANK YOU FOR ATTENTION!!!</a:t>
            </a:r>
            <a:endParaRPr lang="ru-RU" b="1" dirty="0"/>
          </a:p>
        </p:txBody>
      </p:sp>
    </p:spTree>
    <p:extLst>
      <p:ext uri="{BB962C8B-B14F-4D97-AF65-F5344CB8AC3E}">
        <p14:creationId xmlns:p14="http://schemas.microsoft.com/office/powerpoint/2010/main" val="160042989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CFCFC"/>
        </a:solidFill>
        <a:effectLst/>
      </p:bgPr>
    </p:bg>
    <p:spTree>
      <p:nvGrpSpPr>
        <p:cNvPr id="1" name=""/>
        <p:cNvGrpSpPr/>
        <p:nvPr/>
      </p:nvGrpSpPr>
      <p:grpSpPr>
        <a:xfrm>
          <a:off x="0" y="0"/>
          <a:ext cx="0" cy="0"/>
          <a:chOff x="0" y="0"/>
          <a:chExt cx="0" cy="0"/>
        </a:xfrm>
      </p:grpSpPr>
      <p:sp>
        <p:nvSpPr>
          <p:cNvPr id="73731" name="Прямоугольник 1">
            <a:extLst>
              <a:ext uri="{FF2B5EF4-FFF2-40B4-BE49-F238E27FC236}">
                <a16:creationId xmlns:a16="http://schemas.microsoft.com/office/drawing/2014/main" id="{FC9047BD-50AD-47CE-B5E2-5A8A1E47F5DF}"/>
              </a:ext>
            </a:extLst>
          </p:cNvPr>
          <p:cNvSpPr>
            <a:spLocks noChangeArrowheads="1"/>
          </p:cNvSpPr>
          <p:nvPr/>
        </p:nvSpPr>
        <p:spPr bwMode="auto">
          <a:xfrm>
            <a:off x="229926" y="143934"/>
            <a:ext cx="11575914" cy="3683188"/>
          </a:xfrm>
          <a:prstGeom prst="rect">
            <a:avLst/>
          </a:prstGeom>
          <a:solidFill>
            <a:schemeClr val="bg1"/>
          </a:solidFill>
          <a:ln/>
        </p:spPr>
        <p:style>
          <a:lnRef idx="2">
            <a:schemeClr val="accent1"/>
          </a:lnRef>
          <a:fillRef idx="1">
            <a:schemeClr val="lt1"/>
          </a:fillRef>
          <a:effectRef idx="0">
            <a:schemeClr val="accent1"/>
          </a:effectRef>
          <a:fontRef idx="minor">
            <a:schemeClr val="dk1"/>
          </a:fontRef>
        </p:style>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defTabSz="1625519" eaLnBrk="0" fontAlgn="base" hangingPunct="0">
              <a:spcBef>
                <a:spcPct val="0"/>
              </a:spcBef>
              <a:spcAft>
                <a:spcPct val="0"/>
              </a:spcAft>
            </a:pPr>
            <a:r>
              <a:rPr lang="en-US" altLang="ru-RU" sz="2667" b="1" dirty="0">
                <a:solidFill>
                  <a:prstClr val="black"/>
                </a:solidFill>
              </a:rPr>
              <a:t>What is the tax audit?</a:t>
            </a:r>
          </a:p>
          <a:p>
            <a:pPr algn="ctr" defTabSz="1625519" eaLnBrk="0" fontAlgn="base" hangingPunct="0">
              <a:spcBef>
                <a:spcPct val="0"/>
              </a:spcBef>
              <a:spcAft>
                <a:spcPct val="0"/>
              </a:spcAft>
            </a:pPr>
            <a:r>
              <a:rPr lang="en-US" altLang="ru-RU" b="1" dirty="0">
                <a:solidFill>
                  <a:srgbClr val="0000FF"/>
                </a:solidFill>
                <a:latin typeface="Arial" panose="020B0604020202020204" pitchFamily="34" charset="0"/>
                <a:cs typeface="Arial" panose="020B0604020202020204" pitchFamily="34" charset="0"/>
              </a:rPr>
              <a:t>According to the article 140, </a:t>
            </a:r>
            <a:r>
              <a:rPr lang="en-US" altLang="ru-RU" b="1" dirty="0">
                <a:latin typeface="Arial" panose="020B0604020202020204" pitchFamily="34" charset="0"/>
                <a:cs typeface="Arial" panose="020B0604020202020204" pitchFamily="34" charset="0"/>
              </a:rPr>
              <a:t>Tax audit is survey of the correctness of the calculation and payment of taxes and fees for a certain period.</a:t>
            </a:r>
          </a:p>
          <a:p>
            <a:pPr algn="just" defTabSz="1625519" eaLnBrk="0" fontAlgn="base" hangingPunct="0">
              <a:spcBef>
                <a:spcPct val="0"/>
              </a:spcBef>
              <a:spcAft>
                <a:spcPct val="0"/>
              </a:spcAft>
            </a:pPr>
            <a:r>
              <a:rPr lang="en-US" altLang="ru-RU" b="1" dirty="0">
                <a:latin typeface="Arial" panose="020B0604020202020204" pitchFamily="34" charset="0"/>
                <a:cs typeface="Arial" panose="020B0604020202020204" pitchFamily="34" charset="0"/>
              </a:rPr>
              <a:t>	Tax audit is carried out in relation to a taxpayer (tax agent) belonging to the category of taxpayers (tax agents) with a high degree of risk. </a:t>
            </a:r>
          </a:p>
          <a:p>
            <a:pPr algn="just" defTabSz="1625519" eaLnBrk="0" fontAlgn="base" hangingPunct="0">
              <a:spcBef>
                <a:spcPct val="0"/>
              </a:spcBef>
              <a:spcAft>
                <a:spcPct val="0"/>
              </a:spcAft>
            </a:pPr>
            <a:r>
              <a:rPr lang="en-US" altLang="ru-RU" b="1" dirty="0">
                <a:latin typeface="Arial" panose="020B0604020202020204" pitchFamily="34" charset="0"/>
                <a:cs typeface="Arial" panose="020B0604020202020204" pitchFamily="34" charset="0"/>
              </a:rPr>
              <a:t>   </a:t>
            </a:r>
          </a:p>
          <a:p>
            <a:pPr algn="just" defTabSz="1625519" eaLnBrk="0" fontAlgn="base" hangingPunct="0">
              <a:spcBef>
                <a:spcPct val="0"/>
              </a:spcBef>
              <a:spcAft>
                <a:spcPct val="0"/>
              </a:spcAft>
            </a:pPr>
            <a:r>
              <a:rPr lang="en-US" altLang="ru-RU" b="1" dirty="0">
                <a:latin typeface="Arial" panose="020B0604020202020204" pitchFamily="34" charset="0"/>
                <a:cs typeface="Arial" panose="020B0604020202020204" pitchFamily="34" charset="0"/>
              </a:rPr>
              <a:t>	Tax authorities should send to the taxpayer a notice of the tax audit no less than thirty calendar days prior to the commencement of the tax audit. 	</a:t>
            </a:r>
          </a:p>
          <a:p>
            <a:pPr algn="just" defTabSz="1625519" eaLnBrk="0" fontAlgn="base" hangingPunct="0">
              <a:spcBef>
                <a:spcPct val="0"/>
              </a:spcBef>
              <a:spcAft>
                <a:spcPct val="0"/>
              </a:spcAft>
            </a:pPr>
            <a:r>
              <a:rPr lang="en-US" altLang="ru-RU" b="1" dirty="0">
                <a:latin typeface="Arial" panose="020B0604020202020204" pitchFamily="34" charset="0"/>
                <a:cs typeface="Arial" panose="020B0604020202020204" pitchFamily="34" charset="0"/>
              </a:rPr>
              <a:t>  	The tax authority, in agreement with the State Tax Committee of the Republic of Uzbekistan, has the right to initiate a tax audit without prior notification of the taxpayer if there are signs of tax evasion</a:t>
            </a:r>
            <a:endParaRPr lang="uz-Cyrl-UZ" altLang="ru-RU" b="1" dirty="0"/>
          </a:p>
          <a:p>
            <a:pPr algn="ctr" defTabSz="1625519" eaLnBrk="0" fontAlgn="base" hangingPunct="0">
              <a:spcBef>
                <a:spcPct val="0"/>
              </a:spcBef>
              <a:spcAft>
                <a:spcPct val="0"/>
              </a:spcAft>
            </a:pPr>
            <a:endParaRPr lang="en-US" altLang="ru-RU" sz="2667" b="1" dirty="0">
              <a:solidFill>
                <a:prstClr val="black"/>
              </a:solidFill>
            </a:endParaRPr>
          </a:p>
        </p:txBody>
      </p:sp>
      <p:sp>
        <p:nvSpPr>
          <p:cNvPr id="14" name="Прямоугольник 1">
            <a:extLst>
              <a:ext uri="{FF2B5EF4-FFF2-40B4-BE49-F238E27FC236}">
                <a16:creationId xmlns:a16="http://schemas.microsoft.com/office/drawing/2014/main" id="{46E4C002-EE49-434C-8575-1EE3BE48D867}"/>
              </a:ext>
            </a:extLst>
          </p:cNvPr>
          <p:cNvSpPr>
            <a:spLocks noChangeArrowheads="1"/>
          </p:cNvSpPr>
          <p:nvPr/>
        </p:nvSpPr>
        <p:spPr bwMode="auto">
          <a:xfrm>
            <a:off x="272098" y="3932775"/>
            <a:ext cx="11575915" cy="461665"/>
          </a:xfrm>
          <a:prstGeom prst="rect">
            <a:avLst/>
          </a:prstGeom>
          <a:ln/>
        </p:spPr>
        <p:style>
          <a:lnRef idx="2">
            <a:schemeClr val="accent1"/>
          </a:lnRef>
          <a:fillRef idx="1">
            <a:schemeClr val="lt1"/>
          </a:fillRef>
          <a:effectRef idx="0">
            <a:schemeClr val="accent1"/>
          </a:effectRef>
          <a:fontRef idx="minor">
            <a:schemeClr val="dk1"/>
          </a:fontRef>
        </p:style>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defTabSz="1219170" eaLnBrk="0" fontAlgn="base" hangingPunct="0">
              <a:spcBef>
                <a:spcPct val="0"/>
              </a:spcBef>
              <a:spcAft>
                <a:spcPct val="0"/>
              </a:spcAft>
              <a:defRPr/>
            </a:pPr>
            <a:r>
              <a:rPr lang="en-US" altLang="ru-RU" sz="2400" b="1" dirty="0">
                <a:solidFill>
                  <a:srgbClr val="0000FF"/>
                </a:solidFill>
                <a:latin typeface="Arial" panose="020B0604020202020204" pitchFamily="34" charset="0"/>
                <a:cs typeface="Arial" panose="020B0604020202020204" pitchFamily="34" charset="0"/>
              </a:rPr>
              <a:t>Identification, Analysis and Assessment of Tax Risk Program</a:t>
            </a:r>
            <a:endParaRPr lang="ru-RU" altLang="ru-RU" sz="2400" b="1" dirty="0">
              <a:solidFill>
                <a:srgbClr val="0000FF"/>
              </a:solidFill>
              <a:latin typeface="Arial" panose="020B0604020202020204" pitchFamily="34" charset="0"/>
              <a:cs typeface="Arial" panose="020B0604020202020204" pitchFamily="34" charset="0"/>
            </a:endParaRPr>
          </a:p>
        </p:txBody>
      </p:sp>
      <p:sp>
        <p:nvSpPr>
          <p:cNvPr id="15" name="Прямоугольник 1">
            <a:extLst>
              <a:ext uri="{FF2B5EF4-FFF2-40B4-BE49-F238E27FC236}">
                <a16:creationId xmlns:a16="http://schemas.microsoft.com/office/drawing/2014/main" id="{9E4B7E98-975D-49C4-B137-97047C61FD43}"/>
              </a:ext>
            </a:extLst>
          </p:cNvPr>
          <p:cNvSpPr>
            <a:spLocks noChangeArrowheads="1"/>
          </p:cNvSpPr>
          <p:nvPr/>
        </p:nvSpPr>
        <p:spPr bwMode="auto">
          <a:xfrm>
            <a:off x="280724" y="4566047"/>
            <a:ext cx="11575916" cy="1569660"/>
          </a:xfrm>
          <a:prstGeom prst="rect">
            <a:avLst/>
          </a:prstGeom>
          <a:ln/>
        </p:spPr>
        <p:style>
          <a:lnRef idx="2">
            <a:schemeClr val="accent1"/>
          </a:lnRef>
          <a:fillRef idx="1">
            <a:schemeClr val="lt1"/>
          </a:fillRef>
          <a:effectRef idx="0">
            <a:schemeClr val="accent1"/>
          </a:effectRef>
          <a:fontRef idx="minor">
            <a:schemeClr val="dk1"/>
          </a:fontRef>
        </p:style>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342900" indent="-342900" algn="ctr" defTabSz="1219170" eaLnBrk="0" fontAlgn="base" hangingPunct="0">
              <a:spcBef>
                <a:spcPct val="0"/>
              </a:spcBef>
              <a:spcAft>
                <a:spcPct val="0"/>
              </a:spcAft>
              <a:buFontTx/>
              <a:buChar char="-"/>
              <a:defRPr/>
            </a:pPr>
            <a:r>
              <a:rPr lang="en-US" altLang="ru-RU" sz="2400" b="1" dirty="0">
                <a:solidFill>
                  <a:srgbClr val="0000FF"/>
                </a:solidFill>
                <a:latin typeface="Arial" panose="020B0604020202020204" pitchFamily="34" charset="0"/>
                <a:cs typeface="Arial" panose="020B0604020202020204" pitchFamily="34" charset="0"/>
              </a:rPr>
              <a:t>Identified tax risk-signs of tax violations identified through the </a:t>
            </a:r>
            <a:r>
              <a:rPr lang="en-US" altLang="ru-RU" sz="2400" b="1" dirty="0">
                <a:solidFill>
                  <a:srgbClr val="FF0000"/>
                </a:solidFill>
                <a:latin typeface="Arial" panose="020B0604020202020204" pitchFamily="34" charset="0"/>
                <a:cs typeface="Arial" panose="020B0604020202020204" pitchFamily="34" charset="0"/>
              </a:rPr>
              <a:t>automated program;</a:t>
            </a:r>
          </a:p>
          <a:p>
            <a:pPr marL="342900" indent="-342900" algn="ctr" defTabSz="1219170" eaLnBrk="0" fontAlgn="base" hangingPunct="0">
              <a:spcBef>
                <a:spcPct val="0"/>
              </a:spcBef>
              <a:spcAft>
                <a:spcPct val="0"/>
              </a:spcAft>
              <a:buFontTx/>
              <a:buChar char="-"/>
              <a:defRPr/>
            </a:pPr>
            <a:r>
              <a:rPr lang="en-US" altLang="ru-RU" sz="2400" b="1" dirty="0">
                <a:solidFill>
                  <a:srgbClr val="0000FF"/>
                </a:solidFill>
                <a:latin typeface="Arial" panose="020B0604020202020204" pitchFamily="34" charset="0"/>
                <a:cs typeface="Arial" panose="020B0604020202020204" pitchFamily="34" charset="0"/>
              </a:rPr>
              <a:t>Potential risk-tax risk that has not been determined, but there are conditions for its occurrence;</a:t>
            </a:r>
            <a:endParaRPr lang="ru-RU" altLang="ru-RU" sz="2400" b="1" dirty="0">
              <a:solidFill>
                <a:srgbClr val="0000FF"/>
              </a:solidFill>
              <a:latin typeface="Arial" panose="020B0604020202020204" pitchFamily="34" charset="0"/>
              <a:cs typeface="Arial" panose="020B0604020202020204" pitchFamily="34" charset="0"/>
            </a:endParaRPr>
          </a:p>
        </p:txBody>
      </p:sp>
      <p:pic>
        <p:nvPicPr>
          <p:cNvPr id="8" name="Рисунок 7">
            <a:extLst>
              <a:ext uri="{FF2B5EF4-FFF2-40B4-BE49-F238E27FC236}">
                <a16:creationId xmlns:a16="http://schemas.microsoft.com/office/drawing/2014/main" id="{E52ACB34-4758-4EF2-B861-847F897B38B6}"/>
              </a:ext>
            </a:extLst>
          </p:cNvPr>
          <p:cNvPicPr>
            <a:picLocks noChangeAspect="1"/>
          </p:cNvPicPr>
          <p:nvPr/>
        </p:nvPicPr>
        <p:blipFill>
          <a:blip r:embed="rId2"/>
          <a:stretch>
            <a:fillRect/>
          </a:stretch>
        </p:blipFill>
        <p:spPr>
          <a:xfrm>
            <a:off x="0" y="17845"/>
            <a:ext cx="1006473" cy="827544"/>
          </a:xfrm>
          <a:prstGeom prst="rect">
            <a:avLst/>
          </a:prstGeom>
        </p:spPr>
      </p:pic>
    </p:spTree>
  </p:cSld>
  <p:clrMapOvr>
    <a:overrideClrMapping bg1="lt1" tx1="dk1" bg2="lt2" tx2="dk2" accent1="accent1" accent2="accent2" accent3="accent3" accent4="accent4" accent5="accent5" accent6="accent6" hlink="hlink" folHlink="folHlink"/>
  </p:clrMapOvr>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Заголовок 1">
            <a:extLst>
              <a:ext uri="{FF2B5EF4-FFF2-40B4-BE49-F238E27FC236}">
                <a16:creationId xmlns:a16="http://schemas.microsoft.com/office/drawing/2014/main" id="{5042AE51-B406-4DFF-AA55-9DFFE8D05CCA}"/>
              </a:ext>
            </a:extLst>
          </p:cNvPr>
          <p:cNvSpPr txBox="1">
            <a:spLocks/>
          </p:cNvSpPr>
          <p:nvPr/>
        </p:nvSpPr>
        <p:spPr>
          <a:xfrm>
            <a:off x="4944534" y="355600"/>
            <a:ext cx="5278967" cy="1348317"/>
          </a:xfrm>
          <a:prstGeom prst="rect">
            <a:avLst/>
          </a:prstGeom>
        </p:spPr>
        <p:txBody>
          <a:bodyPr anchor="ctr"/>
          <a:lstStyle>
            <a:lvl1pPr algn="l" defTabSz="914400" rtl="0" eaLnBrk="1" latinLnBrk="0" hangingPunct="1">
              <a:spcBef>
                <a:spcPct val="0"/>
              </a:spcBef>
              <a:buNone/>
              <a:defRPr sz="4600" kern="1200" cap="none" spc="-100" baseline="0">
                <a:ln>
                  <a:noFill/>
                </a:ln>
                <a:solidFill>
                  <a:schemeClr val="tx2"/>
                </a:solidFill>
                <a:effectLst/>
                <a:latin typeface="+mj-lt"/>
                <a:ea typeface="+mj-ea"/>
                <a:cs typeface="+mj-cs"/>
              </a:defRPr>
            </a:lvl1pPr>
          </a:lstStyle>
          <a:p>
            <a:pPr marL="0" marR="0" lvl="0" indent="0" algn="ctr" defTabSz="1219170" rtl="0" eaLnBrk="1" fontAlgn="auto" latinLnBrk="0" hangingPunct="1">
              <a:lnSpc>
                <a:spcPct val="100000"/>
              </a:lnSpc>
              <a:spcBef>
                <a:spcPct val="0"/>
              </a:spcBef>
              <a:spcAft>
                <a:spcPts val="0"/>
              </a:spcAft>
              <a:buClrTx/>
              <a:buSzTx/>
              <a:buFontTx/>
              <a:buNone/>
              <a:tabLst/>
              <a:defRPr/>
            </a:pPr>
            <a:endParaRPr kumimoji="0" lang="ru-RU" altLang="ru-RU" sz="2667" b="1" i="0" u="none" strike="noStrike" kern="1200" cap="none" spc="-133" normalizeH="0" baseline="0" noProof="0" dirty="0">
              <a:ln>
                <a:noFill/>
              </a:ln>
              <a:solidFill>
                <a:srgbClr val="002060"/>
              </a:solidFill>
              <a:effectLst/>
              <a:uLnTx/>
              <a:uFillTx/>
              <a:latin typeface="Arial" charset="0"/>
              <a:ea typeface="+mj-ea"/>
              <a:cs typeface="Arial" charset="0"/>
            </a:endParaRPr>
          </a:p>
        </p:txBody>
      </p:sp>
      <p:graphicFrame>
        <p:nvGraphicFramePr>
          <p:cNvPr id="10" name="Объект 9">
            <a:extLst>
              <a:ext uri="{FF2B5EF4-FFF2-40B4-BE49-F238E27FC236}">
                <a16:creationId xmlns:a16="http://schemas.microsoft.com/office/drawing/2014/main" id="{46691633-53BC-444E-A032-A3E9A627EBC7}"/>
              </a:ext>
            </a:extLst>
          </p:cNvPr>
          <p:cNvGraphicFramePr>
            <a:graphicFrameLocks noChangeAspect="1"/>
          </p:cNvGraphicFramePr>
          <p:nvPr/>
        </p:nvGraphicFramePr>
        <p:xfrm>
          <a:off x="0" y="1086732"/>
          <a:ext cx="331787" cy="5802230"/>
        </p:xfrm>
        <a:graphic>
          <a:graphicData uri="http://schemas.openxmlformats.org/presentationml/2006/ole">
            <mc:AlternateContent xmlns:mc="http://schemas.openxmlformats.org/markup-compatibility/2006">
              <mc:Choice xmlns:v="urn:schemas-microsoft-com:vml" Requires="v">
                <p:oleObj name="CorelDRAW" r:id="rId2" imgW="331851" imgH="5687568" progId="CorelDraw.Graphic.20">
                  <p:embed/>
                </p:oleObj>
              </mc:Choice>
              <mc:Fallback>
                <p:oleObj name="CorelDRAW" r:id="rId2" imgW="331851" imgH="5687568" progId="CorelDraw.Graphic.20">
                  <p:embed/>
                  <p:pic>
                    <p:nvPicPr>
                      <p:cNvPr id="10" name="Объект 9">
                        <a:extLst>
                          <a:ext uri="{FF2B5EF4-FFF2-40B4-BE49-F238E27FC236}">
                            <a16:creationId xmlns:a16="http://schemas.microsoft.com/office/drawing/2014/main" id="{46691633-53BC-444E-A032-A3E9A627EBC7}"/>
                          </a:ext>
                        </a:extLst>
                      </p:cNvPr>
                      <p:cNvPicPr/>
                      <p:nvPr/>
                    </p:nvPicPr>
                    <p:blipFill>
                      <a:blip r:embed="rId3"/>
                      <a:stretch>
                        <a:fillRect/>
                      </a:stretch>
                    </p:blipFill>
                    <p:spPr>
                      <a:xfrm>
                        <a:off x="0" y="1086732"/>
                        <a:ext cx="331787" cy="5802230"/>
                      </a:xfrm>
                      <a:prstGeom prst="rect">
                        <a:avLst/>
                      </a:prstGeom>
                    </p:spPr>
                  </p:pic>
                </p:oleObj>
              </mc:Fallback>
            </mc:AlternateContent>
          </a:graphicData>
        </a:graphic>
      </p:graphicFrame>
      <p:sp>
        <p:nvSpPr>
          <p:cNvPr id="7" name="Прямоугольник 6">
            <a:extLst>
              <a:ext uri="{FF2B5EF4-FFF2-40B4-BE49-F238E27FC236}">
                <a16:creationId xmlns:a16="http://schemas.microsoft.com/office/drawing/2014/main" id="{59C8CB1D-90B7-4F9C-8736-3F3FB61FF779}"/>
              </a:ext>
            </a:extLst>
          </p:cNvPr>
          <p:cNvSpPr/>
          <p:nvPr/>
        </p:nvSpPr>
        <p:spPr>
          <a:xfrm>
            <a:off x="2527541" y="811365"/>
            <a:ext cx="7732314" cy="1616918"/>
          </a:xfrm>
          <a:prstGeom prst="rect">
            <a:avLst/>
          </a:prstGeom>
        </p:spPr>
        <p:txBody>
          <a:bodyPr wrap="square">
            <a:spAutoFit/>
          </a:bodyPr>
          <a:lstStyle/>
          <a:p>
            <a:pPr algn="ctr">
              <a:buNone/>
            </a:pPr>
            <a:r>
              <a:rPr lang="en-US" sz="3600" b="1" dirty="0">
                <a:hlinkClick r:id="rId4"/>
              </a:rPr>
              <a:t>State Tax Committee of the Republic of Uzbekistan</a:t>
            </a:r>
          </a:p>
          <a:p>
            <a:pPr algn="ctr">
              <a:lnSpc>
                <a:spcPts val="1350"/>
              </a:lnSpc>
            </a:pPr>
            <a:br>
              <a:rPr lang="en-US" sz="3600" dirty="0">
                <a:hlinkClick r:id="rId4"/>
              </a:rPr>
            </a:br>
            <a:endParaRPr lang="en-US" sz="3600" dirty="0">
              <a:hlinkClick r:id="rId4"/>
            </a:endParaRPr>
          </a:p>
        </p:txBody>
      </p:sp>
      <p:pic>
        <p:nvPicPr>
          <p:cNvPr id="28" name="Рисунок 27">
            <a:extLst>
              <a:ext uri="{FF2B5EF4-FFF2-40B4-BE49-F238E27FC236}">
                <a16:creationId xmlns:a16="http://schemas.microsoft.com/office/drawing/2014/main" id="{278F1C99-C54F-43EE-B06D-9D6B9DA22407}"/>
              </a:ext>
            </a:extLst>
          </p:cNvPr>
          <p:cNvPicPr>
            <a:picLocks noChangeAspect="1"/>
          </p:cNvPicPr>
          <p:nvPr/>
        </p:nvPicPr>
        <p:blipFill>
          <a:blip r:embed="rId5"/>
          <a:stretch>
            <a:fillRect/>
          </a:stretch>
        </p:blipFill>
        <p:spPr>
          <a:xfrm>
            <a:off x="789367" y="2926617"/>
            <a:ext cx="2372862" cy="2709070"/>
          </a:xfrm>
          <a:prstGeom prst="rect">
            <a:avLst/>
          </a:prstGeom>
          <a:ln>
            <a:noFill/>
          </a:ln>
          <a:effectLst>
            <a:outerShdw blurRad="190500" algn="tl" rotWithShape="0">
              <a:srgbClr val="000000">
                <a:alpha val="70000"/>
              </a:srgbClr>
            </a:outerShdw>
          </a:effectLst>
        </p:spPr>
      </p:pic>
      <p:sp>
        <p:nvSpPr>
          <p:cNvPr id="2" name="TextBox 1">
            <a:extLst>
              <a:ext uri="{FF2B5EF4-FFF2-40B4-BE49-F238E27FC236}">
                <a16:creationId xmlns:a16="http://schemas.microsoft.com/office/drawing/2014/main" id="{C89CF080-ED5D-0A7E-3933-F93E4027005D}"/>
              </a:ext>
            </a:extLst>
          </p:cNvPr>
          <p:cNvSpPr txBox="1"/>
          <p:nvPr/>
        </p:nvSpPr>
        <p:spPr>
          <a:xfrm>
            <a:off x="3288484" y="2428283"/>
            <a:ext cx="8531604" cy="3139321"/>
          </a:xfrm>
          <a:prstGeom prst="rect">
            <a:avLst/>
          </a:prstGeom>
          <a:noFill/>
        </p:spPr>
        <p:txBody>
          <a:bodyPr wrap="square" rtlCol="0">
            <a:spAutoFit/>
          </a:bodyPr>
          <a:lstStyle/>
          <a:p>
            <a:r>
              <a:rPr lang="en-US" b="1" dirty="0">
                <a:solidFill>
                  <a:srgbClr val="0000FF"/>
                </a:solidFill>
              </a:rPr>
              <a:t>The procedure for organizing and conducting a tax audit:</a:t>
            </a:r>
          </a:p>
          <a:p>
            <a:endParaRPr lang="en-US" b="1" dirty="0">
              <a:solidFill>
                <a:srgbClr val="0000FF"/>
              </a:solidFill>
            </a:endParaRPr>
          </a:p>
          <a:p>
            <a:r>
              <a:rPr lang="en-US" dirty="0"/>
              <a:t>- Belongs to a high tax risk category;</a:t>
            </a:r>
          </a:p>
          <a:p>
            <a:endParaRPr lang="en-US" dirty="0"/>
          </a:p>
          <a:p>
            <a:r>
              <a:rPr lang="en-US" dirty="0"/>
              <a:t>- As a result of desk control, if the taxpayer fails to submit a revised tax return</a:t>
            </a:r>
          </a:p>
          <a:p>
            <a:endParaRPr lang="en-US" dirty="0"/>
          </a:p>
          <a:p>
            <a:pPr marL="285750" indent="-285750">
              <a:buFontTx/>
              <a:buChar char="-"/>
            </a:pPr>
            <a:r>
              <a:rPr lang="en-US" dirty="0"/>
              <a:t>Legal entities undergoing voluntary liquidation;</a:t>
            </a:r>
          </a:p>
          <a:p>
            <a:pPr marL="285750" indent="-285750">
              <a:buFontTx/>
              <a:buChar char="-"/>
            </a:pPr>
            <a:endParaRPr lang="en-US" dirty="0"/>
          </a:p>
          <a:p>
            <a:r>
              <a:rPr lang="en-US" dirty="0"/>
              <a:t>- Within the framework of the audit of the financial and economic activities of taxpayers in criminal cases; </a:t>
            </a:r>
            <a:endParaRPr lang="ru-RU" dirty="0"/>
          </a:p>
        </p:txBody>
      </p:sp>
      <p:pic>
        <p:nvPicPr>
          <p:cNvPr id="3" name="Рисунок 2">
            <a:extLst>
              <a:ext uri="{FF2B5EF4-FFF2-40B4-BE49-F238E27FC236}">
                <a16:creationId xmlns:a16="http://schemas.microsoft.com/office/drawing/2014/main" id="{1D903C50-091D-6B4A-0902-7E8A77A34145}"/>
              </a:ext>
            </a:extLst>
          </p:cNvPr>
          <p:cNvPicPr>
            <a:picLocks noChangeAspect="1"/>
          </p:cNvPicPr>
          <p:nvPr/>
        </p:nvPicPr>
        <p:blipFill>
          <a:blip r:embed="rId6"/>
          <a:stretch>
            <a:fillRect/>
          </a:stretch>
        </p:blipFill>
        <p:spPr>
          <a:xfrm>
            <a:off x="876704" y="641391"/>
            <a:ext cx="2246796" cy="2194984"/>
          </a:xfrm>
          <a:prstGeom prst="rect">
            <a:avLst/>
          </a:prstGeom>
        </p:spPr>
      </p:pic>
    </p:spTree>
  </p:cSld>
  <p:clrMapOvr>
    <a:masterClrMapping/>
  </p:clrMapOvr>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Прямоугольник 4">
            <a:extLst>
              <a:ext uri="{FF2B5EF4-FFF2-40B4-BE49-F238E27FC236}">
                <a16:creationId xmlns:a16="http://schemas.microsoft.com/office/drawing/2014/main" id="{56CFF0E9-4A12-4C2A-98E4-BE8E10341FFB}"/>
              </a:ext>
            </a:extLst>
          </p:cNvPr>
          <p:cNvSpPr/>
          <p:nvPr/>
        </p:nvSpPr>
        <p:spPr>
          <a:xfrm>
            <a:off x="771424" y="3151545"/>
            <a:ext cx="4897967" cy="385362"/>
          </a:xfrm>
          <a:prstGeom prst="rect">
            <a:avLst/>
          </a:prstGeom>
          <a:ln/>
        </p:spPr>
        <p:style>
          <a:lnRef idx="1">
            <a:schemeClr val="accent5"/>
          </a:lnRef>
          <a:fillRef idx="2">
            <a:schemeClr val="accent5"/>
          </a:fillRef>
          <a:effectRef idx="1">
            <a:schemeClr val="accent5"/>
          </a:effectRef>
          <a:fontRef idx="minor">
            <a:schemeClr val="dk1"/>
          </a:fontRef>
        </p:style>
        <p:txBody>
          <a:bodyPr>
            <a:spAutoFit/>
          </a:bodyPr>
          <a:lstStyle>
            <a:lvl1pPr indent="449263">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indent="599002" algn="ctr" defTabSz="1219170" eaLnBrk="0" fontAlgn="base" hangingPunct="0">
              <a:lnSpc>
                <a:spcPct val="115000"/>
              </a:lnSpc>
              <a:spcBef>
                <a:spcPct val="0"/>
              </a:spcBef>
              <a:spcAft>
                <a:spcPct val="0"/>
              </a:spcAft>
              <a:defRPr/>
            </a:pPr>
            <a:r>
              <a:rPr lang="en-US" altLang="ru-RU" b="1"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Internal Source</a:t>
            </a:r>
            <a:r>
              <a:rPr lang="uz-Cyrl-UZ" altLang="ru-RU" b="1" dirty="0">
                <a:solidFill>
                  <a:srgbClr val="0000FF"/>
                </a:solidFill>
                <a:latin typeface="Times New Roman" panose="02020603050405020304" pitchFamily="18" charset="0"/>
                <a:ea typeface="Calibri" panose="020F0502020204030204" pitchFamily="34" charset="0"/>
                <a:cs typeface="Times New Roman" panose="02020603050405020304" pitchFamily="18" charset="0"/>
              </a:rPr>
              <a:t>	</a:t>
            </a:r>
            <a:endParaRPr lang="ru-RU" altLang="ru-RU" b="1" dirty="0">
              <a:solidFill>
                <a:srgbClr val="0000FF"/>
              </a:solidFill>
              <a:latin typeface="Times New Roman" panose="02020603050405020304" pitchFamily="18" charset="0"/>
              <a:ea typeface="Calibri" panose="020F0502020204030204" pitchFamily="34" charset="0"/>
              <a:cs typeface="Times New Roman" panose="02020603050405020304" pitchFamily="18" charset="0"/>
            </a:endParaRPr>
          </a:p>
        </p:txBody>
      </p:sp>
      <p:sp>
        <p:nvSpPr>
          <p:cNvPr id="6" name="Прямоугольник 5">
            <a:extLst>
              <a:ext uri="{FF2B5EF4-FFF2-40B4-BE49-F238E27FC236}">
                <a16:creationId xmlns:a16="http://schemas.microsoft.com/office/drawing/2014/main" id="{93F95618-3D0F-4FF7-A828-ED6F89F5A84D}"/>
              </a:ext>
            </a:extLst>
          </p:cNvPr>
          <p:cNvSpPr/>
          <p:nvPr/>
        </p:nvSpPr>
        <p:spPr>
          <a:xfrm>
            <a:off x="5859891" y="3149088"/>
            <a:ext cx="5376333" cy="385362"/>
          </a:xfrm>
          <a:prstGeom prst="rect">
            <a:avLst/>
          </a:prstGeom>
          <a:solidFill>
            <a:schemeClr val="bg1">
              <a:lumMod val="85000"/>
            </a:schemeClr>
          </a:solidFill>
          <a:ln>
            <a:solidFill>
              <a:schemeClr val="bg1">
                <a:lumMod val="75000"/>
              </a:schemeClr>
            </a:solidFill>
          </a:ln>
        </p:spPr>
        <p:style>
          <a:lnRef idx="1">
            <a:schemeClr val="accent5"/>
          </a:lnRef>
          <a:fillRef idx="2">
            <a:schemeClr val="accent5"/>
          </a:fillRef>
          <a:effectRef idx="1">
            <a:schemeClr val="accent5"/>
          </a:effectRef>
          <a:fontRef idx="minor">
            <a:schemeClr val="dk1"/>
          </a:fontRef>
        </p:style>
        <p:txBody>
          <a:bodyPr>
            <a:spAutoFit/>
          </a:bodyPr>
          <a:lstStyle>
            <a:lvl1pPr indent="449263">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indent="239178" algn="ctr" defTabSz="1219170" eaLnBrk="0" fontAlgn="base" hangingPunct="0">
              <a:lnSpc>
                <a:spcPct val="115000"/>
              </a:lnSpc>
              <a:spcBef>
                <a:spcPct val="0"/>
              </a:spcBef>
              <a:spcAft>
                <a:spcPct val="0"/>
              </a:spcAft>
              <a:defRPr/>
            </a:pPr>
            <a:r>
              <a:rPr lang="en-US" altLang="ru-RU" b="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External Source</a:t>
            </a:r>
            <a:endParaRPr lang="ru-RU" altLang="ru-RU" b="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endParaRPr>
          </a:p>
        </p:txBody>
      </p:sp>
      <p:sp>
        <p:nvSpPr>
          <p:cNvPr id="7" name="Прямоугольник 6">
            <a:extLst>
              <a:ext uri="{FF2B5EF4-FFF2-40B4-BE49-F238E27FC236}">
                <a16:creationId xmlns:a16="http://schemas.microsoft.com/office/drawing/2014/main" id="{631F499E-1A4D-4E72-9913-AF3D0BD9899A}"/>
              </a:ext>
            </a:extLst>
          </p:cNvPr>
          <p:cNvSpPr/>
          <p:nvPr/>
        </p:nvSpPr>
        <p:spPr>
          <a:xfrm>
            <a:off x="1059291" y="3587951"/>
            <a:ext cx="4320117" cy="2585323"/>
          </a:xfrm>
          <a:prstGeom prst="rect">
            <a:avLst/>
          </a:prstGeom>
          <a:solidFill>
            <a:schemeClr val="accent5">
              <a:lumMod val="20000"/>
              <a:lumOff val="80000"/>
            </a:schemeClr>
          </a:solidFill>
          <a:ln/>
        </p:spPr>
        <p:style>
          <a:lnRef idx="2">
            <a:schemeClr val="accent5"/>
          </a:lnRef>
          <a:fillRef idx="1">
            <a:schemeClr val="lt1"/>
          </a:fillRef>
          <a:effectRef idx="0">
            <a:schemeClr val="accent5"/>
          </a:effectRef>
          <a:fontRef idx="minor">
            <a:schemeClr val="dk1"/>
          </a:fontRef>
        </p:style>
        <p:txBody>
          <a:bodyPr>
            <a:spAutoFit/>
          </a:bodyPr>
          <a:lstStyle>
            <a:lvl1pPr indent="449263">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indent="599002" algn="just" defTabSz="1219170" eaLnBrk="0" fontAlgn="base" hangingPunct="0">
              <a:spcBef>
                <a:spcPct val="0"/>
              </a:spcBef>
              <a:spcAft>
                <a:spcPct val="0"/>
              </a:spcAft>
              <a:defRPr/>
            </a:pPr>
            <a:r>
              <a:rPr lang="en-US" dirty="0">
                <a:solidFill>
                  <a:prstClr val="black"/>
                </a:solidFill>
                <a:latin typeface="Times New Roman" panose="02020603050405020304" pitchFamily="18" charset="0"/>
                <a:cs typeface="Times New Roman" panose="02020603050405020304" pitchFamily="18" charset="0"/>
              </a:rPr>
              <a:t>- Tax and financial statements</a:t>
            </a:r>
          </a:p>
          <a:p>
            <a:pPr marL="285750" indent="-285750" algn="just" defTabSz="1219170" eaLnBrk="0" fontAlgn="base" hangingPunct="0">
              <a:spcBef>
                <a:spcPct val="0"/>
              </a:spcBef>
              <a:spcAft>
                <a:spcPct val="0"/>
              </a:spcAft>
              <a:buFontTx/>
              <a:buChar char="-"/>
              <a:defRPr/>
            </a:pPr>
            <a:r>
              <a:rPr lang="en-US" dirty="0">
                <a:solidFill>
                  <a:prstClr val="black"/>
                </a:solidFill>
                <a:latin typeface="Times New Roman" panose="02020603050405020304" pitchFamily="18" charset="0"/>
                <a:cs typeface="Times New Roman" panose="02020603050405020304" pitchFamily="18" charset="0"/>
              </a:rPr>
              <a:t>Tax audit materials</a:t>
            </a:r>
          </a:p>
          <a:p>
            <a:pPr marL="285750" indent="-285750" algn="just" defTabSz="1219170" eaLnBrk="0" fontAlgn="base" hangingPunct="0">
              <a:spcBef>
                <a:spcPct val="0"/>
              </a:spcBef>
              <a:spcAft>
                <a:spcPct val="0"/>
              </a:spcAft>
              <a:buFontTx/>
              <a:buChar char="-"/>
              <a:defRPr/>
            </a:pPr>
            <a:r>
              <a:rPr lang="en-US" dirty="0">
                <a:solidFill>
                  <a:prstClr val="black"/>
                </a:solidFill>
                <a:latin typeface="Times New Roman" panose="02020603050405020304" pitchFamily="18" charset="0"/>
                <a:cs typeface="Times New Roman" panose="02020603050405020304" pitchFamily="18" charset="0"/>
              </a:rPr>
              <a:t>Clarified tax reports</a:t>
            </a:r>
          </a:p>
          <a:p>
            <a:pPr marL="285750" indent="-285750" algn="just" defTabSz="1219170" eaLnBrk="0" fontAlgn="base" hangingPunct="0">
              <a:spcBef>
                <a:spcPct val="0"/>
              </a:spcBef>
              <a:spcAft>
                <a:spcPct val="0"/>
              </a:spcAft>
              <a:buFontTx/>
              <a:buChar char="-"/>
              <a:defRPr/>
            </a:pPr>
            <a:r>
              <a:rPr lang="en-US" dirty="0">
                <a:solidFill>
                  <a:prstClr val="black"/>
                </a:solidFill>
                <a:latin typeface="Times New Roman" panose="02020603050405020304" pitchFamily="18" charset="0"/>
                <a:cs typeface="Times New Roman" panose="02020603050405020304" pitchFamily="18" charset="0"/>
              </a:rPr>
              <a:t>Losses (3 years or more)</a:t>
            </a:r>
          </a:p>
          <a:p>
            <a:pPr marL="285750" indent="-285750" algn="just" defTabSz="1219170" eaLnBrk="0" fontAlgn="base" hangingPunct="0">
              <a:spcBef>
                <a:spcPct val="0"/>
              </a:spcBef>
              <a:spcAft>
                <a:spcPct val="0"/>
              </a:spcAft>
              <a:buFontTx/>
              <a:buChar char="-"/>
              <a:defRPr/>
            </a:pPr>
            <a:r>
              <a:rPr lang="en-US" dirty="0">
                <a:solidFill>
                  <a:prstClr val="black"/>
                </a:solidFill>
                <a:latin typeface="Times New Roman" panose="02020603050405020304" pitchFamily="18" charset="0"/>
                <a:cs typeface="Times New Roman" panose="02020603050405020304" pitchFamily="18" charset="0"/>
              </a:rPr>
              <a:t>Address change</a:t>
            </a:r>
          </a:p>
          <a:p>
            <a:pPr marL="285750" indent="-285750" algn="just" defTabSz="1219170" eaLnBrk="0" fontAlgn="base" hangingPunct="0">
              <a:spcBef>
                <a:spcPct val="0"/>
              </a:spcBef>
              <a:spcAft>
                <a:spcPct val="0"/>
              </a:spcAft>
              <a:buFontTx/>
              <a:buChar char="-"/>
              <a:defRPr/>
            </a:pPr>
            <a:r>
              <a:rPr lang="en-US" dirty="0">
                <a:solidFill>
                  <a:prstClr val="black"/>
                </a:solidFill>
                <a:latin typeface="Times New Roman" panose="02020603050405020304" pitchFamily="18" charset="0"/>
                <a:cs typeface="Times New Roman" panose="02020603050405020304" pitchFamily="18" charset="0"/>
              </a:rPr>
              <a:t>Profitability index</a:t>
            </a:r>
          </a:p>
          <a:p>
            <a:pPr marL="285750" indent="-285750" algn="just" defTabSz="1219170" eaLnBrk="0" fontAlgn="base" hangingPunct="0">
              <a:spcBef>
                <a:spcPct val="0"/>
              </a:spcBef>
              <a:spcAft>
                <a:spcPct val="0"/>
              </a:spcAft>
              <a:buFontTx/>
              <a:buChar char="-"/>
              <a:defRPr/>
            </a:pPr>
            <a:r>
              <a:rPr lang="en-US" dirty="0">
                <a:solidFill>
                  <a:prstClr val="black"/>
                </a:solidFill>
                <a:latin typeface="Times New Roman" panose="02020603050405020304" pitchFamily="18" charset="0"/>
                <a:cs typeface="Times New Roman" panose="02020603050405020304" pitchFamily="18" charset="0"/>
              </a:rPr>
              <a:t>Income increase but tax decrease</a:t>
            </a:r>
          </a:p>
          <a:p>
            <a:pPr marL="285750" indent="-285750" algn="just" defTabSz="1219170" eaLnBrk="0" fontAlgn="base" hangingPunct="0">
              <a:spcBef>
                <a:spcPct val="0"/>
              </a:spcBef>
              <a:spcAft>
                <a:spcPct val="0"/>
              </a:spcAft>
              <a:buFontTx/>
              <a:buChar char="-"/>
              <a:defRPr/>
            </a:pPr>
            <a:r>
              <a:rPr lang="en-US" dirty="0">
                <a:solidFill>
                  <a:prstClr val="black"/>
                </a:solidFill>
                <a:latin typeface="Times New Roman" panose="02020603050405020304" pitchFamily="18" charset="0"/>
                <a:cs typeface="Times New Roman" panose="02020603050405020304" pitchFamily="18" charset="0"/>
              </a:rPr>
              <a:t>Electronic invoice</a:t>
            </a:r>
          </a:p>
          <a:p>
            <a:pPr marL="285750" indent="-285750" algn="just" defTabSz="1219170" eaLnBrk="0" fontAlgn="base" hangingPunct="0">
              <a:spcBef>
                <a:spcPct val="0"/>
              </a:spcBef>
              <a:spcAft>
                <a:spcPct val="0"/>
              </a:spcAft>
              <a:buFontTx/>
              <a:buChar char="-"/>
              <a:defRPr/>
            </a:pPr>
            <a:endParaRPr lang="ru-RU" dirty="0">
              <a:solidFill>
                <a:prstClr val="black"/>
              </a:solidFill>
              <a:latin typeface="Times New Roman" panose="02020603050405020304" pitchFamily="18" charset="0"/>
              <a:cs typeface="Times New Roman" panose="02020603050405020304" pitchFamily="18" charset="0"/>
            </a:endParaRPr>
          </a:p>
        </p:txBody>
      </p:sp>
      <p:sp>
        <p:nvSpPr>
          <p:cNvPr id="8" name="Прямоугольник 7">
            <a:extLst>
              <a:ext uri="{FF2B5EF4-FFF2-40B4-BE49-F238E27FC236}">
                <a16:creationId xmlns:a16="http://schemas.microsoft.com/office/drawing/2014/main" id="{EB87A9FE-A491-46DE-8B9A-E6959B621D9D}"/>
              </a:ext>
            </a:extLst>
          </p:cNvPr>
          <p:cNvSpPr/>
          <p:nvPr/>
        </p:nvSpPr>
        <p:spPr>
          <a:xfrm>
            <a:off x="6059016" y="3585494"/>
            <a:ext cx="5014384" cy="1659557"/>
          </a:xfrm>
          <a:prstGeom prst="rect">
            <a:avLst/>
          </a:prstGeom>
          <a:solidFill>
            <a:schemeClr val="bg1">
              <a:lumMod val="95000"/>
            </a:schemeClr>
          </a:solidFill>
          <a:ln>
            <a:solidFill>
              <a:schemeClr val="bg1">
                <a:lumMod val="85000"/>
              </a:schemeClr>
            </a:solidFill>
          </a:ln>
        </p:spPr>
        <p:style>
          <a:lnRef idx="2">
            <a:schemeClr val="accent5"/>
          </a:lnRef>
          <a:fillRef idx="1">
            <a:schemeClr val="lt1"/>
          </a:fillRef>
          <a:effectRef idx="0">
            <a:schemeClr val="accent5"/>
          </a:effectRef>
          <a:fontRef idx="minor">
            <a:schemeClr val="dk1"/>
          </a:fontRef>
        </p:style>
        <p:txBody>
          <a:bodyPr>
            <a:spAutoFit/>
          </a:bodyPr>
          <a:lstStyle>
            <a:lvl1pPr indent="449263">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285750" indent="-285750" algn="just" defTabSz="1219170" eaLnBrk="0" fontAlgn="base" hangingPunct="0">
              <a:lnSpc>
                <a:spcPct val="115000"/>
              </a:lnSpc>
              <a:spcBef>
                <a:spcPct val="0"/>
              </a:spcBef>
              <a:spcAft>
                <a:spcPct val="0"/>
              </a:spcAft>
              <a:buFontTx/>
              <a:buChar char="-"/>
              <a:defRPr/>
            </a:pPr>
            <a:r>
              <a:rPr lang="en-US" dirty="0">
                <a:solidFill>
                  <a:prstClr val="black"/>
                </a:solidFill>
                <a:latin typeface="Times New Roman" panose="02020603050405020304" pitchFamily="18" charset="0"/>
                <a:cs typeface="Times New Roman" panose="02020603050405020304" pitchFamily="18" charset="0"/>
              </a:rPr>
              <a:t>Bank transactions</a:t>
            </a:r>
          </a:p>
          <a:p>
            <a:pPr marL="285750" indent="-285750" algn="just" defTabSz="1219170" eaLnBrk="0" fontAlgn="base" hangingPunct="0">
              <a:lnSpc>
                <a:spcPct val="115000"/>
              </a:lnSpc>
              <a:spcBef>
                <a:spcPct val="0"/>
              </a:spcBef>
              <a:spcAft>
                <a:spcPct val="0"/>
              </a:spcAft>
              <a:buFontTx/>
              <a:buChar char="-"/>
              <a:defRPr/>
            </a:pPr>
            <a:r>
              <a:rPr lang="en-US" dirty="0">
                <a:solidFill>
                  <a:prstClr val="black"/>
                </a:solidFill>
                <a:latin typeface="Times New Roman" panose="02020603050405020304" pitchFamily="18" charset="0"/>
                <a:cs typeface="Times New Roman" panose="02020603050405020304" pitchFamily="18" charset="0"/>
              </a:rPr>
              <a:t>Information of other government agencies</a:t>
            </a:r>
          </a:p>
          <a:p>
            <a:pPr marL="285750" indent="-285750" algn="just" defTabSz="1219170" eaLnBrk="0" fontAlgn="base" hangingPunct="0">
              <a:lnSpc>
                <a:spcPct val="115000"/>
              </a:lnSpc>
              <a:spcBef>
                <a:spcPct val="0"/>
              </a:spcBef>
              <a:spcAft>
                <a:spcPct val="0"/>
              </a:spcAft>
              <a:buFontTx/>
              <a:buChar char="-"/>
              <a:defRPr/>
            </a:pPr>
            <a:r>
              <a:rPr lang="en-US" dirty="0">
                <a:solidFill>
                  <a:prstClr val="black"/>
                </a:solidFill>
                <a:latin typeface="Times New Roman" panose="02020603050405020304" pitchFamily="18" charset="0"/>
                <a:cs typeface="Times New Roman" panose="02020603050405020304" pitchFamily="18" charset="0"/>
              </a:rPr>
              <a:t>Appeals of individual and legal entities</a:t>
            </a:r>
          </a:p>
          <a:p>
            <a:pPr marL="285750" indent="-285750" algn="just" defTabSz="1219170" eaLnBrk="0" fontAlgn="base" hangingPunct="0">
              <a:lnSpc>
                <a:spcPct val="115000"/>
              </a:lnSpc>
              <a:spcBef>
                <a:spcPct val="0"/>
              </a:spcBef>
              <a:spcAft>
                <a:spcPct val="0"/>
              </a:spcAft>
              <a:buFontTx/>
              <a:buChar char="-"/>
              <a:defRPr/>
            </a:pPr>
            <a:r>
              <a:rPr lang="en-US" dirty="0">
                <a:solidFill>
                  <a:prstClr val="black"/>
                </a:solidFill>
                <a:latin typeface="Times New Roman" panose="02020603050405020304" pitchFamily="18" charset="0"/>
                <a:cs typeface="Times New Roman" panose="02020603050405020304" pitchFamily="18" charset="0"/>
              </a:rPr>
              <a:t>Media information	</a:t>
            </a:r>
          </a:p>
          <a:p>
            <a:pPr marL="285750" indent="-285750" algn="just" defTabSz="1219170" eaLnBrk="0" fontAlgn="base" hangingPunct="0">
              <a:lnSpc>
                <a:spcPct val="115000"/>
              </a:lnSpc>
              <a:spcBef>
                <a:spcPct val="0"/>
              </a:spcBef>
              <a:spcAft>
                <a:spcPct val="0"/>
              </a:spcAft>
              <a:buFontTx/>
              <a:buChar char="-"/>
              <a:defRPr/>
            </a:pPr>
            <a:endParaRPr lang="uz-Cyrl-UZ" dirty="0">
              <a:solidFill>
                <a:prstClr val="black"/>
              </a:solidFill>
              <a:latin typeface="Times New Roman" panose="02020603050405020304" pitchFamily="18" charset="0"/>
              <a:cs typeface="Times New Roman" panose="02020603050405020304" pitchFamily="18" charset="0"/>
            </a:endParaRPr>
          </a:p>
        </p:txBody>
      </p:sp>
      <p:pic>
        <p:nvPicPr>
          <p:cNvPr id="10" name="Рисунок 9">
            <a:extLst>
              <a:ext uri="{FF2B5EF4-FFF2-40B4-BE49-F238E27FC236}">
                <a16:creationId xmlns:a16="http://schemas.microsoft.com/office/drawing/2014/main" id="{B30B0054-32D0-4281-A8DE-172DA2EF1961}"/>
              </a:ext>
            </a:extLst>
          </p:cNvPr>
          <p:cNvPicPr>
            <a:picLocks noChangeAspect="1"/>
          </p:cNvPicPr>
          <p:nvPr/>
        </p:nvPicPr>
        <p:blipFill>
          <a:blip r:embed="rId2"/>
          <a:stretch>
            <a:fillRect/>
          </a:stretch>
        </p:blipFill>
        <p:spPr>
          <a:xfrm>
            <a:off x="585341" y="706107"/>
            <a:ext cx="1096787" cy="901802"/>
          </a:xfrm>
          <a:prstGeom prst="rect">
            <a:avLst/>
          </a:prstGeom>
        </p:spPr>
      </p:pic>
      <p:sp>
        <p:nvSpPr>
          <p:cNvPr id="3" name="TextBox 2">
            <a:extLst>
              <a:ext uri="{FF2B5EF4-FFF2-40B4-BE49-F238E27FC236}">
                <a16:creationId xmlns:a16="http://schemas.microsoft.com/office/drawing/2014/main" id="{022998E9-5DC7-9612-56ED-DEC02472ADA0}"/>
              </a:ext>
            </a:extLst>
          </p:cNvPr>
          <p:cNvSpPr txBox="1"/>
          <p:nvPr/>
        </p:nvSpPr>
        <p:spPr>
          <a:xfrm>
            <a:off x="3047301" y="981401"/>
            <a:ext cx="6094602" cy="369332"/>
          </a:xfrm>
          <a:prstGeom prst="rect">
            <a:avLst/>
          </a:prstGeom>
          <a:noFill/>
        </p:spPr>
        <p:txBody>
          <a:bodyPr wrap="square">
            <a:spAutoFit/>
          </a:bodyPr>
          <a:lstStyle/>
          <a:p>
            <a:pPr algn="ctr">
              <a:buNone/>
            </a:pPr>
            <a:r>
              <a:rPr lang="en-US" sz="1800" b="1" dirty="0">
                <a:hlinkClick r:id="rId3"/>
              </a:rPr>
              <a:t>State Tax Committee of the Republic of Uzbekistan</a:t>
            </a:r>
          </a:p>
        </p:txBody>
      </p:sp>
      <p:sp>
        <p:nvSpPr>
          <p:cNvPr id="4" name="TextBox 3">
            <a:extLst>
              <a:ext uri="{FF2B5EF4-FFF2-40B4-BE49-F238E27FC236}">
                <a16:creationId xmlns:a16="http://schemas.microsoft.com/office/drawing/2014/main" id="{9081DE55-1935-FAF7-8B6F-682D449F2F3F}"/>
              </a:ext>
            </a:extLst>
          </p:cNvPr>
          <p:cNvSpPr txBox="1"/>
          <p:nvPr/>
        </p:nvSpPr>
        <p:spPr>
          <a:xfrm>
            <a:off x="1543574" y="2449585"/>
            <a:ext cx="9446004" cy="369332"/>
          </a:xfrm>
          <a:prstGeom prst="rect">
            <a:avLst/>
          </a:prstGeom>
          <a:noFill/>
        </p:spPr>
        <p:txBody>
          <a:bodyPr wrap="square" rtlCol="0">
            <a:spAutoFit/>
          </a:bodyPr>
          <a:lstStyle/>
          <a:p>
            <a:pPr algn="ctr"/>
            <a:r>
              <a:rPr lang="en-US" b="1" dirty="0">
                <a:solidFill>
                  <a:srgbClr val="0000FF"/>
                </a:solidFill>
              </a:rPr>
              <a:t>TAX RISK MANAGEMENT SYSTEM</a:t>
            </a:r>
            <a:endParaRPr lang="ru-RU" b="1" dirty="0">
              <a:solidFill>
                <a:srgbClr val="0000FF"/>
              </a:solidFill>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Прямоугольник 4">
            <a:extLst>
              <a:ext uri="{FF2B5EF4-FFF2-40B4-BE49-F238E27FC236}">
                <a16:creationId xmlns:a16="http://schemas.microsoft.com/office/drawing/2014/main" id="{56CFF0E9-4A12-4C2A-98E4-BE8E10341FFB}"/>
              </a:ext>
            </a:extLst>
          </p:cNvPr>
          <p:cNvSpPr/>
          <p:nvPr/>
        </p:nvSpPr>
        <p:spPr>
          <a:xfrm>
            <a:off x="6556509" y="2420753"/>
            <a:ext cx="4897967" cy="772134"/>
          </a:xfrm>
          <a:prstGeom prst="rect">
            <a:avLst/>
          </a:prstGeom>
          <a:ln/>
        </p:spPr>
        <p:style>
          <a:lnRef idx="1">
            <a:schemeClr val="accent5"/>
          </a:lnRef>
          <a:fillRef idx="2">
            <a:schemeClr val="accent5"/>
          </a:fillRef>
          <a:effectRef idx="1">
            <a:schemeClr val="accent5"/>
          </a:effectRef>
          <a:fontRef idx="minor">
            <a:schemeClr val="dk1"/>
          </a:fontRef>
        </p:style>
        <p:txBody>
          <a:bodyPr>
            <a:spAutoFit/>
          </a:bodyPr>
          <a:lstStyle>
            <a:lvl1pPr indent="449263">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indent="599002" algn="ctr" defTabSz="1219170" eaLnBrk="0" fontAlgn="base" hangingPunct="0">
              <a:lnSpc>
                <a:spcPct val="115000"/>
              </a:lnSpc>
              <a:spcBef>
                <a:spcPct val="0"/>
              </a:spcBef>
              <a:spcAft>
                <a:spcPct val="0"/>
              </a:spcAft>
              <a:defRPr/>
            </a:pPr>
            <a:r>
              <a:rPr lang="en-US" altLang="ru-RU" sz="2133" b="1" dirty="0">
                <a:solidFill>
                  <a:prstClr val="black"/>
                </a:solidFill>
                <a:latin typeface="Arial" panose="020B0604020202020204" pitchFamily="34" charset="0"/>
                <a:ea typeface="Calibri" panose="020F0502020204030204" pitchFamily="34" charset="0"/>
                <a:cs typeface="Arial" panose="020B0604020202020204" pitchFamily="34" charset="0"/>
              </a:rPr>
              <a:t>Before tax audit (investigation)</a:t>
            </a:r>
            <a:r>
              <a:rPr lang="uz-Cyrl-UZ" altLang="ru-RU" sz="1867" b="1" dirty="0">
                <a:solidFill>
                  <a:srgbClr val="0000FF"/>
                </a:solidFill>
                <a:latin typeface="Arial" panose="020B0604020202020204" pitchFamily="34" charset="0"/>
                <a:ea typeface="Calibri" panose="020F0502020204030204" pitchFamily="34" charset="0"/>
                <a:cs typeface="Arial" panose="020B0604020202020204" pitchFamily="34" charset="0"/>
              </a:rPr>
              <a:t>	</a:t>
            </a:r>
            <a:endParaRPr lang="ru-RU" altLang="ru-RU" sz="1867" b="1" dirty="0">
              <a:solidFill>
                <a:srgbClr val="0000FF"/>
              </a:solidFill>
              <a:latin typeface="Arial" panose="020B0604020202020204" pitchFamily="34" charset="0"/>
              <a:ea typeface="Calibri" panose="020F0502020204030204" pitchFamily="34" charset="0"/>
              <a:cs typeface="Arial" panose="020B0604020202020204" pitchFamily="34" charset="0"/>
            </a:endParaRPr>
          </a:p>
        </p:txBody>
      </p:sp>
      <p:sp>
        <p:nvSpPr>
          <p:cNvPr id="6" name="Прямоугольник 5">
            <a:extLst>
              <a:ext uri="{FF2B5EF4-FFF2-40B4-BE49-F238E27FC236}">
                <a16:creationId xmlns:a16="http://schemas.microsoft.com/office/drawing/2014/main" id="{93F95618-3D0F-4FF7-A828-ED6F89F5A84D}"/>
              </a:ext>
            </a:extLst>
          </p:cNvPr>
          <p:cNvSpPr/>
          <p:nvPr/>
        </p:nvSpPr>
        <p:spPr>
          <a:xfrm>
            <a:off x="416145" y="2461381"/>
            <a:ext cx="5730923" cy="437299"/>
          </a:xfrm>
          <a:prstGeom prst="rect">
            <a:avLst/>
          </a:prstGeom>
          <a:solidFill>
            <a:schemeClr val="bg1">
              <a:lumMod val="85000"/>
            </a:schemeClr>
          </a:solidFill>
          <a:ln>
            <a:solidFill>
              <a:schemeClr val="bg1">
                <a:lumMod val="75000"/>
              </a:schemeClr>
            </a:solidFill>
          </a:ln>
        </p:spPr>
        <p:style>
          <a:lnRef idx="1">
            <a:schemeClr val="accent5"/>
          </a:lnRef>
          <a:fillRef idx="2">
            <a:schemeClr val="accent5"/>
          </a:fillRef>
          <a:effectRef idx="1">
            <a:schemeClr val="accent5"/>
          </a:effectRef>
          <a:fontRef idx="minor">
            <a:schemeClr val="dk1"/>
          </a:fontRef>
        </p:style>
        <p:txBody>
          <a:bodyPr wrap="square">
            <a:spAutoFit/>
          </a:bodyPr>
          <a:lstStyle>
            <a:lvl1pPr indent="449263">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indent="239178" algn="ctr" defTabSz="1219170" eaLnBrk="0" fontAlgn="base" hangingPunct="0">
              <a:lnSpc>
                <a:spcPct val="115000"/>
              </a:lnSpc>
              <a:spcBef>
                <a:spcPct val="0"/>
              </a:spcBef>
              <a:spcAft>
                <a:spcPct val="0"/>
              </a:spcAft>
              <a:defRPr/>
            </a:pPr>
            <a:r>
              <a:rPr lang="en-US" altLang="ru-RU" sz="2130" b="1" dirty="0">
                <a:solidFill>
                  <a:srgbClr val="000000"/>
                </a:solidFill>
                <a:latin typeface="Arial" panose="020B0604020202020204" pitchFamily="34" charset="0"/>
                <a:ea typeface="Calibri" panose="020F0502020204030204" pitchFamily="34" charset="0"/>
                <a:cs typeface="Arial" panose="020B0604020202020204" pitchFamily="34" charset="0"/>
              </a:rPr>
              <a:t>Slogan</a:t>
            </a:r>
            <a:endParaRPr lang="ru-RU" altLang="ru-RU" sz="2130" b="1" dirty="0">
              <a:solidFill>
                <a:srgbClr val="000000"/>
              </a:solidFill>
              <a:latin typeface="Arial" panose="020B0604020202020204" pitchFamily="34" charset="0"/>
              <a:ea typeface="Calibri" panose="020F0502020204030204" pitchFamily="34" charset="0"/>
              <a:cs typeface="Arial" panose="020B0604020202020204" pitchFamily="34" charset="0"/>
            </a:endParaRPr>
          </a:p>
        </p:txBody>
      </p:sp>
      <p:sp>
        <p:nvSpPr>
          <p:cNvPr id="7" name="Прямоугольник 6">
            <a:extLst>
              <a:ext uri="{FF2B5EF4-FFF2-40B4-BE49-F238E27FC236}">
                <a16:creationId xmlns:a16="http://schemas.microsoft.com/office/drawing/2014/main" id="{631F499E-1A4D-4E72-9913-AF3D0BD9899A}"/>
              </a:ext>
            </a:extLst>
          </p:cNvPr>
          <p:cNvSpPr/>
          <p:nvPr/>
        </p:nvSpPr>
        <p:spPr>
          <a:xfrm>
            <a:off x="6877932" y="3227697"/>
            <a:ext cx="4320117" cy="3416320"/>
          </a:xfrm>
          <a:prstGeom prst="rect">
            <a:avLst/>
          </a:prstGeom>
          <a:solidFill>
            <a:schemeClr val="accent5">
              <a:lumMod val="20000"/>
              <a:lumOff val="80000"/>
            </a:schemeClr>
          </a:solidFill>
          <a:ln/>
        </p:spPr>
        <p:style>
          <a:lnRef idx="2">
            <a:schemeClr val="accent5"/>
          </a:lnRef>
          <a:fillRef idx="1">
            <a:schemeClr val="lt1"/>
          </a:fillRef>
          <a:effectRef idx="0">
            <a:schemeClr val="accent5"/>
          </a:effectRef>
          <a:fontRef idx="minor">
            <a:schemeClr val="dk1"/>
          </a:fontRef>
        </p:style>
        <p:txBody>
          <a:bodyPr>
            <a:spAutoFit/>
          </a:bodyPr>
          <a:lstStyle>
            <a:lvl1pPr indent="449263">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indent="599002" algn="just" defTabSz="1219170" eaLnBrk="0" fontAlgn="base" hangingPunct="0">
              <a:spcBef>
                <a:spcPct val="0"/>
              </a:spcBef>
              <a:spcAft>
                <a:spcPct val="0"/>
              </a:spcAft>
              <a:defRPr/>
            </a:pPr>
            <a:r>
              <a:rPr lang="en-US" sz="1800" dirty="0">
                <a:effectLst/>
                <a:latin typeface="Adobe Devanagari" panose="02040503050201020203" pitchFamily="18" charset="0"/>
                <a:ea typeface="Calibri" panose="020F0502020204030204" pitchFamily="34" charset="0"/>
              </a:rPr>
              <a:t>-collect all data regarding to the production  expenditures (gas and electricity)</a:t>
            </a:r>
          </a:p>
          <a:p>
            <a:pPr indent="599002" algn="just" defTabSz="1219170" eaLnBrk="0" fontAlgn="base" hangingPunct="0">
              <a:spcBef>
                <a:spcPct val="0"/>
              </a:spcBef>
              <a:spcAft>
                <a:spcPct val="0"/>
              </a:spcAft>
              <a:defRPr/>
            </a:pPr>
            <a:r>
              <a:rPr lang="en-US" dirty="0">
                <a:solidFill>
                  <a:prstClr val="black"/>
                </a:solidFill>
                <a:latin typeface="Adobe Devanagari" panose="02040503050201020203" pitchFamily="18" charset="0"/>
              </a:rPr>
              <a:t>-</a:t>
            </a:r>
            <a:r>
              <a:rPr lang="en-US" dirty="0">
                <a:latin typeface="Adobe Devanagari" panose="02040503050201020203" pitchFamily="18" charset="0"/>
              </a:rPr>
              <a:t>prepare a comparative table</a:t>
            </a:r>
          </a:p>
          <a:p>
            <a:pPr indent="599002" algn="just" defTabSz="1219170" eaLnBrk="0" fontAlgn="base" hangingPunct="0">
              <a:spcBef>
                <a:spcPct val="0"/>
              </a:spcBef>
              <a:spcAft>
                <a:spcPct val="0"/>
              </a:spcAft>
              <a:defRPr/>
            </a:pPr>
            <a:r>
              <a:rPr lang="en-US" dirty="0">
                <a:latin typeface="Adobe Devanagari" panose="02040503050201020203" pitchFamily="18" charset="0"/>
              </a:rPr>
              <a:t>-input and output the raw materials</a:t>
            </a:r>
            <a:r>
              <a:rPr lang="uz-Cyrl-UZ" dirty="0">
                <a:latin typeface="Adobe Devanagari" panose="02040503050201020203" pitchFamily="18" charset="0"/>
              </a:rPr>
              <a:t> (</a:t>
            </a:r>
            <a:r>
              <a:rPr lang="en-US" dirty="0">
                <a:latin typeface="Adobe Devanagari" panose="02040503050201020203" pitchFamily="18" charset="0"/>
              </a:rPr>
              <a:t>surplus or shortage</a:t>
            </a:r>
            <a:r>
              <a:rPr lang="uz-Cyrl-UZ" dirty="0">
                <a:latin typeface="Adobe Devanagari" panose="02040503050201020203" pitchFamily="18" charset="0"/>
              </a:rPr>
              <a:t>)</a:t>
            </a:r>
            <a:endParaRPr lang="en-US" dirty="0">
              <a:latin typeface="Adobe Devanagari" panose="02040503050201020203" pitchFamily="18" charset="0"/>
            </a:endParaRPr>
          </a:p>
          <a:p>
            <a:pPr indent="599002" algn="just" defTabSz="1219170" eaLnBrk="0" fontAlgn="base" hangingPunct="0">
              <a:spcBef>
                <a:spcPct val="0"/>
              </a:spcBef>
              <a:spcAft>
                <a:spcPct val="0"/>
              </a:spcAft>
              <a:defRPr/>
            </a:pPr>
            <a:r>
              <a:rPr lang="en-US" dirty="0">
                <a:latin typeface="Adobe Devanagari" panose="02040503050201020203" pitchFamily="18" charset="0"/>
              </a:rPr>
              <a:t>-conduct investigation the property of the CEO</a:t>
            </a:r>
          </a:p>
          <a:p>
            <a:pPr indent="599002" algn="just" defTabSz="1219170" eaLnBrk="0" fontAlgn="base" hangingPunct="0">
              <a:spcBef>
                <a:spcPct val="0"/>
              </a:spcBef>
              <a:spcAft>
                <a:spcPct val="0"/>
              </a:spcAft>
              <a:defRPr/>
            </a:pPr>
            <a:r>
              <a:rPr lang="en-US" dirty="0">
                <a:latin typeface="Adobe Devanagari" panose="02040503050201020203" pitchFamily="18" charset="0"/>
              </a:rPr>
              <a:t>-bank transactions</a:t>
            </a:r>
          </a:p>
          <a:p>
            <a:pPr indent="599002" algn="just" defTabSz="1219170" eaLnBrk="0" fontAlgn="base" hangingPunct="0">
              <a:spcBef>
                <a:spcPct val="0"/>
              </a:spcBef>
              <a:spcAft>
                <a:spcPct val="0"/>
              </a:spcAft>
              <a:defRPr/>
            </a:pPr>
            <a:r>
              <a:rPr lang="en-US" dirty="0">
                <a:latin typeface="Adobe Devanagari" panose="02040503050201020203" pitchFamily="18" charset="0"/>
              </a:rPr>
              <a:t>-VAT refund</a:t>
            </a:r>
          </a:p>
          <a:p>
            <a:pPr indent="599002" algn="just" defTabSz="1219170" eaLnBrk="0" fontAlgn="base" hangingPunct="0">
              <a:spcBef>
                <a:spcPct val="0"/>
              </a:spcBef>
              <a:spcAft>
                <a:spcPct val="0"/>
              </a:spcAft>
              <a:defRPr/>
            </a:pPr>
            <a:r>
              <a:rPr lang="en-US" dirty="0">
                <a:latin typeface="Adobe Devanagari" panose="02040503050201020203" pitchFamily="18" charset="0"/>
              </a:rPr>
              <a:t>-export and import operations</a:t>
            </a:r>
          </a:p>
          <a:p>
            <a:pPr indent="599002" algn="just" defTabSz="1219170" eaLnBrk="0" fontAlgn="base" hangingPunct="0">
              <a:spcBef>
                <a:spcPct val="0"/>
              </a:spcBef>
              <a:spcAft>
                <a:spcPct val="0"/>
              </a:spcAft>
              <a:defRPr/>
            </a:pPr>
            <a:r>
              <a:rPr lang="en-US" dirty="0">
                <a:latin typeface="Adobe Devanagari" panose="02040503050201020203" pitchFamily="18" charset="0"/>
              </a:rPr>
              <a:t>-compare tax reports</a:t>
            </a:r>
          </a:p>
          <a:p>
            <a:pPr indent="599002" algn="just" defTabSz="1219170" eaLnBrk="0" fontAlgn="base" hangingPunct="0">
              <a:spcBef>
                <a:spcPct val="0"/>
              </a:spcBef>
              <a:spcAft>
                <a:spcPct val="0"/>
              </a:spcAft>
              <a:defRPr/>
            </a:pPr>
            <a:r>
              <a:rPr lang="en-US" dirty="0">
                <a:latin typeface="Adobe Devanagari" panose="02040503050201020203" pitchFamily="18" charset="0"/>
              </a:rPr>
              <a:t>-electronic invoice</a:t>
            </a:r>
            <a:endParaRPr lang="ru-RU" dirty="0"/>
          </a:p>
        </p:txBody>
      </p:sp>
      <p:sp>
        <p:nvSpPr>
          <p:cNvPr id="8" name="Прямоугольник 7">
            <a:extLst>
              <a:ext uri="{FF2B5EF4-FFF2-40B4-BE49-F238E27FC236}">
                <a16:creationId xmlns:a16="http://schemas.microsoft.com/office/drawing/2014/main" id="{EB87A9FE-A491-46DE-8B9A-E6959B621D9D}"/>
              </a:ext>
            </a:extLst>
          </p:cNvPr>
          <p:cNvSpPr/>
          <p:nvPr/>
        </p:nvSpPr>
        <p:spPr>
          <a:xfrm>
            <a:off x="682382" y="2999877"/>
            <a:ext cx="5345102" cy="3596369"/>
          </a:xfrm>
          <a:prstGeom prst="rect">
            <a:avLst/>
          </a:prstGeom>
          <a:solidFill>
            <a:schemeClr val="bg1">
              <a:lumMod val="95000"/>
            </a:schemeClr>
          </a:solidFill>
          <a:ln>
            <a:solidFill>
              <a:schemeClr val="bg1">
                <a:lumMod val="85000"/>
              </a:schemeClr>
            </a:solidFill>
          </a:ln>
        </p:spPr>
        <p:style>
          <a:lnRef idx="2">
            <a:schemeClr val="accent5"/>
          </a:lnRef>
          <a:fillRef idx="1">
            <a:schemeClr val="lt1"/>
          </a:fillRef>
          <a:effectRef idx="0">
            <a:schemeClr val="accent5"/>
          </a:effectRef>
          <a:fontRef idx="minor">
            <a:schemeClr val="dk1"/>
          </a:fontRef>
        </p:style>
        <p:txBody>
          <a:bodyPr wrap="square">
            <a:spAutoFit/>
          </a:bodyPr>
          <a:lstStyle>
            <a:lvl1pPr indent="449263">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indent="599002" algn="just" defTabSz="1219170" eaLnBrk="0" fontAlgn="base" hangingPunct="0">
              <a:lnSpc>
                <a:spcPct val="115000"/>
              </a:lnSpc>
              <a:spcBef>
                <a:spcPct val="0"/>
              </a:spcBef>
              <a:spcAft>
                <a:spcPct val="0"/>
              </a:spcAft>
              <a:defRPr/>
            </a:pPr>
            <a:r>
              <a:rPr lang="en-US" sz="1800" dirty="0">
                <a:effectLst/>
                <a:latin typeface="Adobe Devanagari" panose="02040503050201020203" pitchFamily="18" charset="0"/>
                <a:ea typeface="Calibri" panose="020F0502020204030204" pitchFamily="34" charset="0"/>
              </a:rPr>
              <a:t>Tax authorities have started working under the slogan of </a:t>
            </a:r>
            <a:r>
              <a:rPr lang="en-US" sz="1800" b="1" dirty="0">
                <a:solidFill>
                  <a:srgbClr val="0000FF"/>
                </a:solidFill>
                <a:effectLst/>
                <a:latin typeface="Adobe Devanagari" panose="02040503050201020203" pitchFamily="18" charset="0"/>
                <a:ea typeface="Calibri" panose="020F0502020204030204" pitchFamily="34" charset="0"/>
              </a:rPr>
              <a:t>Tax authority is the assistance of entrepreneur.</a:t>
            </a:r>
            <a:r>
              <a:rPr lang="en-US" sz="1800" dirty="0">
                <a:solidFill>
                  <a:srgbClr val="0000FF"/>
                </a:solidFill>
                <a:effectLst/>
                <a:latin typeface="Adobe Devanagari" panose="02040503050201020203" pitchFamily="18" charset="0"/>
                <a:ea typeface="Calibri" panose="020F0502020204030204" pitchFamily="34" charset="0"/>
              </a:rPr>
              <a:t> </a:t>
            </a:r>
          </a:p>
          <a:p>
            <a:pPr indent="599002" algn="just" defTabSz="1219170" eaLnBrk="0" fontAlgn="base" hangingPunct="0">
              <a:lnSpc>
                <a:spcPct val="115000"/>
              </a:lnSpc>
              <a:spcBef>
                <a:spcPct val="0"/>
              </a:spcBef>
              <a:spcAft>
                <a:spcPct val="0"/>
              </a:spcAft>
              <a:defRPr/>
            </a:pPr>
            <a:r>
              <a:rPr lang="en-US" sz="1800" dirty="0">
                <a:effectLst/>
                <a:latin typeface="Adobe Devanagari" panose="02040503050201020203" pitchFamily="18" charset="0"/>
                <a:ea typeface="Calibri" panose="020F0502020204030204" pitchFamily="34" charset="0"/>
              </a:rPr>
              <a:t>We provide that all taxpayers with differences in numbers are sent a request form for correction of tax and financial reports submitted to the tax authorities. All taxpayers were satisfied with such analysis, and it was ensured that some taxpayers submitted corrected tax reports without errors and omissions. </a:t>
            </a:r>
          </a:p>
          <a:p>
            <a:pPr indent="599002" algn="just" defTabSz="1219170" eaLnBrk="0" fontAlgn="base" hangingPunct="0">
              <a:lnSpc>
                <a:spcPct val="115000"/>
              </a:lnSpc>
              <a:spcBef>
                <a:spcPct val="0"/>
              </a:spcBef>
              <a:spcAft>
                <a:spcPct val="0"/>
              </a:spcAft>
              <a:defRPr/>
            </a:pPr>
            <a:r>
              <a:rPr lang="en-US" dirty="0">
                <a:latin typeface="Adobe Devanagari" panose="02040503050201020203" pitchFamily="18" charset="0"/>
                <a:ea typeface="Calibri" panose="020F0502020204030204" pitchFamily="34" charset="0"/>
              </a:rPr>
              <a:t>In some cases, taxpayers will not obey the Tax law and tax authority starts to investigate. (</a:t>
            </a:r>
            <a:r>
              <a:rPr lang="en-US" dirty="0">
                <a:solidFill>
                  <a:srgbClr val="FF3300"/>
                </a:solidFill>
                <a:latin typeface="Adobe Devanagari" panose="02040503050201020203" pitchFamily="18" charset="0"/>
                <a:ea typeface="Calibri" panose="020F0502020204030204" pitchFamily="34" charset="0"/>
              </a:rPr>
              <a:t>How pity((((( sorry bro</a:t>
            </a:r>
            <a:r>
              <a:rPr lang="en-US" dirty="0">
                <a:latin typeface="Adobe Devanagari" panose="02040503050201020203" pitchFamily="18" charset="0"/>
                <a:ea typeface="Calibri" panose="020F0502020204030204" pitchFamily="34" charset="0"/>
              </a:rPr>
              <a:t>)    </a:t>
            </a:r>
            <a:endParaRPr lang="uz-Cyrl-UZ" sz="1600" dirty="0"/>
          </a:p>
        </p:txBody>
      </p:sp>
      <p:pic>
        <p:nvPicPr>
          <p:cNvPr id="9" name="Рисунок 8">
            <a:extLst>
              <a:ext uri="{FF2B5EF4-FFF2-40B4-BE49-F238E27FC236}">
                <a16:creationId xmlns:a16="http://schemas.microsoft.com/office/drawing/2014/main" id="{DF6B1198-F59B-484E-ABD5-F600470798BA}"/>
              </a:ext>
            </a:extLst>
          </p:cNvPr>
          <p:cNvPicPr>
            <a:picLocks noChangeAspect="1"/>
          </p:cNvPicPr>
          <p:nvPr/>
        </p:nvPicPr>
        <p:blipFill>
          <a:blip r:embed="rId2"/>
          <a:stretch>
            <a:fillRect/>
          </a:stretch>
        </p:blipFill>
        <p:spPr>
          <a:xfrm>
            <a:off x="585341" y="706107"/>
            <a:ext cx="1096787" cy="901802"/>
          </a:xfrm>
          <a:prstGeom prst="rect">
            <a:avLst/>
          </a:prstGeom>
        </p:spPr>
      </p:pic>
      <p:sp>
        <p:nvSpPr>
          <p:cNvPr id="3" name="TextBox 2">
            <a:extLst>
              <a:ext uri="{FF2B5EF4-FFF2-40B4-BE49-F238E27FC236}">
                <a16:creationId xmlns:a16="http://schemas.microsoft.com/office/drawing/2014/main" id="{2F1D3ADD-D95D-2D68-D88A-DA2E90C31E83}"/>
              </a:ext>
            </a:extLst>
          </p:cNvPr>
          <p:cNvSpPr txBox="1"/>
          <p:nvPr/>
        </p:nvSpPr>
        <p:spPr>
          <a:xfrm>
            <a:off x="3047301" y="1006568"/>
            <a:ext cx="6094602" cy="369332"/>
          </a:xfrm>
          <a:prstGeom prst="rect">
            <a:avLst/>
          </a:prstGeom>
          <a:noFill/>
        </p:spPr>
        <p:txBody>
          <a:bodyPr wrap="square">
            <a:spAutoFit/>
          </a:bodyPr>
          <a:lstStyle/>
          <a:p>
            <a:pPr algn="ctr">
              <a:buNone/>
            </a:pPr>
            <a:r>
              <a:rPr lang="en-US" sz="1800" b="1" dirty="0">
                <a:hlinkClick r:id="rId3"/>
              </a:rPr>
              <a:t>State Tax Committee of the Republic of Uzbekistan</a:t>
            </a:r>
          </a:p>
        </p:txBody>
      </p:sp>
    </p:spTree>
    <p:extLst>
      <p:ext uri="{BB962C8B-B14F-4D97-AF65-F5344CB8AC3E}">
        <p14:creationId xmlns:p14="http://schemas.microsoft.com/office/powerpoint/2010/main" val="395284005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Прямоугольник 3">
            <a:extLst>
              <a:ext uri="{FF2B5EF4-FFF2-40B4-BE49-F238E27FC236}">
                <a16:creationId xmlns:a16="http://schemas.microsoft.com/office/drawing/2014/main" id="{AA80BB4C-9BB0-43FD-BF0D-8672DA3E45FF}"/>
              </a:ext>
            </a:extLst>
          </p:cNvPr>
          <p:cNvSpPr>
            <a:spLocks noChangeArrowheads="1"/>
          </p:cNvSpPr>
          <p:nvPr/>
        </p:nvSpPr>
        <p:spPr bwMode="auto">
          <a:xfrm>
            <a:off x="1963025" y="1024831"/>
            <a:ext cx="7707188" cy="523220"/>
          </a:xfrm>
          <a:prstGeom prst="rect">
            <a:avLst/>
          </a:prstGeom>
          <a:noFill/>
          <a:ln>
            <a:noFill/>
          </a:ln>
        </p:spPr>
        <p:style>
          <a:lnRef idx="2">
            <a:schemeClr val="dk1"/>
          </a:lnRef>
          <a:fillRef idx="1">
            <a:schemeClr val="lt1"/>
          </a:fillRef>
          <a:effectRef idx="0">
            <a:schemeClr val="dk1"/>
          </a:effectRef>
          <a:fontRef idx="minor">
            <a:schemeClr val="dk1"/>
          </a:fontRef>
        </p:style>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a:buNone/>
            </a:pPr>
            <a:r>
              <a:rPr lang="en-US" sz="2800" b="1" dirty="0">
                <a:hlinkClick r:id="rId2"/>
              </a:rPr>
              <a:t>State Tax Committee of the Republic of Uzbekistan</a:t>
            </a:r>
          </a:p>
        </p:txBody>
      </p:sp>
      <p:sp>
        <p:nvSpPr>
          <p:cNvPr id="14" name="Прямоугольник 13">
            <a:extLst>
              <a:ext uri="{FF2B5EF4-FFF2-40B4-BE49-F238E27FC236}">
                <a16:creationId xmlns:a16="http://schemas.microsoft.com/office/drawing/2014/main" id="{78788946-A6B5-4BC8-99E9-F0CC10838FCC}"/>
              </a:ext>
            </a:extLst>
          </p:cNvPr>
          <p:cNvSpPr/>
          <p:nvPr/>
        </p:nvSpPr>
        <p:spPr>
          <a:xfrm>
            <a:off x="713064" y="2763213"/>
            <a:ext cx="10838576" cy="2901435"/>
          </a:xfrm>
          <a:prstGeom prst="rect">
            <a:avLst/>
          </a:prstGeom>
          <a:ln/>
        </p:spPr>
        <p:style>
          <a:lnRef idx="2">
            <a:schemeClr val="accent1"/>
          </a:lnRef>
          <a:fillRef idx="1">
            <a:schemeClr val="lt1"/>
          </a:fillRef>
          <a:effectRef idx="0">
            <a:schemeClr val="accent1"/>
          </a:effectRef>
          <a:fontRef idx="minor">
            <a:schemeClr val="dk1"/>
          </a:fontRef>
        </p:style>
        <p:txBody>
          <a:bodyPr wrap="square">
            <a:spAutoFit/>
          </a:bodyPr>
          <a:lstStyle>
            <a:lvl1pPr indent="449263">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indent="599002" algn="just" defTabSz="1219170" eaLnBrk="0" fontAlgn="base" hangingPunct="0">
              <a:lnSpc>
                <a:spcPct val="115000"/>
              </a:lnSpc>
              <a:spcBef>
                <a:spcPct val="0"/>
              </a:spcBef>
              <a:spcAft>
                <a:spcPct val="0"/>
              </a:spcAft>
              <a:defRPr/>
            </a:pPr>
            <a:r>
              <a:rPr lang="en-US" sz="2000" dirty="0"/>
              <a:t>The latest news in my country is that a joint platform between </a:t>
            </a:r>
            <a:r>
              <a:rPr lang="en-US" sz="2000" dirty="0" err="1"/>
              <a:t>Coinpay</a:t>
            </a:r>
            <a:r>
              <a:rPr lang="en-US" sz="2000" dirty="0"/>
              <a:t> and Binance has launched in Uzbekistan, providing services in the field of crypto assets. The announcement was made by the cryptocurrency exchange </a:t>
            </a:r>
            <a:r>
              <a:rPr lang="en-US" sz="2000" dirty="0" err="1"/>
              <a:t>Coinpay</a:t>
            </a:r>
            <a:r>
              <a:rPr lang="en-US" sz="2000" dirty="0"/>
              <a:t>. The partnership was revealed by the National Agency for Project Management (NAPM) in January 2025. The platform is the first of its kind to be officially integrated into Uzbekistan’s legal system.</a:t>
            </a:r>
          </a:p>
          <a:p>
            <a:pPr indent="599002" algn="just" defTabSz="1219170" eaLnBrk="0" fontAlgn="base" hangingPunct="0">
              <a:lnSpc>
                <a:spcPct val="115000"/>
              </a:lnSpc>
              <a:spcBef>
                <a:spcPct val="0"/>
              </a:spcBef>
              <a:spcAft>
                <a:spcPct val="0"/>
              </a:spcAft>
              <a:defRPr/>
            </a:pPr>
            <a:r>
              <a:rPr lang="en-US" sz="2000" b="1" dirty="0">
                <a:solidFill>
                  <a:srgbClr val="0000FF"/>
                </a:solidFill>
              </a:rPr>
              <a:t>Binance</a:t>
            </a:r>
            <a:r>
              <a:rPr lang="en-US" sz="2000" dirty="0"/>
              <a:t> is not directly legal in Uzbekistan but is operating through a local partner, </a:t>
            </a:r>
            <a:r>
              <a:rPr lang="en-US" sz="2000" dirty="0" err="1"/>
              <a:t>Coinpay</a:t>
            </a:r>
            <a:r>
              <a:rPr lang="en-US" sz="2000" dirty="0"/>
              <a:t>. Binance was previously fined in 2024 for operating without a license. Uzbekistan requires crypto-asset transactions to be conducted through national providers.</a:t>
            </a:r>
            <a:endParaRPr lang="ru-RU" altLang="ru-RU" sz="2000" b="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endParaRPr>
          </a:p>
        </p:txBody>
      </p:sp>
      <p:sp>
        <p:nvSpPr>
          <p:cNvPr id="15" name="Прямоугольник 14">
            <a:extLst>
              <a:ext uri="{FF2B5EF4-FFF2-40B4-BE49-F238E27FC236}">
                <a16:creationId xmlns:a16="http://schemas.microsoft.com/office/drawing/2014/main" id="{A634C8F5-929F-40E9-AC99-D7147CEFAEE2}"/>
              </a:ext>
            </a:extLst>
          </p:cNvPr>
          <p:cNvSpPr/>
          <p:nvPr/>
        </p:nvSpPr>
        <p:spPr>
          <a:xfrm>
            <a:off x="3118819" y="2276274"/>
            <a:ext cx="4590651" cy="394660"/>
          </a:xfrm>
          <a:prstGeom prst="rect">
            <a:avLst/>
          </a:prstGeom>
          <a:ln/>
        </p:spPr>
        <p:style>
          <a:lnRef idx="1">
            <a:schemeClr val="accent5"/>
          </a:lnRef>
          <a:fillRef idx="2">
            <a:schemeClr val="accent5"/>
          </a:fillRef>
          <a:effectRef idx="1">
            <a:schemeClr val="accent5"/>
          </a:effectRef>
          <a:fontRef idx="minor">
            <a:schemeClr val="dk1"/>
          </a:fontRef>
        </p:style>
        <p:txBody>
          <a:bodyPr wrap="square">
            <a:spAutoFit/>
          </a:bodyPr>
          <a:lstStyle>
            <a:lvl1pPr indent="449263">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indent="0" algn="ctr" defTabSz="1219170" eaLnBrk="0" fontAlgn="base" hangingPunct="0">
              <a:lnSpc>
                <a:spcPct val="115000"/>
              </a:lnSpc>
              <a:spcBef>
                <a:spcPct val="0"/>
              </a:spcBef>
              <a:spcAft>
                <a:spcPct val="0"/>
              </a:spcAft>
              <a:defRPr/>
            </a:pPr>
            <a:r>
              <a:rPr lang="en-US" sz="1867" b="1" dirty="0">
                <a:solidFill>
                  <a:prstClr val="black"/>
                </a:solidFill>
                <a:latin typeface="Arial" panose="020B0604020202020204" pitchFamily="34" charset="0"/>
                <a:cs typeface="Arial" panose="020B0604020202020204" pitchFamily="34" charset="0"/>
              </a:rPr>
              <a:t>Is Cryptocurrency legal in Uzbekistan?</a:t>
            </a:r>
            <a:endParaRPr lang="ru-RU" sz="1867" b="1" dirty="0">
              <a:solidFill>
                <a:prstClr val="black"/>
              </a:solidFill>
              <a:latin typeface="Arial" panose="020B0604020202020204" pitchFamily="34" charset="0"/>
              <a:cs typeface="Arial" panose="020B0604020202020204" pitchFamily="34" charset="0"/>
            </a:endParaRPr>
          </a:p>
        </p:txBody>
      </p:sp>
      <p:sp>
        <p:nvSpPr>
          <p:cNvPr id="75781" name="Прямоугольник 1">
            <a:extLst>
              <a:ext uri="{FF2B5EF4-FFF2-40B4-BE49-F238E27FC236}">
                <a16:creationId xmlns:a16="http://schemas.microsoft.com/office/drawing/2014/main" id="{0F60BA59-45E4-4BCD-8CF7-E07AEF2E682B}"/>
              </a:ext>
            </a:extLst>
          </p:cNvPr>
          <p:cNvSpPr>
            <a:spLocks noChangeArrowheads="1"/>
          </p:cNvSpPr>
          <p:nvPr/>
        </p:nvSpPr>
        <p:spPr bwMode="auto">
          <a:xfrm>
            <a:off x="1295401" y="5446185"/>
            <a:ext cx="184731"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defTabSz="1219170" eaLnBrk="0" fontAlgn="base" hangingPunct="0">
              <a:spcBef>
                <a:spcPct val="0"/>
              </a:spcBef>
              <a:spcAft>
                <a:spcPct val="0"/>
              </a:spcAft>
            </a:pPr>
            <a:endParaRPr lang="ru-RU" altLang="ru-RU" sz="2400" u="sng">
              <a:solidFill>
                <a:prstClr val="black"/>
              </a:solidFill>
            </a:endParaRPr>
          </a:p>
        </p:txBody>
      </p:sp>
      <p:sp>
        <p:nvSpPr>
          <p:cNvPr id="75782" name="Прямоугольник 2">
            <a:extLst>
              <a:ext uri="{FF2B5EF4-FFF2-40B4-BE49-F238E27FC236}">
                <a16:creationId xmlns:a16="http://schemas.microsoft.com/office/drawing/2014/main" id="{7AA95193-0303-4ACC-B14C-4938E16324D6}"/>
              </a:ext>
            </a:extLst>
          </p:cNvPr>
          <p:cNvSpPr>
            <a:spLocks noChangeArrowheads="1"/>
          </p:cNvSpPr>
          <p:nvPr/>
        </p:nvSpPr>
        <p:spPr bwMode="auto">
          <a:xfrm>
            <a:off x="423074" y="5720932"/>
            <a:ext cx="11345852" cy="707886"/>
          </a:xfrm>
          <a:prstGeom prst="rect">
            <a:avLst/>
          </a:prstGeom>
          <a:ln/>
        </p:spPr>
        <p:style>
          <a:lnRef idx="2">
            <a:schemeClr val="accent4"/>
          </a:lnRef>
          <a:fillRef idx="1">
            <a:schemeClr val="lt1"/>
          </a:fillRef>
          <a:effectRef idx="0">
            <a:schemeClr val="accent4"/>
          </a:effectRef>
          <a:fontRef idx="minor">
            <a:schemeClr val="dk1"/>
          </a:fontRef>
        </p:style>
        <p:txBody>
          <a:bodyPr wrap="square">
            <a:spAutoFit/>
          </a:bodyPr>
          <a:lstStyle>
            <a:lvl1pPr indent="627063">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indent="836063" algn="just" defTabSz="1219170" eaLnBrk="0" fontAlgn="base" hangingPunct="0">
              <a:spcBef>
                <a:spcPct val="0"/>
              </a:spcBef>
              <a:spcAft>
                <a:spcPct val="0"/>
              </a:spcAft>
            </a:pPr>
            <a:r>
              <a:rPr lang="en-US" sz="2000" dirty="0"/>
              <a:t>All crypto transactions, whether conducted by individuals or legal entities, including non-residents, are exempt from taxation in Uzbekistan.</a:t>
            </a:r>
            <a:endParaRPr lang="ru-RU" altLang="ru-RU" sz="2000" dirty="0">
              <a:solidFill>
                <a:prstClr val="black"/>
              </a:solidFill>
              <a:latin typeface="Times New Roman" panose="02020603050405020304" pitchFamily="18" charset="0"/>
              <a:cs typeface="Times New Roman" panose="02020603050405020304" pitchFamily="18" charset="0"/>
            </a:endParaRPr>
          </a:p>
        </p:txBody>
      </p:sp>
      <p:pic>
        <p:nvPicPr>
          <p:cNvPr id="10" name="Рисунок 9">
            <a:extLst>
              <a:ext uri="{FF2B5EF4-FFF2-40B4-BE49-F238E27FC236}">
                <a16:creationId xmlns:a16="http://schemas.microsoft.com/office/drawing/2014/main" id="{2E27EC2E-10A9-4116-8F82-464F27CCA0E3}"/>
              </a:ext>
            </a:extLst>
          </p:cNvPr>
          <p:cNvPicPr>
            <a:picLocks noChangeAspect="1"/>
          </p:cNvPicPr>
          <p:nvPr/>
        </p:nvPicPr>
        <p:blipFill>
          <a:blip r:embed="rId3"/>
          <a:stretch>
            <a:fillRect/>
          </a:stretch>
        </p:blipFill>
        <p:spPr>
          <a:xfrm>
            <a:off x="585341" y="706107"/>
            <a:ext cx="1096787" cy="901802"/>
          </a:xfrm>
          <a:prstGeom prst="rect">
            <a:avLst/>
          </a:prstGeo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Прямоугольник 4">
            <a:extLst>
              <a:ext uri="{FF2B5EF4-FFF2-40B4-BE49-F238E27FC236}">
                <a16:creationId xmlns:a16="http://schemas.microsoft.com/office/drawing/2014/main" id="{56CFF0E9-4A12-4C2A-98E4-BE8E10341FFB}"/>
              </a:ext>
            </a:extLst>
          </p:cNvPr>
          <p:cNvSpPr/>
          <p:nvPr/>
        </p:nvSpPr>
        <p:spPr>
          <a:xfrm>
            <a:off x="650653" y="2420753"/>
            <a:ext cx="11261714" cy="437749"/>
          </a:xfrm>
          <a:prstGeom prst="rect">
            <a:avLst/>
          </a:prstGeom>
          <a:ln/>
        </p:spPr>
        <p:style>
          <a:lnRef idx="1">
            <a:schemeClr val="accent5"/>
          </a:lnRef>
          <a:fillRef idx="2">
            <a:schemeClr val="accent5"/>
          </a:fillRef>
          <a:effectRef idx="1">
            <a:schemeClr val="accent5"/>
          </a:effectRef>
          <a:fontRef idx="minor">
            <a:schemeClr val="dk1"/>
          </a:fontRef>
        </p:style>
        <p:txBody>
          <a:bodyPr wrap="square">
            <a:spAutoFit/>
          </a:bodyPr>
          <a:lstStyle>
            <a:lvl1pPr indent="449263">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599002" algn="ctr" defTabSz="1219170" rtl="0" eaLnBrk="0" fontAlgn="base" latinLnBrk="0" hangingPunct="0">
              <a:lnSpc>
                <a:spcPct val="115000"/>
              </a:lnSpc>
              <a:spcBef>
                <a:spcPct val="0"/>
              </a:spcBef>
              <a:spcAft>
                <a:spcPct val="0"/>
              </a:spcAft>
              <a:buClrTx/>
              <a:buSzTx/>
              <a:buFontTx/>
              <a:buNone/>
              <a:tabLst/>
              <a:defRPr/>
            </a:pPr>
            <a:r>
              <a:rPr kumimoji="0" lang="en-US" altLang="ru-RU" sz="2133" b="1"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M I N I N G</a:t>
            </a:r>
            <a:r>
              <a:rPr kumimoji="0" lang="uz-Cyrl-UZ" altLang="ru-RU" sz="1867" b="1" i="0" u="none" strike="noStrike" kern="1200" cap="none" spc="0" normalizeH="0" baseline="0" noProof="0" dirty="0">
                <a:ln>
                  <a:noFill/>
                </a:ln>
                <a:solidFill>
                  <a:srgbClr val="0000FF"/>
                </a:solidFill>
                <a:effectLst/>
                <a:uLnTx/>
                <a:uFillTx/>
                <a:latin typeface="Arial" panose="020B0604020202020204" pitchFamily="34" charset="0"/>
                <a:ea typeface="Calibri" panose="020F0502020204030204" pitchFamily="34" charset="0"/>
                <a:cs typeface="Arial" panose="020B0604020202020204" pitchFamily="34" charset="0"/>
              </a:rPr>
              <a:t>	</a:t>
            </a:r>
            <a:endParaRPr kumimoji="0" lang="ru-RU" altLang="ru-RU" sz="1867" b="1" i="0" u="none" strike="noStrike" kern="1200" cap="none" spc="0" normalizeH="0" baseline="0" noProof="0" dirty="0">
              <a:ln>
                <a:noFill/>
              </a:ln>
              <a:solidFill>
                <a:srgbClr val="0000FF"/>
              </a:solidFill>
              <a:effectLst/>
              <a:uLnTx/>
              <a:uFillTx/>
              <a:latin typeface="Arial" panose="020B0604020202020204" pitchFamily="34" charset="0"/>
              <a:ea typeface="Calibri" panose="020F0502020204030204" pitchFamily="34" charset="0"/>
              <a:cs typeface="Arial" panose="020B0604020202020204" pitchFamily="34" charset="0"/>
            </a:endParaRPr>
          </a:p>
        </p:txBody>
      </p:sp>
      <p:sp>
        <p:nvSpPr>
          <p:cNvPr id="7" name="Прямоугольник 6">
            <a:extLst>
              <a:ext uri="{FF2B5EF4-FFF2-40B4-BE49-F238E27FC236}">
                <a16:creationId xmlns:a16="http://schemas.microsoft.com/office/drawing/2014/main" id="{631F499E-1A4D-4E72-9913-AF3D0BD9899A}"/>
              </a:ext>
            </a:extLst>
          </p:cNvPr>
          <p:cNvSpPr/>
          <p:nvPr/>
        </p:nvSpPr>
        <p:spPr>
          <a:xfrm>
            <a:off x="938520" y="2900526"/>
            <a:ext cx="10973847" cy="3857531"/>
          </a:xfrm>
          <a:prstGeom prst="rect">
            <a:avLst/>
          </a:prstGeom>
          <a:solidFill>
            <a:schemeClr val="accent5">
              <a:lumMod val="20000"/>
              <a:lumOff val="80000"/>
            </a:schemeClr>
          </a:solidFill>
          <a:ln/>
        </p:spPr>
        <p:style>
          <a:lnRef idx="2">
            <a:schemeClr val="accent5"/>
          </a:lnRef>
          <a:fillRef idx="1">
            <a:schemeClr val="lt1"/>
          </a:fillRef>
          <a:effectRef idx="0">
            <a:schemeClr val="accent5"/>
          </a:effectRef>
          <a:fontRef idx="minor">
            <a:schemeClr val="dk1"/>
          </a:fontRef>
        </p:style>
        <p:txBody>
          <a:bodyPr wrap="square">
            <a:spAutoFit/>
          </a:bodyPr>
          <a:lstStyle>
            <a:lvl1pPr indent="449263">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599002" algn="just" defTabSz="1219170" rtl="0" eaLnBrk="0" fontAlgn="base" latinLnBrk="0" hangingPunct="0">
              <a:lnSpc>
                <a:spcPct val="100000"/>
              </a:lnSpc>
              <a:spcBef>
                <a:spcPct val="0"/>
              </a:spcBef>
              <a:spcAft>
                <a:spcPct val="0"/>
              </a:spcAft>
              <a:buClrTx/>
              <a:buSzTx/>
              <a:buFontTx/>
              <a:buNone/>
              <a:tabLst/>
              <a:defRPr/>
            </a:pPr>
            <a:r>
              <a:rPr lang="en-US" sz="1600" dirty="0"/>
              <a:t>Resolution of the President of the Republic of Uzbekistan of July 3, 2018 № RP-3832 “On measures to develop the digital economy and the sphere of crypto-assets turnover in the Republic of Uzbekistan” has established that mining is one of the activities in the sphere of crypto-assets turnover.</a:t>
            </a:r>
          </a:p>
          <a:p>
            <a:pPr>
              <a:buNone/>
            </a:pPr>
            <a:r>
              <a:rPr lang="en-US" sz="1600" dirty="0"/>
              <a:t>Mining is the activity of maintaining a distributed data registry, creating and confirming the integrity of blocks by performing computational operations</a:t>
            </a:r>
          </a:p>
          <a:p>
            <a:pPr>
              <a:buNone/>
            </a:pPr>
            <a:r>
              <a:rPr lang="en-US" sz="1600" dirty="0"/>
              <a:t>Mining is carried out exclusively by a legal entity using electricity produced by a solar photovoltaic station.</a:t>
            </a:r>
          </a:p>
          <a:p>
            <a:pPr>
              <a:buNone/>
            </a:pPr>
            <a:r>
              <a:rPr lang="en-US" sz="1600" i="1" dirty="0">
                <a:solidFill>
                  <a:srgbClr val="0000FF"/>
                </a:solidFill>
              </a:rPr>
              <a:t>In the case of using electricity with connection to a single electric power system:</a:t>
            </a:r>
          </a:p>
          <a:p>
            <a:r>
              <a:rPr lang="en-US" sz="1600" dirty="0"/>
              <a:t>payment for consumed electricity is carried out using a multiplier of 2 to the established tariff;</a:t>
            </a:r>
          </a:p>
          <a:p>
            <a:r>
              <a:rPr lang="en-US" sz="1600" dirty="0"/>
              <a:t>Persons engaged in mining (miners) are required to register in accordance with the procedure established by legislative acts.</a:t>
            </a:r>
          </a:p>
          <a:p>
            <a:endParaRPr lang="en-US" sz="1800" dirty="0">
              <a:effectLst/>
              <a:latin typeface="Adobe Devanagari" panose="02040503050201020203" pitchFamily="18" charset="0"/>
              <a:ea typeface="Calibri" panose="020F0502020204030204" pitchFamily="34" charset="0"/>
            </a:endParaRPr>
          </a:p>
          <a:p>
            <a:r>
              <a:rPr lang="en-US" sz="1800" dirty="0" err="1">
                <a:effectLst/>
                <a:latin typeface="Adobe Devanagari" panose="02040503050201020203" pitchFamily="18" charset="0"/>
                <a:ea typeface="Calibri" panose="020F0502020204030204" pitchFamily="34" charset="0"/>
              </a:rPr>
              <a:t>Coinpay</a:t>
            </a:r>
            <a:r>
              <a:rPr lang="en-US" sz="1800" dirty="0">
                <a:effectLst/>
                <a:latin typeface="Adobe Devanagari" panose="02040503050201020203" pitchFamily="18" charset="0"/>
                <a:ea typeface="Calibri" panose="020F0502020204030204" pitchFamily="34" charset="0"/>
              </a:rPr>
              <a:t> also reminded that crypto asset transactions are only permitted through the official website. Using third-party P2P platforms or other services is a violation of the law and may result in legal consequences.</a:t>
            </a:r>
            <a:endParaRPr lang="en-US" sz="1600" dirty="0"/>
          </a:p>
          <a:p>
            <a:pPr marL="0" marR="0" lvl="0" indent="599002" algn="just" defTabSz="1219170" rtl="0" eaLnBrk="0" fontAlgn="base" latinLnBrk="0" hangingPunct="0">
              <a:lnSpc>
                <a:spcPct val="100000"/>
              </a:lnSpc>
              <a:spcBef>
                <a:spcPct val="0"/>
              </a:spcBef>
              <a:spcAft>
                <a:spcPct val="0"/>
              </a:spcAft>
              <a:buClrTx/>
              <a:buSzTx/>
              <a:buFontTx/>
              <a:buNone/>
              <a:tabLst/>
              <a:defRPr/>
            </a:pPr>
            <a:endParaRPr lang="en-US" sz="1600" dirty="0"/>
          </a:p>
          <a:p>
            <a:pPr marL="0" marR="0" lvl="0" indent="599002" algn="just" defTabSz="1219170" rtl="0" eaLnBrk="0" fontAlgn="base" latinLnBrk="0" hangingPunct="0">
              <a:lnSpc>
                <a:spcPct val="100000"/>
              </a:lnSpc>
              <a:spcBef>
                <a:spcPct val="0"/>
              </a:spcBef>
              <a:spcAft>
                <a:spcPct val="0"/>
              </a:spcAft>
              <a:buClrTx/>
              <a:buSzTx/>
              <a:buFontTx/>
              <a:buNone/>
              <a:tabLst/>
              <a:defRPr/>
            </a:pPr>
            <a:endParaRPr lang="en-US" sz="1600" dirty="0"/>
          </a:p>
          <a:p>
            <a:pPr marL="0" marR="0" lvl="0" indent="599002" algn="just" defTabSz="1219170" rtl="0" eaLnBrk="0" fontAlgn="base" latinLnBrk="0" hangingPunct="0">
              <a:lnSpc>
                <a:spcPct val="100000"/>
              </a:lnSpc>
              <a:spcBef>
                <a:spcPct val="0"/>
              </a:spcBef>
              <a:spcAft>
                <a:spcPct val="0"/>
              </a:spcAft>
              <a:buClrTx/>
              <a:buSzTx/>
              <a:buFontTx/>
              <a:buNone/>
              <a:tabLst/>
              <a:defRPr/>
            </a:pPr>
            <a:endParaRPr kumimoji="0" lang="ru-RU" sz="1467"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pic>
        <p:nvPicPr>
          <p:cNvPr id="9" name="Рисунок 8">
            <a:extLst>
              <a:ext uri="{FF2B5EF4-FFF2-40B4-BE49-F238E27FC236}">
                <a16:creationId xmlns:a16="http://schemas.microsoft.com/office/drawing/2014/main" id="{DF6B1198-F59B-484E-ABD5-F600470798BA}"/>
              </a:ext>
            </a:extLst>
          </p:cNvPr>
          <p:cNvPicPr>
            <a:picLocks noChangeAspect="1"/>
          </p:cNvPicPr>
          <p:nvPr/>
        </p:nvPicPr>
        <p:blipFill>
          <a:blip r:embed="rId2"/>
          <a:stretch>
            <a:fillRect/>
          </a:stretch>
        </p:blipFill>
        <p:spPr>
          <a:xfrm>
            <a:off x="585341" y="706107"/>
            <a:ext cx="1096787" cy="901802"/>
          </a:xfrm>
          <a:prstGeom prst="rect">
            <a:avLst/>
          </a:prstGeom>
        </p:spPr>
      </p:pic>
      <p:sp>
        <p:nvSpPr>
          <p:cNvPr id="3" name="TextBox 2">
            <a:extLst>
              <a:ext uri="{FF2B5EF4-FFF2-40B4-BE49-F238E27FC236}">
                <a16:creationId xmlns:a16="http://schemas.microsoft.com/office/drawing/2014/main" id="{9B580C0D-A75E-69D8-ED7C-B09D90A59D87}"/>
              </a:ext>
            </a:extLst>
          </p:cNvPr>
          <p:cNvSpPr txBox="1"/>
          <p:nvPr/>
        </p:nvSpPr>
        <p:spPr>
          <a:xfrm>
            <a:off x="3047301" y="1014957"/>
            <a:ext cx="6094602" cy="369332"/>
          </a:xfrm>
          <a:prstGeom prst="rect">
            <a:avLst/>
          </a:prstGeom>
          <a:noFill/>
        </p:spPr>
        <p:txBody>
          <a:bodyPr wrap="square">
            <a:spAutoFit/>
          </a:bodyPr>
          <a:lstStyle/>
          <a:p>
            <a:pPr algn="ctr">
              <a:buNone/>
            </a:pPr>
            <a:r>
              <a:rPr lang="en-US" sz="1800" b="1" dirty="0">
                <a:hlinkClick r:id="rId3"/>
              </a:rPr>
              <a:t>State Tax Committee of the Republic of Uzbekistan</a:t>
            </a:r>
          </a:p>
        </p:txBody>
      </p:sp>
    </p:spTree>
    <p:extLst>
      <p:ext uri="{BB962C8B-B14F-4D97-AF65-F5344CB8AC3E}">
        <p14:creationId xmlns:p14="http://schemas.microsoft.com/office/powerpoint/2010/main" val="110012428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7" name="Прямоугольник 3">
            <a:extLst>
              <a:ext uri="{FF2B5EF4-FFF2-40B4-BE49-F238E27FC236}">
                <a16:creationId xmlns:a16="http://schemas.microsoft.com/office/drawing/2014/main" id="{936FC024-65A3-4590-A2FF-F47BC44BC8FF}"/>
              </a:ext>
            </a:extLst>
          </p:cNvPr>
          <p:cNvSpPr>
            <a:spLocks noChangeArrowheads="1"/>
          </p:cNvSpPr>
          <p:nvPr/>
        </p:nvSpPr>
        <p:spPr bwMode="auto">
          <a:xfrm>
            <a:off x="2260121" y="725383"/>
            <a:ext cx="7927675" cy="461665"/>
          </a:xfrm>
          <a:prstGeom prst="rect">
            <a:avLst/>
          </a:prstGeom>
          <a:noFill/>
          <a:ln>
            <a:noFill/>
          </a:ln>
        </p:spPr>
        <p:style>
          <a:lnRef idx="2">
            <a:schemeClr val="dk1"/>
          </a:lnRef>
          <a:fillRef idx="1">
            <a:schemeClr val="lt1"/>
          </a:fillRef>
          <a:effectRef idx="0">
            <a:schemeClr val="dk1"/>
          </a:effectRef>
          <a:fontRef idx="minor">
            <a:schemeClr val="dk1"/>
          </a:fontRef>
        </p:style>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lvl="0" algn="ctr" defTabSz="1219170" eaLnBrk="0" fontAlgn="base" hangingPunct="0">
              <a:spcBef>
                <a:spcPts val="400"/>
              </a:spcBef>
              <a:spcAft>
                <a:spcPts val="1067"/>
              </a:spcAft>
              <a:buNone/>
              <a:defRPr/>
            </a:pPr>
            <a:endParaRPr lang="ru-RU" altLang="ru-RU" sz="2400" b="1" dirty="0">
              <a:solidFill>
                <a:srgbClr val="FFC000"/>
              </a:solidFill>
              <a:latin typeface="Times New Roman" panose="02020603050405020304" pitchFamily="18" charset="0"/>
              <a:cs typeface="Times New Roman" panose="02020603050405020304" pitchFamily="18" charset="0"/>
            </a:endParaRPr>
          </a:p>
        </p:txBody>
      </p:sp>
      <p:sp>
        <p:nvSpPr>
          <p:cNvPr id="5" name="Прямоугольник 4">
            <a:extLst>
              <a:ext uri="{FF2B5EF4-FFF2-40B4-BE49-F238E27FC236}">
                <a16:creationId xmlns:a16="http://schemas.microsoft.com/office/drawing/2014/main" id="{56CFF0E9-4A12-4C2A-98E4-BE8E10341FFB}"/>
              </a:ext>
            </a:extLst>
          </p:cNvPr>
          <p:cNvSpPr/>
          <p:nvPr/>
        </p:nvSpPr>
        <p:spPr>
          <a:xfrm>
            <a:off x="2160673" y="818454"/>
            <a:ext cx="7612501" cy="707886"/>
          </a:xfrm>
          <a:prstGeom prst="rect">
            <a:avLst/>
          </a:prstGeom>
          <a:ln/>
        </p:spPr>
        <p:style>
          <a:lnRef idx="1">
            <a:schemeClr val="accent5"/>
          </a:lnRef>
          <a:fillRef idx="2">
            <a:schemeClr val="accent5"/>
          </a:fillRef>
          <a:effectRef idx="1">
            <a:schemeClr val="accent5"/>
          </a:effectRef>
          <a:fontRef idx="minor">
            <a:schemeClr val="dk1"/>
          </a:fontRef>
        </p:style>
        <p:txBody>
          <a:bodyPr wrap="square">
            <a:spAutoFit/>
          </a:bodyPr>
          <a:lstStyle>
            <a:lvl1pPr indent="449263">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a:buNone/>
            </a:pPr>
            <a:r>
              <a:rPr lang="en-US" sz="2000" b="1" dirty="0"/>
              <a:t>World’s Billionaires List </a:t>
            </a:r>
          </a:p>
          <a:p>
            <a:pPr algn="ctr"/>
            <a:r>
              <a:rPr lang="en-US" sz="2000" dirty="0"/>
              <a:t>The Richest In 2025</a:t>
            </a:r>
          </a:p>
        </p:txBody>
      </p:sp>
      <p:pic>
        <p:nvPicPr>
          <p:cNvPr id="10" name="Рисунок 9">
            <a:extLst>
              <a:ext uri="{FF2B5EF4-FFF2-40B4-BE49-F238E27FC236}">
                <a16:creationId xmlns:a16="http://schemas.microsoft.com/office/drawing/2014/main" id="{E97994E8-AFED-97C8-4956-0614EC7966F2}"/>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38231" y="1700980"/>
            <a:ext cx="10662407" cy="4708209"/>
          </a:xfrm>
          <a:prstGeom prst="rect">
            <a:avLst/>
          </a:prstGeom>
        </p:spPr>
      </p:pic>
    </p:spTree>
    <p:extLst>
      <p:ext uri="{BB962C8B-B14F-4D97-AF65-F5344CB8AC3E}">
        <p14:creationId xmlns:p14="http://schemas.microsoft.com/office/powerpoint/2010/main" val="134625005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a:extLst>
              <a:ext uri="{FF2B5EF4-FFF2-40B4-BE49-F238E27FC236}">
                <a16:creationId xmlns:a16="http://schemas.microsoft.com/office/drawing/2014/main" id="{C3662981-3881-A38F-43FC-5430AABED3F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83811" y="2628900"/>
            <a:ext cx="1632886" cy="1600200"/>
          </a:xfrm>
          <a:prstGeom prst="rect">
            <a:avLst/>
          </a:prstGeom>
        </p:spPr>
      </p:pic>
      <p:sp>
        <p:nvSpPr>
          <p:cNvPr id="6" name="TextBox 5">
            <a:extLst>
              <a:ext uri="{FF2B5EF4-FFF2-40B4-BE49-F238E27FC236}">
                <a16:creationId xmlns:a16="http://schemas.microsoft.com/office/drawing/2014/main" id="{255972E9-542F-FC1F-5F22-7B292A12AC90}"/>
              </a:ext>
            </a:extLst>
          </p:cNvPr>
          <p:cNvSpPr txBox="1"/>
          <p:nvPr/>
        </p:nvSpPr>
        <p:spPr>
          <a:xfrm>
            <a:off x="4773336" y="2625754"/>
            <a:ext cx="6627303" cy="1754326"/>
          </a:xfrm>
          <a:prstGeom prst="rect">
            <a:avLst/>
          </a:prstGeom>
          <a:noFill/>
        </p:spPr>
        <p:txBody>
          <a:bodyPr wrap="square" rtlCol="0">
            <a:spAutoFit/>
          </a:bodyPr>
          <a:lstStyle/>
          <a:p>
            <a:r>
              <a:rPr lang="en-US" dirty="0"/>
              <a:t>"Hello </a:t>
            </a:r>
            <a:r>
              <a:rPr lang="en-US" dirty="0" err="1"/>
              <a:t>bitcoiners</a:t>
            </a:r>
            <a:r>
              <a:rPr lang="en-US" dirty="0"/>
              <a:t>!" He courted cryptocurrency fans during his election campaign. </a:t>
            </a:r>
          </a:p>
          <a:p>
            <a:r>
              <a:rPr lang="en-US" dirty="0"/>
              <a:t>"If crypto is going to define the future, I want to be mined, minted and made in the USA, and it's going to be.” Now Donald Trump is taking steps to deliver on his promise to be a “crypto president."</a:t>
            </a:r>
            <a:endParaRPr lang="ru-RU" dirty="0"/>
          </a:p>
        </p:txBody>
      </p:sp>
      <p:sp>
        <p:nvSpPr>
          <p:cNvPr id="10" name="TextBox 9">
            <a:extLst>
              <a:ext uri="{FF2B5EF4-FFF2-40B4-BE49-F238E27FC236}">
                <a16:creationId xmlns:a16="http://schemas.microsoft.com/office/drawing/2014/main" id="{8F3EF124-A187-424B-9BCF-E75CE0D1D2CF}"/>
              </a:ext>
            </a:extLst>
          </p:cNvPr>
          <p:cNvSpPr txBox="1"/>
          <p:nvPr/>
        </p:nvSpPr>
        <p:spPr>
          <a:xfrm>
            <a:off x="1233182" y="939567"/>
            <a:ext cx="8162488" cy="523220"/>
          </a:xfrm>
          <a:prstGeom prst="rect">
            <a:avLst/>
          </a:prstGeom>
          <a:noFill/>
        </p:spPr>
        <p:txBody>
          <a:bodyPr wrap="square" rtlCol="0">
            <a:spAutoFit/>
          </a:bodyPr>
          <a:lstStyle/>
          <a:p>
            <a:pPr algn="ctr"/>
            <a:r>
              <a:rPr lang="en-US" sz="2800" b="1" dirty="0">
                <a:latin typeface="Times New Roman" panose="02020603050405020304" pitchFamily="18" charset="0"/>
                <a:cs typeface="Times New Roman" panose="02020603050405020304" pitchFamily="18" charset="0"/>
              </a:rPr>
              <a:t>How policy influences the crypto market and price </a:t>
            </a:r>
            <a:endParaRPr lang="ru-RU" sz="2800" b="1" dirty="0">
              <a:latin typeface="Times New Roman" panose="02020603050405020304" pitchFamily="18" charset="0"/>
              <a:cs typeface="Times New Roman" panose="02020603050405020304" pitchFamily="18" charset="0"/>
            </a:endParaRPr>
          </a:p>
        </p:txBody>
      </p:sp>
      <p:sp>
        <p:nvSpPr>
          <p:cNvPr id="11" name="TextBox 10">
            <a:extLst>
              <a:ext uri="{FF2B5EF4-FFF2-40B4-BE49-F238E27FC236}">
                <a16:creationId xmlns:a16="http://schemas.microsoft.com/office/drawing/2014/main" id="{CE546D8D-9C84-AB01-8E78-34541BDBE28A}"/>
              </a:ext>
            </a:extLst>
          </p:cNvPr>
          <p:cNvSpPr txBox="1"/>
          <p:nvPr/>
        </p:nvSpPr>
        <p:spPr>
          <a:xfrm>
            <a:off x="883811" y="4681057"/>
            <a:ext cx="3268739" cy="1820411"/>
          </a:xfrm>
          <a:prstGeom prst="rect">
            <a:avLst/>
          </a:prstGeom>
          <a:noFill/>
        </p:spPr>
        <p:txBody>
          <a:bodyPr wrap="square" rtlCol="0">
            <a:spAutoFit/>
          </a:bodyPr>
          <a:lstStyle/>
          <a:p>
            <a:r>
              <a:rPr lang="en-US" dirty="0"/>
              <a:t>On January 20, Bitcoin surged dramatically, setting a new all-time high near $109,000 immediately after the inauguration of U.S. President Donald J. </a:t>
            </a:r>
            <a:endParaRPr lang="ru-RU" dirty="0"/>
          </a:p>
        </p:txBody>
      </p:sp>
      <p:sp>
        <p:nvSpPr>
          <p:cNvPr id="14" name="TextBox 13">
            <a:extLst>
              <a:ext uri="{FF2B5EF4-FFF2-40B4-BE49-F238E27FC236}">
                <a16:creationId xmlns:a16="http://schemas.microsoft.com/office/drawing/2014/main" id="{B032F0ED-A1BA-8DA9-C459-5594797CE129}"/>
              </a:ext>
            </a:extLst>
          </p:cNvPr>
          <p:cNvSpPr txBox="1"/>
          <p:nvPr/>
        </p:nvSpPr>
        <p:spPr>
          <a:xfrm>
            <a:off x="4664279" y="4681057"/>
            <a:ext cx="6920917" cy="2308324"/>
          </a:xfrm>
          <a:prstGeom prst="rect">
            <a:avLst/>
          </a:prstGeom>
          <a:noFill/>
        </p:spPr>
        <p:txBody>
          <a:bodyPr wrap="square" rtlCol="0">
            <a:spAutoFit/>
          </a:bodyPr>
          <a:lstStyle/>
          <a:p>
            <a:r>
              <a:rPr lang="en-US" dirty="0"/>
              <a:t>U.S President Donald Trump has signed an executive order to establish a strategic bitcoin reserve, which will include BTC seized by the U.S government through law enforcement action.</a:t>
            </a:r>
            <a:endParaRPr lang="en-US" b="1" dirty="0"/>
          </a:p>
          <a:p>
            <a:r>
              <a:rPr lang="en-US" b="1" dirty="0"/>
              <a:t>Bitcoin plunges 12% after Trump's tariff announcement mirroring stock market downturn</a:t>
            </a:r>
            <a:r>
              <a:rPr lang="en-US" dirty="0"/>
              <a:t>.</a:t>
            </a:r>
          </a:p>
          <a:p>
            <a:r>
              <a:rPr lang="en-US" dirty="0"/>
              <a:t>Trade war with China, Canada, Mexico and other countries.</a:t>
            </a:r>
          </a:p>
          <a:p>
            <a:endParaRPr lang="ru-RU" dirty="0"/>
          </a:p>
        </p:txBody>
      </p:sp>
      <p:pic>
        <p:nvPicPr>
          <p:cNvPr id="17" name="Рисунок 16">
            <a:extLst>
              <a:ext uri="{FF2B5EF4-FFF2-40B4-BE49-F238E27FC236}">
                <a16:creationId xmlns:a16="http://schemas.microsoft.com/office/drawing/2014/main" id="{65F83ECA-CE7B-C683-188A-A36B034275B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575376" y="2617365"/>
            <a:ext cx="1862400" cy="1628491"/>
          </a:xfrm>
          <a:prstGeom prst="rect">
            <a:avLst/>
          </a:prstGeom>
        </p:spPr>
      </p:pic>
    </p:spTree>
  </p:cSld>
  <p:clrMapOvr>
    <a:masterClrMapping/>
  </p:clrMapOvr>
  <p:transition/>
</p:sld>
</file>

<file path=ppt/theme/_rels/theme2.xml.rels><?xml version="1.0" encoding="UTF-8" standalone="yes"?>
<Relationships xmlns="http://schemas.openxmlformats.org/package/2006/relationships"><Relationship Id="rId1" Type="http://schemas.openxmlformats.org/officeDocument/2006/relationships/image" Target="../media/image1.jpeg"/></Relationships>
</file>

<file path=ppt/theme/_rels/theme4.xml.rels><?xml version="1.0" encoding="UTF-8" standalone="yes"?>
<Relationships xmlns="http://schemas.openxmlformats.org/package/2006/relationships"><Relationship Id="rId1" Type="http://schemas.openxmlformats.org/officeDocument/2006/relationships/image" Target="../media/image1.jpeg"/></Relationships>
</file>

<file path=ppt/theme/_rels/theme5.xml.rels><?xml version="1.0" encoding="UTF-8" standalone="yes"?>
<Relationships xmlns="http://schemas.openxmlformats.org/package/2006/relationships"><Relationship Id="rId1" Type="http://schemas.openxmlformats.org/officeDocument/2006/relationships/image" Target="../media/image1.jpeg"/></Relationships>
</file>

<file path=ppt/theme/_rels/theme6.xml.rels><?xml version="1.0" encoding="UTF-8" standalone="yes"?>
<Relationships xmlns="http://schemas.openxmlformats.org/package/2006/relationships"><Relationship Id="rId1" Type="http://schemas.openxmlformats.org/officeDocument/2006/relationships/image" Target="../media/image1.jpeg"/></Relationships>
</file>

<file path=ppt/theme/_rels/theme7.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3_Ретро">
  <a:themeElements>
    <a:clrScheme name="Ретро">
      <a:dk1>
        <a:sysClr val="windowText" lastClr="000000"/>
      </a:dk1>
      <a:lt1>
        <a:sysClr val="window" lastClr="FFFFFF"/>
      </a:lt1>
      <a:dk2>
        <a:srgbClr val="455F51"/>
      </a:dk2>
      <a:lt2>
        <a:srgbClr val="E2DFCC"/>
      </a:lt2>
      <a:accent1>
        <a:srgbClr val="99CB38"/>
      </a:accent1>
      <a:accent2>
        <a:srgbClr val="63A537"/>
      </a:accent2>
      <a:accent3>
        <a:srgbClr val="37A76F"/>
      </a:accent3>
      <a:accent4>
        <a:srgbClr val="44C1A3"/>
      </a:accent4>
      <a:accent5>
        <a:srgbClr val="4EB3CF"/>
      </a:accent5>
      <a:accent6>
        <a:srgbClr val="51C3F9"/>
      </a:accent6>
      <a:hlink>
        <a:srgbClr val="6B9F25"/>
      </a:hlink>
      <a:folHlink>
        <a:srgbClr val="B26B02"/>
      </a:folHlink>
    </a:clrScheme>
    <a:fontScheme name="Ретро">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Ретро">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D26EA377-59BD-4C9C-9D94-EE8416EE4C79}"/>
    </a:ext>
  </a:extLst>
</a:theme>
</file>

<file path=ppt/theme/theme2.xml><?xml version="1.0" encoding="utf-8"?>
<a:theme xmlns:a="http://schemas.openxmlformats.org/drawingml/2006/main" name="2_Совет директоров">
  <a:themeElements>
    <a:clrScheme name="Совет директоров">
      <a:dk1>
        <a:sysClr val="windowText" lastClr="000000"/>
      </a:dk1>
      <a:lt1>
        <a:sysClr val="window" lastClr="FFFFFF"/>
      </a:lt1>
      <a:dk2>
        <a:srgbClr val="0E5580"/>
      </a:dk2>
      <a:lt2>
        <a:srgbClr val="EBEBEB"/>
      </a:lt2>
      <a:accent1>
        <a:srgbClr val="ACD433"/>
      </a:accent1>
      <a:accent2>
        <a:srgbClr val="E6C133"/>
      </a:accent2>
      <a:accent3>
        <a:srgbClr val="EF7A24"/>
      </a:accent3>
      <a:accent4>
        <a:srgbClr val="5AA0F5"/>
      </a:accent4>
      <a:accent5>
        <a:srgbClr val="75CEEC"/>
      </a:accent5>
      <a:accent6>
        <a:srgbClr val="65D6A0"/>
      </a:accent6>
      <a:hlink>
        <a:srgbClr val="C4E46E"/>
      </a:hlink>
      <a:folHlink>
        <a:srgbClr val="BDE0FB"/>
      </a:folHlink>
    </a:clrScheme>
    <a:fontScheme name="Совет директоров">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овет директоров">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2000"/>
                <a:hueMod val="96000"/>
                <a:satMod val="128000"/>
                <a:lumMod val="114000"/>
              </a:schemeClr>
            </a:gs>
            <a:gs pos="100000">
              <a:schemeClr val="phClr">
                <a:shade val="62000"/>
                <a:hueMod val="100000"/>
                <a:satMod val="134000"/>
                <a:lumMod val="56000"/>
              </a:schemeClr>
            </a:gs>
          </a:gsLst>
          <a:path path="circle">
            <a:fillToRect l="45000" t="65000" r="125000" b="100000"/>
          </a:path>
        </a:gradFill>
        <a:blipFill rotWithShape="1">
          <a:blip xmlns:r="http://schemas.openxmlformats.org/officeDocument/2006/relationships" r:embed="rId1">
            <a:duotone>
              <a:schemeClr val="phClr">
                <a:shade val="62000"/>
                <a:hueMod val="108000"/>
                <a:satMod val="164000"/>
                <a:lumMod val="69000"/>
              </a:schemeClr>
              <a:schemeClr val="phClr">
                <a:tint val="96000"/>
                <a:hueMod val="90000"/>
                <a:satMod val="130000"/>
                <a:lumMod val="134000"/>
              </a:schemeClr>
            </a:duotone>
          </a:blip>
          <a:stretch/>
        </a:blipFill>
      </a:bgFillStyleLst>
    </a:fmtScheme>
  </a:themeElements>
  <a:objectDefaults/>
  <a:extraClrSchemeLst/>
  <a:extLst>
    <a:ext uri="{05A4C25C-085E-4340-85A3-A5531E510DB2}">
      <thm15:themeFamily xmlns:thm15="http://schemas.microsoft.com/office/thememl/2012/main" name="Ion Boardroom" id="{FC33163D-4339-46B1-8EED-24C834239D99}" vid="{A3AB87EF-B655-4FFF-8D05-F333AD7F2789}"/>
    </a:ext>
  </a:extLst>
</a:theme>
</file>

<file path=ppt/theme/theme3.xml><?xml version="1.0" encoding="utf-8"?>
<a:theme xmlns:a="http://schemas.openxmlformats.org/drawingml/2006/main" name="Ретро">
  <a:themeElements>
    <a:clrScheme name="Ретро">
      <a:dk1>
        <a:sysClr val="windowText" lastClr="000000"/>
      </a:dk1>
      <a:lt1>
        <a:sysClr val="window" lastClr="FFFFFF"/>
      </a:lt1>
      <a:dk2>
        <a:srgbClr val="455F51"/>
      </a:dk2>
      <a:lt2>
        <a:srgbClr val="E2DFCC"/>
      </a:lt2>
      <a:accent1>
        <a:srgbClr val="99CB38"/>
      </a:accent1>
      <a:accent2>
        <a:srgbClr val="63A537"/>
      </a:accent2>
      <a:accent3>
        <a:srgbClr val="37A76F"/>
      </a:accent3>
      <a:accent4>
        <a:srgbClr val="44C1A3"/>
      </a:accent4>
      <a:accent5>
        <a:srgbClr val="4EB3CF"/>
      </a:accent5>
      <a:accent6>
        <a:srgbClr val="51C3F9"/>
      </a:accent6>
      <a:hlink>
        <a:srgbClr val="6B9F25"/>
      </a:hlink>
      <a:folHlink>
        <a:srgbClr val="B26B02"/>
      </a:folHlink>
    </a:clrScheme>
    <a:fontScheme name="Ретро">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Ретро">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D26EA377-59BD-4C9C-9D94-EE8416EE4C79}"/>
    </a:ext>
  </a:extLst>
</a:theme>
</file>

<file path=ppt/theme/theme4.xml><?xml version="1.0" encoding="utf-8"?>
<a:theme xmlns:a="http://schemas.openxmlformats.org/drawingml/2006/main" name="Совет директоров">
  <a:themeElements>
    <a:clrScheme name="Совет директоров">
      <a:dk1>
        <a:sysClr val="windowText" lastClr="000000"/>
      </a:dk1>
      <a:lt1>
        <a:sysClr val="window" lastClr="FFFFFF"/>
      </a:lt1>
      <a:dk2>
        <a:srgbClr val="0E5580"/>
      </a:dk2>
      <a:lt2>
        <a:srgbClr val="EBEBEB"/>
      </a:lt2>
      <a:accent1>
        <a:srgbClr val="ACD433"/>
      </a:accent1>
      <a:accent2>
        <a:srgbClr val="E6C133"/>
      </a:accent2>
      <a:accent3>
        <a:srgbClr val="EF7A24"/>
      </a:accent3>
      <a:accent4>
        <a:srgbClr val="5AA0F5"/>
      </a:accent4>
      <a:accent5>
        <a:srgbClr val="75CEEC"/>
      </a:accent5>
      <a:accent6>
        <a:srgbClr val="65D6A0"/>
      </a:accent6>
      <a:hlink>
        <a:srgbClr val="C4E46E"/>
      </a:hlink>
      <a:folHlink>
        <a:srgbClr val="BDE0FB"/>
      </a:folHlink>
    </a:clrScheme>
    <a:fontScheme name="Совет директоров">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овет директоров">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2000"/>
                <a:hueMod val="96000"/>
                <a:satMod val="128000"/>
                <a:lumMod val="114000"/>
              </a:schemeClr>
            </a:gs>
            <a:gs pos="100000">
              <a:schemeClr val="phClr">
                <a:shade val="62000"/>
                <a:hueMod val="100000"/>
                <a:satMod val="134000"/>
                <a:lumMod val="56000"/>
              </a:schemeClr>
            </a:gs>
          </a:gsLst>
          <a:path path="circle">
            <a:fillToRect l="45000" t="65000" r="125000" b="100000"/>
          </a:path>
        </a:gradFill>
        <a:blipFill rotWithShape="1">
          <a:blip xmlns:r="http://schemas.openxmlformats.org/officeDocument/2006/relationships" r:embed="rId1">
            <a:duotone>
              <a:schemeClr val="phClr">
                <a:shade val="62000"/>
                <a:hueMod val="108000"/>
                <a:satMod val="164000"/>
                <a:lumMod val="69000"/>
              </a:schemeClr>
              <a:schemeClr val="phClr">
                <a:tint val="96000"/>
                <a:hueMod val="90000"/>
                <a:satMod val="130000"/>
                <a:lumMod val="134000"/>
              </a:schemeClr>
            </a:duotone>
          </a:blip>
          <a:stretch/>
        </a:blipFill>
      </a:bgFillStyleLst>
    </a:fmtScheme>
  </a:themeElements>
  <a:objectDefaults/>
  <a:extraClrSchemeLst/>
  <a:extLst>
    <a:ext uri="{05A4C25C-085E-4340-85A3-A5531E510DB2}">
      <thm15:themeFamily xmlns:thm15="http://schemas.microsoft.com/office/thememl/2012/main" name="Ion Boardroom" id="{FC33163D-4339-46B1-8EED-24C834239D99}" vid="{A3AB87EF-B655-4FFF-8D05-F333AD7F2789}"/>
    </a:ext>
  </a:extLst>
</a:theme>
</file>

<file path=ppt/theme/theme5.xml><?xml version="1.0" encoding="utf-8"?>
<a:theme xmlns:a="http://schemas.openxmlformats.org/drawingml/2006/main" name="3_Совет директоров">
  <a:themeElements>
    <a:clrScheme name="Совет директоров">
      <a:dk1>
        <a:sysClr val="windowText" lastClr="000000"/>
      </a:dk1>
      <a:lt1>
        <a:sysClr val="window" lastClr="FFFFFF"/>
      </a:lt1>
      <a:dk2>
        <a:srgbClr val="0E5580"/>
      </a:dk2>
      <a:lt2>
        <a:srgbClr val="EBEBEB"/>
      </a:lt2>
      <a:accent1>
        <a:srgbClr val="ACD433"/>
      </a:accent1>
      <a:accent2>
        <a:srgbClr val="E6C133"/>
      </a:accent2>
      <a:accent3>
        <a:srgbClr val="EF7A24"/>
      </a:accent3>
      <a:accent4>
        <a:srgbClr val="5AA0F5"/>
      </a:accent4>
      <a:accent5>
        <a:srgbClr val="75CEEC"/>
      </a:accent5>
      <a:accent6>
        <a:srgbClr val="65D6A0"/>
      </a:accent6>
      <a:hlink>
        <a:srgbClr val="C4E46E"/>
      </a:hlink>
      <a:folHlink>
        <a:srgbClr val="BDE0FB"/>
      </a:folHlink>
    </a:clrScheme>
    <a:fontScheme name="Совет директоров">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овет директоров">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2000"/>
                <a:hueMod val="96000"/>
                <a:satMod val="128000"/>
                <a:lumMod val="114000"/>
              </a:schemeClr>
            </a:gs>
            <a:gs pos="100000">
              <a:schemeClr val="phClr">
                <a:shade val="62000"/>
                <a:hueMod val="100000"/>
                <a:satMod val="134000"/>
                <a:lumMod val="56000"/>
              </a:schemeClr>
            </a:gs>
          </a:gsLst>
          <a:path path="circle">
            <a:fillToRect l="45000" t="65000" r="125000" b="100000"/>
          </a:path>
        </a:gradFill>
        <a:blipFill rotWithShape="1">
          <a:blip xmlns:r="http://schemas.openxmlformats.org/officeDocument/2006/relationships" r:embed="rId1">
            <a:duotone>
              <a:schemeClr val="phClr">
                <a:shade val="62000"/>
                <a:hueMod val="108000"/>
                <a:satMod val="164000"/>
                <a:lumMod val="69000"/>
              </a:schemeClr>
              <a:schemeClr val="phClr">
                <a:tint val="96000"/>
                <a:hueMod val="90000"/>
                <a:satMod val="130000"/>
                <a:lumMod val="134000"/>
              </a:schemeClr>
            </a:duotone>
          </a:blip>
          <a:stretch/>
        </a:blipFill>
      </a:bgFillStyleLst>
    </a:fmtScheme>
  </a:themeElements>
  <a:objectDefaults/>
  <a:extraClrSchemeLst/>
  <a:extLst>
    <a:ext uri="{05A4C25C-085E-4340-85A3-A5531E510DB2}">
      <thm15:themeFamily xmlns:thm15="http://schemas.microsoft.com/office/thememl/2012/main" name="Ion Boardroom" id="{FC33163D-4339-46B1-8EED-24C834239D99}" vid="{A3AB87EF-B655-4FFF-8D05-F333AD7F2789}"/>
    </a:ext>
  </a:extLst>
</a:theme>
</file>

<file path=ppt/theme/theme6.xml><?xml version="1.0" encoding="utf-8"?>
<a:theme xmlns:a="http://schemas.openxmlformats.org/drawingml/2006/main" name="1_Совет директоров">
  <a:themeElements>
    <a:clrScheme name="Совет директоров">
      <a:dk1>
        <a:sysClr val="windowText" lastClr="000000"/>
      </a:dk1>
      <a:lt1>
        <a:sysClr val="window" lastClr="FFFFFF"/>
      </a:lt1>
      <a:dk2>
        <a:srgbClr val="0E5580"/>
      </a:dk2>
      <a:lt2>
        <a:srgbClr val="EBEBEB"/>
      </a:lt2>
      <a:accent1>
        <a:srgbClr val="ACD433"/>
      </a:accent1>
      <a:accent2>
        <a:srgbClr val="E6C133"/>
      </a:accent2>
      <a:accent3>
        <a:srgbClr val="EF7A24"/>
      </a:accent3>
      <a:accent4>
        <a:srgbClr val="5AA0F5"/>
      </a:accent4>
      <a:accent5>
        <a:srgbClr val="75CEEC"/>
      </a:accent5>
      <a:accent6>
        <a:srgbClr val="65D6A0"/>
      </a:accent6>
      <a:hlink>
        <a:srgbClr val="C4E46E"/>
      </a:hlink>
      <a:folHlink>
        <a:srgbClr val="BDE0FB"/>
      </a:folHlink>
    </a:clrScheme>
    <a:fontScheme name="Совет директоров">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овет директоров">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2000"/>
                <a:hueMod val="96000"/>
                <a:satMod val="128000"/>
                <a:lumMod val="114000"/>
              </a:schemeClr>
            </a:gs>
            <a:gs pos="100000">
              <a:schemeClr val="phClr">
                <a:shade val="62000"/>
                <a:hueMod val="100000"/>
                <a:satMod val="134000"/>
                <a:lumMod val="56000"/>
              </a:schemeClr>
            </a:gs>
          </a:gsLst>
          <a:path path="circle">
            <a:fillToRect l="45000" t="65000" r="125000" b="100000"/>
          </a:path>
        </a:gradFill>
        <a:blipFill rotWithShape="1">
          <a:blip xmlns:r="http://schemas.openxmlformats.org/officeDocument/2006/relationships" r:embed="rId1">
            <a:duotone>
              <a:schemeClr val="phClr">
                <a:shade val="62000"/>
                <a:hueMod val="108000"/>
                <a:satMod val="164000"/>
                <a:lumMod val="69000"/>
              </a:schemeClr>
              <a:schemeClr val="phClr">
                <a:tint val="96000"/>
                <a:hueMod val="90000"/>
                <a:satMod val="130000"/>
                <a:lumMod val="134000"/>
              </a:schemeClr>
            </a:duotone>
          </a:blip>
          <a:stretch/>
        </a:blipFill>
      </a:bgFillStyleLst>
    </a:fmtScheme>
  </a:themeElements>
  <a:objectDefaults/>
  <a:extraClrSchemeLst/>
  <a:extLst>
    <a:ext uri="{05A4C25C-085E-4340-85A3-A5531E510DB2}">
      <thm15:themeFamily xmlns:thm15="http://schemas.microsoft.com/office/thememl/2012/main" name="Ion Boardroom" id="{FC33163D-4339-46B1-8EED-24C834239D99}" vid="{A3AB87EF-B655-4FFF-8D05-F333AD7F2789}"/>
    </a:ext>
  </a:extLst>
</a:theme>
</file>

<file path=ppt/theme/theme7.xml><?xml version="1.0" encoding="utf-8"?>
<a:theme xmlns:a="http://schemas.openxmlformats.org/drawingml/2006/main" name="4_Совет директоров">
  <a:themeElements>
    <a:clrScheme name="Совет директоров">
      <a:dk1>
        <a:sysClr val="windowText" lastClr="000000"/>
      </a:dk1>
      <a:lt1>
        <a:sysClr val="window" lastClr="FFFFFF"/>
      </a:lt1>
      <a:dk2>
        <a:srgbClr val="1E5155"/>
      </a:dk2>
      <a:lt2>
        <a:srgbClr val="EBEBEB"/>
      </a:lt2>
      <a:accent1>
        <a:srgbClr val="B01513"/>
      </a:accent1>
      <a:accent2>
        <a:srgbClr val="EA6312"/>
      </a:accent2>
      <a:accent3>
        <a:srgbClr val="E6B729"/>
      </a:accent3>
      <a:accent4>
        <a:srgbClr val="6AAC90"/>
      </a:accent4>
      <a:accent5>
        <a:srgbClr val="5F9C9D"/>
      </a:accent5>
      <a:accent6>
        <a:srgbClr val="9E5E9B"/>
      </a:accent6>
      <a:hlink>
        <a:srgbClr val="58C1BA"/>
      </a:hlink>
      <a:folHlink>
        <a:srgbClr val="9DFFCB"/>
      </a:folHlink>
    </a:clrScheme>
    <a:fontScheme name="Совет директоров">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овет директоров">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7000"/>
                <a:hueMod val="88000"/>
                <a:satMod val="130000"/>
                <a:lumMod val="124000"/>
              </a:schemeClr>
            </a:gs>
            <a:gs pos="100000">
              <a:schemeClr val="phClr">
                <a:tint val="96000"/>
                <a:shade val="88000"/>
                <a:hueMod val="108000"/>
                <a:satMod val="164000"/>
                <a:lumMod val="76000"/>
              </a:schemeClr>
            </a:gs>
          </a:gsLst>
          <a:path path="circle">
            <a:fillToRect l="45000" t="65000" r="125000" b="100000"/>
          </a:path>
        </a:gradFill>
        <a:blipFill rotWithShape="1">
          <a:blip xmlns:r="http://schemas.openxmlformats.org/officeDocument/2006/relationships" r:embed="rId1">
            <a:duotone>
              <a:schemeClr val="phClr">
                <a:shade val="69000"/>
                <a:hueMod val="108000"/>
                <a:satMod val="164000"/>
                <a:lumMod val="74000"/>
              </a:schemeClr>
              <a:schemeClr val="phClr">
                <a:tint val="96000"/>
                <a:hueMod val="88000"/>
                <a:satMod val="140000"/>
                <a:lumMod val="132000"/>
              </a:schemeClr>
            </a:duotone>
          </a:blip>
          <a:stretch/>
        </a:blipFill>
      </a:bgFillStyleLst>
    </a:fmtScheme>
  </a:themeElements>
  <a:objectDefaults/>
  <a:extraClrSchemeLst/>
  <a:extLst>
    <a:ext uri="{05A4C25C-085E-4340-85A3-A5531E510DB2}">
      <thm15:themeFamily xmlns:thm15="http://schemas.microsoft.com/office/thememl/2012/main" name="Ion Boardroom" id="{FC33163D-4339-46B1-8EED-24C834239D99}" vid="{EC7F02AD-9687-440F-A9DF-FAA6F22270D7}"/>
    </a:ext>
  </a:extLst>
</a:theme>
</file>

<file path=ppt/theme/theme8.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10939</TotalTime>
  <Words>1191</Words>
  <Application>Microsoft Office PowerPoint</Application>
  <PresentationFormat>Широкоэкранный</PresentationFormat>
  <Paragraphs>88</Paragraphs>
  <Slides>12</Slides>
  <Notes>0</Notes>
  <HiddenSlides>0</HiddenSlides>
  <MMClips>0</MMClips>
  <ScaleCrop>false</ScaleCrop>
  <HeadingPairs>
    <vt:vector size="8" baseType="variant">
      <vt:variant>
        <vt:lpstr>Использованные шрифты</vt:lpstr>
      </vt:variant>
      <vt:variant>
        <vt:i4>7</vt:i4>
      </vt:variant>
      <vt:variant>
        <vt:lpstr>Тема</vt:lpstr>
      </vt:variant>
      <vt:variant>
        <vt:i4>7</vt:i4>
      </vt:variant>
      <vt:variant>
        <vt:lpstr>Внедренные серверы OLE</vt:lpstr>
      </vt:variant>
      <vt:variant>
        <vt:i4>1</vt:i4>
      </vt:variant>
      <vt:variant>
        <vt:lpstr>Заголовки слайдов</vt:lpstr>
      </vt:variant>
      <vt:variant>
        <vt:i4>12</vt:i4>
      </vt:variant>
    </vt:vector>
  </HeadingPairs>
  <TitlesOfParts>
    <vt:vector size="27" baseType="lpstr">
      <vt:lpstr>Adobe Devanagari</vt:lpstr>
      <vt:lpstr>Arial</vt:lpstr>
      <vt:lpstr>Calibri</vt:lpstr>
      <vt:lpstr>Calibri Light</vt:lpstr>
      <vt:lpstr>Century Gothic</vt:lpstr>
      <vt:lpstr>Times New Roman</vt:lpstr>
      <vt:lpstr>Wingdings 3</vt:lpstr>
      <vt:lpstr>3_Ретро</vt:lpstr>
      <vt:lpstr>2_Совет директоров</vt:lpstr>
      <vt:lpstr>Ретро</vt:lpstr>
      <vt:lpstr>Совет директоров</vt:lpstr>
      <vt:lpstr>3_Совет директоров</vt:lpstr>
      <vt:lpstr>1_Совет директоров</vt:lpstr>
      <vt:lpstr>4_Совет директоров</vt:lpstr>
      <vt:lpstr>CorelDRAW</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Company>SPecialiST RePack</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FERUZA</dc:creator>
  <cp:lastModifiedBy>Acer</cp:lastModifiedBy>
  <cp:revision>365</cp:revision>
  <dcterms:created xsi:type="dcterms:W3CDTF">2020-10-05T07:41:45Z</dcterms:created>
  <dcterms:modified xsi:type="dcterms:W3CDTF">2025-05-28T23:36:58Z</dcterms:modified>
</cp:coreProperties>
</file>