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5" r:id="rId4"/>
  </p:sldMasterIdLst>
  <p:notesMasterIdLst>
    <p:notesMasterId r:id="rId39"/>
  </p:notesMasterIdLst>
  <p:sldIdLst>
    <p:sldId id="2147481136" r:id="rId5"/>
    <p:sldId id="263" r:id="rId6"/>
    <p:sldId id="2147470660" r:id="rId7"/>
    <p:sldId id="2147481124" r:id="rId8"/>
    <p:sldId id="2147470666" r:id="rId9"/>
    <p:sldId id="2147470662" r:id="rId10"/>
    <p:sldId id="2147470661" r:id="rId11"/>
    <p:sldId id="2147483493" r:id="rId12"/>
    <p:sldId id="2147483494" r:id="rId13"/>
    <p:sldId id="2147483503" r:id="rId14"/>
    <p:sldId id="2147483501" r:id="rId15"/>
    <p:sldId id="2147483502" r:id="rId16"/>
    <p:sldId id="2147469639" r:id="rId17"/>
    <p:sldId id="2147483504" r:id="rId18"/>
    <p:sldId id="2147483505" r:id="rId19"/>
    <p:sldId id="2147483506" r:id="rId20"/>
    <p:sldId id="2147483507" r:id="rId21"/>
    <p:sldId id="2147483508" r:id="rId22"/>
    <p:sldId id="2147483509" r:id="rId23"/>
    <p:sldId id="2147483495" r:id="rId24"/>
    <p:sldId id="2147483510" r:id="rId25"/>
    <p:sldId id="2147483511" r:id="rId26"/>
    <p:sldId id="2147483512" r:id="rId27"/>
    <p:sldId id="2147483496" r:id="rId28"/>
    <p:sldId id="2147483515" r:id="rId29"/>
    <p:sldId id="2147483497" r:id="rId30"/>
    <p:sldId id="2147483500" r:id="rId31"/>
    <p:sldId id="2147483513" r:id="rId32"/>
    <p:sldId id="2147481121" r:id="rId33"/>
    <p:sldId id="2147470774" r:id="rId34"/>
    <p:sldId id="2147481119" r:id="rId35"/>
    <p:sldId id="2147483514" r:id="rId36"/>
    <p:sldId id="2147483499" r:id="rId37"/>
    <p:sldId id="261" r:id="rId38"/>
  </p:sldIdLst>
  <p:sldSz cx="12192000" cy="6858000"/>
  <p:notesSz cx="6858000" cy="9144000"/>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33165"/>
    <a:srgbClr val="263676"/>
    <a:srgbClr val="1F2C60"/>
    <a:srgbClr val="038DCC"/>
    <a:srgbClr val="202E63"/>
    <a:srgbClr val="91C5DA"/>
    <a:srgbClr val="2D418D"/>
    <a:srgbClr val="4F4E4F"/>
    <a:srgbClr val="F29003"/>
    <a:srgbClr val="26377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2E6EFA1-AA4A-4A3A-91D4-F2C92819E95B}" v="5" dt="2024-12-02T15:59:38.854"/>
  </p1510:revLst>
</p1510:revInfo>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93" d="100"/>
          <a:sy n="93" d="100"/>
        </p:scale>
        <p:origin x="1152" y="30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notesMaster" Target="notesMasters/notesMaster1.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theme" Target="theme/theme1.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41" Type="http://schemas.openxmlformats.org/officeDocument/2006/relationships/viewProps" Target="viewProp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presProps" Target="pres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microsoft.com/office/2015/10/relationships/revisionInfo" Target="revisionInfo.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tableStyles" Target="tableStyles.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09B182F-D31C-427D-99B5-3B56026F38AB}" type="doc">
      <dgm:prSet loTypeId="urn:microsoft.com/office/officeart/2005/8/layout/vList3" loCatId="list" qsTypeId="urn:microsoft.com/office/officeart/2005/8/quickstyle/simple1" qsCatId="simple" csTypeId="urn:microsoft.com/office/officeart/2005/8/colors/accent1_2" csCatId="accent1" phldr="1"/>
      <dgm:spPr/>
    </dgm:pt>
    <dgm:pt modelId="{C3CFA94A-A90E-4F9B-A8E1-EC32200B9D66}">
      <dgm:prSet phldrT="[Texte]"/>
      <dgm:spPr>
        <a:solidFill>
          <a:srgbClr val="263676"/>
        </a:solidFill>
      </dgm:spPr>
      <dgm:t>
        <a:bodyPr/>
        <a:lstStyle/>
        <a:p>
          <a:pPr>
            <a:buClrTx/>
            <a:buSzTx/>
            <a:buFontTx/>
            <a:buNone/>
          </a:pPr>
          <a:r>
            <a:rPr lang="fr-FR">
              <a:solidFill>
                <a:schemeClr val="bg1"/>
              </a:solidFill>
              <a:latin typeface="Gotham" panose="02000504020000020004" pitchFamily="2" charset="0"/>
            </a:rPr>
            <a:t>RSSI As A Service</a:t>
          </a:r>
          <a:endParaRPr lang="fr-FR">
            <a:latin typeface="Gotham" panose="02000504020000020004" pitchFamily="2" charset="0"/>
          </a:endParaRPr>
        </a:p>
      </dgm:t>
    </dgm:pt>
    <dgm:pt modelId="{366D7A7B-0753-45E4-995C-8E309E54F8CC}" type="parTrans" cxnId="{587F678A-151B-4926-85A4-17080FB6C94A}">
      <dgm:prSet/>
      <dgm:spPr/>
      <dgm:t>
        <a:bodyPr/>
        <a:lstStyle/>
        <a:p>
          <a:endParaRPr lang="fr-FR"/>
        </a:p>
      </dgm:t>
    </dgm:pt>
    <dgm:pt modelId="{8D76B430-D97D-4CF0-B227-9E028FFF8FD7}" type="sibTrans" cxnId="{587F678A-151B-4926-85A4-17080FB6C94A}">
      <dgm:prSet/>
      <dgm:spPr/>
      <dgm:t>
        <a:bodyPr/>
        <a:lstStyle/>
        <a:p>
          <a:endParaRPr lang="fr-FR"/>
        </a:p>
      </dgm:t>
    </dgm:pt>
    <dgm:pt modelId="{3FC42FE4-2383-41DB-9251-C482F851AC8A}">
      <dgm:prSet phldrT="[Texte]"/>
      <dgm:spPr>
        <a:solidFill>
          <a:srgbClr val="038DCC"/>
        </a:solidFill>
      </dgm:spPr>
      <dgm:t>
        <a:bodyPr/>
        <a:lstStyle/>
        <a:p>
          <a:r>
            <a:rPr lang="fr-FR" b="0">
              <a:solidFill>
                <a:schemeClr val="bg1"/>
              </a:solidFill>
              <a:latin typeface="Gotham" panose="02000504020000020004" pitchFamily="2" charset="0"/>
            </a:rPr>
            <a:t>Journées d’expertise</a:t>
          </a:r>
          <a:endParaRPr lang="fr-FR" b="0">
            <a:latin typeface="Gotham" panose="02000504020000020004" pitchFamily="2" charset="0"/>
          </a:endParaRPr>
        </a:p>
      </dgm:t>
    </dgm:pt>
    <dgm:pt modelId="{781D63D1-3C78-4EAB-806F-3B45CE906BBE}" type="parTrans" cxnId="{0DDF1801-0D21-4B37-9C88-47FDB681233C}">
      <dgm:prSet/>
      <dgm:spPr/>
      <dgm:t>
        <a:bodyPr/>
        <a:lstStyle/>
        <a:p>
          <a:endParaRPr lang="fr-FR"/>
        </a:p>
      </dgm:t>
    </dgm:pt>
    <dgm:pt modelId="{97585B8A-701C-45DD-BB8F-8870E741C288}" type="sibTrans" cxnId="{0DDF1801-0D21-4B37-9C88-47FDB681233C}">
      <dgm:prSet/>
      <dgm:spPr/>
      <dgm:t>
        <a:bodyPr/>
        <a:lstStyle/>
        <a:p>
          <a:endParaRPr lang="fr-FR"/>
        </a:p>
      </dgm:t>
    </dgm:pt>
    <dgm:pt modelId="{FD87B370-1BF8-46E0-AFE6-C41A6C33522A}">
      <dgm:prSet phldrT="[Texte]"/>
      <dgm:spPr>
        <a:solidFill>
          <a:srgbClr val="F29003"/>
        </a:solidFill>
      </dgm:spPr>
      <dgm:t>
        <a:bodyPr/>
        <a:lstStyle/>
        <a:p>
          <a:r>
            <a:rPr lang="fr-FR">
              <a:solidFill>
                <a:schemeClr val="bg1"/>
              </a:solidFill>
              <a:latin typeface="Gotham" panose="02000504020000020004" pitchFamily="2" charset="0"/>
            </a:rPr>
            <a:t>CSIRT</a:t>
          </a:r>
          <a:endParaRPr lang="fr-FR">
            <a:latin typeface="Gotham" panose="02000504020000020004" pitchFamily="2" charset="0"/>
          </a:endParaRPr>
        </a:p>
      </dgm:t>
    </dgm:pt>
    <dgm:pt modelId="{FFE50734-A45E-4E43-A637-BB54E24713F3}" type="parTrans" cxnId="{5C3CCED1-159A-46D6-B11F-924867DC7F85}">
      <dgm:prSet/>
      <dgm:spPr/>
      <dgm:t>
        <a:bodyPr/>
        <a:lstStyle/>
        <a:p>
          <a:endParaRPr lang="fr-FR"/>
        </a:p>
      </dgm:t>
    </dgm:pt>
    <dgm:pt modelId="{E5C69986-4E13-4BC9-AB6F-AD483F554CBD}" type="sibTrans" cxnId="{5C3CCED1-159A-46D6-B11F-924867DC7F85}">
      <dgm:prSet/>
      <dgm:spPr/>
      <dgm:t>
        <a:bodyPr/>
        <a:lstStyle/>
        <a:p>
          <a:endParaRPr lang="fr-FR"/>
        </a:p>
      </dgm:t>
    </dgm:pt>
    <dgm:pt modelId="{8C669A99-52FC-4542-B74E-777F03C25F0D}" type="pres">
      <dgm:prSet presAssocID="{C09B182F-D31C-427D-99B5-3B56026F38AB}" presName="linearFlow" presStyleCnt="0">
        <dgm:presLayoutVars>
          <dgm:dir/>
          <dgm:resizeHandles val="exact"/>
        </dgm:presLayoutVars>
      </dgm:prSet>
      <dgm:spPr/>
    </dgm:pt>
    <dgm:pt modelId="{40F081B1-1862-436D-920F-C550A4CE1C68}" type="pres">
      <dgm:prSet presAssocID="{C3CFA94A-A90E-4F9B-A8E1-EC32200B9D66}" presName="composite" presStyleCnt="0"/>
      <dgm:spPr/>
    </dgm:pt>
    <dgm:pt modelId="{938AEC9E-0427-45D8-BC14-03E5C4E135D9}" type="pres">
      <dgm:prSet presAssocID="{C3CFA94A-A90E-4F9B-A8E1-EC32200B9D66}" presName="imgShp" presStyleLbl="fgImgPlace1" presStyleIdx="0" presStyleCnt="3"/>
      <dgm:spPr/>
    </dgm:pt>
    <dgm:pt modelId="{ADC1CA0E-96DE-4BFD-968E-FC5DCC8E0634}" type="pres">
      <dgm:prSet presAssocID="{C3CFA94A-A90E-4F9B-A8E1-EC32200B9D66}" presName="txShp" presStyleLbl="node1" presStyleIdx="0" presStyleCnt="3">
        <dgm:presLayoutVars>
          <dgm:bulletEnabled val="1"/>
        </dgm:presLayoutVars>
      </dgm:prSet>
      <dgm:spPr/>
    </dgm:pt>
    <dgm:pt modelId="{68D222CD-A9F3-4733-8DDB-EA5B4116A37D}" type="pres">
      <dgm:prSet presAssocID="{8D76B430-D97D-4CF0-B227-9E028FFF8FD7}" presName="spacing" presStyleCnt="0"/>
      <dgm:spPr/>
    </dgm:pt>
    <dgm:pt modelId="{7DC03363-9771-4561-A868-C872765D4CA7}" type="pres">
      <dgm:prSet presAssocID="{3FC42FE4-2383-41DB-9251-C482F851AC8A}" presName="composite" presStyleCnt="0"/>
      <dgm:spPr/>
    </dgm:pt>
    <dgm:pt modelId="{13FAC4DB-DE7C-4FBF-A41A-410B8F6F5EBA}" type="pres">
      <dgm:prSet presAssocID="{3FC42FE4-2383-41DB-9251-C482F851AC8A}" presName="imgShp" presStyleLbl="fgImgPlace1" presStyleIdx="1" presStyleCnt="3"/>
      <dgm:spPr/>
    </dgm:pt>
    <dgm:pt modelId="{539D154C-77E6-47AD-AC5A-DFEFE65DCAD9}" type="pres">
      <dgm:prSet presAssocID="{3FC42FE4-2383-41DB-9251-C482F851AC8A}" presName="txShp" presStyleLbl="node1" presStyleIdx="1" presStyleCnt="3">
        <dgm:presLayoutVars>
          <dgm:bulletEnabled val="1"/>
        </dgm:presLayoutVars>
      </dgm:prSet>
      <dgm:spPr/>
    </dgm:pt>
    <dgm:pt modelId="{01F432A7-E37D-49FD-8E7B-4F49399D8A0B}" type="pres">
      <dgm:prSet presAssocID="{97585B8A-701C-45DD-BB8F-8870E741C288}" presName="spacing" presStyleCnt="0"/>
      <dgm:spPr/>
    </dgm:pt>
    <dgm:pt modelId="{2FEF7FA4-B509-47D6-8D62-21BF8228A095}" type="pres">
      <dgm:prSet presAssocID="{FD87B370-1BF8-46E0-AFE6-C41A6C33522A}" presName="composite" presStyleCnt="0"/>
      <dgm:spPr/>
    </dgm:pt>
    <dgm:pt modelId="{EA20EF4F-9600-457A-B194-07E9CEEC7183}" type="pres">
      <dgm:prSet presAssocID="{FD87B370-1BF8-46E0-AFE6-C41A6C33522A}" presName="imgShp" presStyleLbl="fgImgPlace1" presStyleIdx="2" presStyleCnt="3"/>
      <dgm:spPr/>
    </dgm:pt>
    <dgm:pt modelId="{FD124109-4D71-46EB-9B28-E71C194E833C}" type="pres">
      <dgm:prSet presAssocID="{FD87B370-1BF8-46E0-AFE6-C41A6C33522A}" presName="txShp" presStyleLbl="node1" presStyleIdx="2" presStyleCnt="3">
        <dgm:presLayoutVars>
          <dgm:bulletEnabled val="1"/>
        </dgm:presLayoutVars>
      </dgm:prSet>
      <dgm:spPr/>
    </dgm:pt>
  </dgm:ptLst>
  <dgm:cxnLst>
    <dgm:cxn modelId="{0DDF1801-0D21-4B37-9C88-47FDB681233C}" srcId="{C09B182F-D31C-427D-99B5-3B56026F38AB}" destId="{3FC42FE4-2383-41DB-9251-C482F851AC8A}" srcOrd="1" destOrd="0" parTransId="{781D63D1-3C78-4EAB-806F-3B45CE906BBE}" sibTransId="{97585B8A-701C-45DD-BB8F-8870E741C288}"/>
    <dgm:cxn modelId="{4D8E6B30-DC2F-4BEF-9605-9921B3F71CD9}" type="presOf" srcId="{3FC42FE4-2383-41DB-9251-C482F851AC8A}" destId="{539D154C-77E6-47AD-AC5A-DFEFE65DCAD9}" srcOrd="0" destOrd="0" presId="urn:microsoft.com/office/officeart/2005/8/layout/vList3"/>
    <dgm:cxn modelId="{5378B839-AEAD-44AE-95FF-54301F57FFAB}" type="presOf" srcId="{C09B182F-D31C-427D-99B5-3B56026F38AB}" destId="{8C669A99-52FC-4542-B74E-777F03C25F0D}" srcOrd="0" destOrd="0" presId="urn:microsoft.com/office/officeart/2005/8/layout/vList3"/>
    <dgm:cxn modelId="{587F678A-151B-4926-85A4-17080FB6C94A}" srcId="{C09B182F-D31C-427D-99B5-3B56026F38AB}" destId="{C3CFA94A-A90E-4F9B-A8E1-EC32200B9D66}" srcOrd="0" destOrd="0" parTransId="{366D7A7B-0753-45E4-995C-8E309E54F8CC}" sibTransId="{8D76B430-D97D-4CF0-B227-9E028FFF8FD7}"/>
    <dgm:cxn modelId="{C36F21B9-CD3C-4719-89C0-E688A46B3A9F}" type="presOf" srcId="{FD87B370-1BF8-46E0-AFE6-C41A6C33522A}" destId="{FD124109-4D71-46EB-9B28-E71C194E833C}" srcOrd="0" destOrd="0" presId="urn:microsoft.com/office/officeart/2005/8/layout/vList3"/>
    <dgm:cxn modelId="{5C3CCED1-159A-46D6-B11F-924867DC7F85}" srcId="{C09B182F-D31C-427D-99B5-3B56026F38AB}" destId="{FD87B370-1BF8-46E0-AFE6-C41A6C33522A}" srcOrd="2" destOrd="0" parTransId="{FFE50734-A45E-4E43-A637-BB54E24713F3}" sibTransId="{E5C69986-4E13-4BC9-AB6F-AD483F554CBD}"/>
    <dgm:cxn modelId="{8C8347E4-0CCA-484A-BB78-F6C58F3D7645}" type="presOf" srcId="{C3CFA94A-A90E-4F9B-A8E1-EC32200B9D66}" destId="{ADC1CA0E-96DE-4BFD-968E-FC5DCC8E0634}" srcOrd="0" destOrd="0" presId="urn:microsoft.com/office/officeart/2005/8/layout/vList3"/>
    <dgm:cxn modelId="{645B3170-781B-4DF8-B76A-41C3EEAEFE50}" type="presParOf" srcId="{8C669A99-52FC-4542-B74E-777F03C25F0D}" destId="{40F081B1-1862-436D-920F-C550A4CE1C68}" srcOrd="0" destOrd="0" presId="urn:microsoft.com/office/officeart/2005/8/layout/vList3"/>
    <dgm:cxn modelId="{C4DF850C-499C-4C37-8481-50E34AEFE325}" type="presParOf" srcId="{40F081B1-1862-436D-920F-C550A4CE1C68}" destId="{938AEC9E-0427-45D8-BC14-03E5C4E135D9}" srcOrd="0" destOrd="0" presId="urn:microsoft.com/office/officeart/2005/8/layout/vList3"/>
    <dgm:cxn modelId="{F6E18220-129B-4D60-A624-5600D1059724}" type="presParOf" srcId="{40F081B1-1862-436D-920F-C550A4CE1C68}" destId="{ADC1CA0E-96DE-4BFD-968E-FC5DCC8E0634}" srcOrd="1" destOrd="0" presId="urn:microsoft.com/office/officeart/2005/8/layout/vList3"/>
    <dgm:cxn modelId="{4AB8565C-2031-4CE0-B8F1-920122985974}" type="presParOf" srcId="{8C669A99-52FC-4542-B74E-777F03C25F0D}" destId="{68D222CD-A9F3-4733-8DDB-EA5B4116A37D}" srcOrd="1" destOrd="0" presId="urn:microsoft.com/office/officeart/2005/8/layout/vList3"/>
    <dgm:cxn modelId="{98A83370-9015-4A24-A22F-3DBB4436F6BD}" type="presParOf" srcId="{8C669A99-52FC-4542-B74E-777F03C25F0D}" destId="{7DC03363-9771-4561-A868-C872765D4CA7}" srcOrd="2" destOrd="0" presId="urn:microsoft.com/office/officeart/2005/8/layout/vList3"/>
    <dgm:cxn modelId="{F43FFE73-F3BB-4FBD-96C6-ABD13C2B98F4}" type="presParOf" srcId="{7DC03363-9771-4561-A868-C872765D4CA7}" destId="{13FAC4DB-DE7C-4FBF-A41A-410B8F6F5EBA}" srcOrd="0" destOrd="0" presId="urn:microsoft.com/office/officeart/2005/8/layout/vList3"/>
    <dgm:cxn modelId="{B3F303B2-CD3B-490E-91CF-CEDE5001BCC6}" type="presParOf" srcId="{7DC03363-9771-4561-A868-C872765D4CA7}" destId="{539D154C-77E6-47AD-AC5A-DFEFE65DCAD9}" srcOrd="1" destOrd="0" presId="urn:microsoft.com/office/officeart/2005/8/layout/vList3"/>
    <dgm:cxn modelId="{E8D983AB-A103-4A95-8F25-6A8BE13D03A6}" type="presParOf" srcId="{8C669A99-52FC-4542-B74E-777F03C25F0D}" destId="{01F432A7-E37D-49FD-8E7B-4F49399D8A0B}" srcOrd="3" destOrd="0" presId="urn:microsoft.com/office/officeart/2005/8/layout/vList3"/>
    <dgm:cxn modelId="{5FA4546D-426E-4F96-8E1F-1902E6BB796B}" type="presParOf" srcId="{8C669A99-52FC-4542-B74E-777F03C25F0D}" destId="{2FEF7FA4-B509-47D6-8D62-21BF8228A095}" srcOrd="4" destOrd="0" presId="urn:microsoft.com/office/officeart/2005/8/layout/vList3"/>
    <dgm:cxn modelId="{6704064C-AC67-46B2-B6A8-2D718A8F9BC6}" type="presParOf" srcId="{2FEF7FA4-B509-47D6-8D62-21BF8228A095}" destId="{EA20EF4F-9600-457A-B194-07E9CEEC7183}" srcOrd="0" destOrd="0" presId="urn:microsoft.com/office/officeart/2005/8/layout/vList3"/>
    <dgm:cxn modelId="{E542172D-6004-4615-860F-0F561471C27F}" type="presParOf" srcId="{2FEF7FA4-B509-47D6-8D62-21BF8228A095}" destId="{FD124109-4D71-46EB-9B28-E71C194E833C}" srcOrd="1" destOrd="0" presId="urn:microsoft.com/office/officeart/2005/8/layout/v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DC1CA0E-96DE-4BFD-968E-FC5DCC8E0634}">
      <dsp:nvSpPr>
        <dsp:cNvPr id="0" name=""/>
        <dsp:cNvSpPr/>
      </dsp:nvSpPr>
      <dsp:spPr>
        <a:xfrm rot="10800000">
          <a:off x="1676206" y="2074"/>
          <a:ext cx="5405120" cy="1259066"/>
        </a:xfrm>
        <a:prstGeom prst="homePlate">
          <a:avLst/>
        </a:prstGeom>
        <a:solidFill>
          <a:srgbClr val="26367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55213" tIns="133350" rIns="248920" bIns="133350" numCol="1" spcCol="1270" anchor="ctr" anchorCtr="0">
          <a:noAutofit/>
        </a:bodyPr>
        <a:lstStyle/>
        <a:p>
          <a:pPr marL="0" lvl="0" indent="0" algn="ctr" defTabSz="1555750">
            <a:lnSpc>
              <a:spcPct val="90000"/>
            </a:lnSpc>
            <a:spcBef>
              <a:spcPct val="0"/>
            </a:spcBef>
            <a:spcAft>
              <a:spcPct val="35000"/>
            </a:spcAft>
            <a:buClrTx/>
            <a:buSzTx/>
            <a:buFontTx/>
            <a:buNone/>
          </a:pPr>
          <a:r>
            <a:rPr lang="fr-FR" sz="3500" kern="1200">
              <a:solidFill>
                <a:schemeClr val="bg1"/>
              </a:solidFill>
              <a:latin typeface="Gotham" panose="02000504020000020004" pitchFamily="2" charset="0"/>
            </a:rPr>
            <a:t>RSSI As A Service</a:t>
          </a:r>
          <a:endParaRPr lang="fr-FR" sz="3500" kern="1200">
            <a:latin typeface="Gotham" panose="02000504020000020004" pitchFamily="2" charset="0"/>
          </a:endParaRPr>
        </a:p>
      </dsp:txBody>
      <dsp:txXfrm rot="10800000">
        <a:off x="1990972" y="2074"/>
        <a:ext cx="5090354" cy="1259066"/>
      </dsp:txXfrm>
    </dsp:sp>
    <dsp:sp modelId="{938AEC9E-0427-45D8-BC14-03E5C4E135D9}">
      <dsp:nvSpPr>
        <dsp:cNvPr id="0" name=""/>
        <dsp:cNvSpPr/>
      </dsp:nvSpPr>
      <dsp:spPr>
        <a:xfrm>
          <a:off x="1046673" y="2074"/>
          <a:ext cx="1259066" cy="1259066"/>
        </a:xfrm>
        <a:prstGeom prst="ellipse">
          <a:avLst/>
        </a:prstGeom>
        <a:solidFill>
          <a:schemeClr val="accent1">
            <a:tint val="5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39D154C-77E6-47AD-AC5A-DFEFE65DCAD9}">
      <dsp:nvSpPr>
        <dsp:cNvPr id="0" name=""/>
        <dsp:cNvSpPr/>
      </dsp:nvSpPr>
      <dsp:spPr>
        <a:xfrm rot="10800000">
          <a:off x="1676206" y="1636981"/>
          <a:ext cx="5405120" cy="1259066"/>
        </a:xfrm>
        <a:prstGeom prst="homePlate">
          <a:avLst/>
        </a:prstGeom>
        <a:solidFill>
          <a:srgbClr val="038DCC"/>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55213" tIns="133350" rIns="248920" bIns="133350" numCol="1" spcCol="1270" anchor="ctr" anchorCtr="0">
          <a:noAutofit/>
        </a:bodyPr>
        <a:lstStyle/>
        <a:p>
          <a:pPr marL="0" lvl="0" indent="0" algn="ctr" defTabSz="1555750">
            <a:lnSpc>
              <a:spcPct val="90000"/>
            </a:lnSpc>
            <a:spcBef>
              <a:spcPct val="0"/>
            </a:spcBef>
            <a:spcAft>
              <a:spcPct val="35000"/>
            </a:spcAft>
            <a:buNone/>
          </a:pPr>
          <a:r>
            <a:rPr lang="fr-FR" sz="3500" b="0" kern="1200">
              <a:solidFill>
                <a:schemeClr val="bg1"/>
              </a:solidFill>
              <a:latin typeface="Gotham" panose="02000504020000020004" pitchFamily="2" charset="0"/>
            </a:rPr>
            <a:t>Journées d’expertise</a:t>
          </a:r>
          <a:endParaRPr lang="fr-FR" sz="3500" b="0" kern="1200">
            <a:latin typeface="Gotham" panose="02000504020000020004" pitchFamily="2" charset="0"/>
          </a:endParaRPr>
        </a:p>
      </dsp:txBody>
      <dsp:txXfrm rot="10800000">
        <a:off x="1990972" y="1636981"/>
        <a:ext cx="5090354" cy="1259066"/>
      </dsp:txXfrm>
    </dsp:sp>
    <dsp:sp modelId="{13FAC4DB-DE7C-4FBF-A41A-410B8F6F5EBA}">
      <dsp:nvSpPr>
        <dsp:cNvPr id="0" name=""/>
        <dsp:cNvSpPr/>
      </dsp:nvSpPr>
      <dsp:spPr>
        <a:xfrm>
          <a:off x="1046673" y="1636981"/>
          <a:ext cx="1259066" cy="1259066"/>
        </a:xfrm>
        <a:prstGeom prst="ellipse">
          <a:avLst/>
        </a:prstGeom>
        <a:solidFill>
          <a:schemeClr val="accent1">
            <a:tint val="5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D124109-4D71-46EB-9B28-E71C194E833C}">
      <dsp:nvSpPr>
        <dsp:cNvPr id="0" name=""/>
        <dsp:cNvSpPr/>
      </dsp:nvSpPr>
      <dsp:spPr>
        <a:xfrm rot="10800000">
          <a:off x="1676206" y="3271888"/>
          <a:ext cx="5405120" cy="1259066"/>
        </a:xfrm>
        <a:prstGeom prst="homePlate">
          <a:avLst/>
        </a:prstGeom>
        <a:solidFill>
          <a:srgbClr val="F2900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55213" tIns="133350" rIns="248920" bIns="133350" numCol="1" spcCol="1270" anchor="ctr" anchorCtr="0">
          <a:noAutofit/>
        </a:bodyPr>
        <a:lstStyle/>
        <a:p>
          <a:pPr marL="0" lvl="0" indent="0" algn="ctr" defTabSz="1555750">
            <a:lnSpc>
              <a:spcPct val="90000"/>
            </a:lnSpc>
            <a:spcBef>
              <a:spcPct val="0"/>
            </a:spcBef>
            <a:spcAft>
              <a:spcPct val="35000"/>
            </a:spcAft>
            <a:buNone/>
          </a:pPr>
          <a:r>
            <a:rPr lang="fr-FR" sz="3500" kern="1200">
              <a:solidFill>
                <a:schemeClr val="bg1"/>
              </a:solidFill>
              <a:latin typeface="Gotham" panose="02000504020000020004" pitchFamily="2" charset="0"/>
            </a:rPr>
            <a:t>CSIRT</a:t>
          </a:r>
          <a:endParaRPr lang="fr-FR" sz="3500" kern="1200">
            <a:latin typeface="Gotham" panose="02000504020000020004" pitchFamily="2" charset="0"/>
          </a:endParaRPr>
        </a:p>
      </dsp:txBody>
      <dsp:txXfrm rot="10800000">
        <a:off x="1990972" y="3271888"/>
        <a:ext cx="5090354" cy="1259066"/>
      </dsp:txXfrm>
    </dsp:sp>
    <dsp:sp modelId="{EA20EF4F-9600-457A-B194-07E9CEEC7183}">
      <dsp:nvSpPr>
        <dsp:cNvPr id="0" name=""/>
        <dsp:cNvSpPr/>
      </dsp:nvSpPr>
      <dsp:spPr>
        <a:xfrm>
          <a:off x="1046673" y="3271888"/>
          <a:ext cx="1259066" cy="1259066"/>
        </a:xfrm>
        <a:prstGeom prst="ellipse">
          <a:avLst/>
        </a:prstGeom>
        <a:solidFill>
          <a:schemeClr val="accent1">
            <a:tint val="5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vList3">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5FBA846-26FF-480D-A2CD-9CB76DA990B7}" type="datetimeFigureOut">
              <a:rPr lang="fr-FR" smtClean="0"/>
              <a:t>08/01/2025</a:t>
            </a:fld>
            <a:endParaRPr lang="fr-FR"/>
          </a:p>
        </p:txBody>
      </p:sp>
      <p:sp>
        <p:nvSpPr>
          <p:cNvPr id="4" name="Espace réservé de l'image des diapositives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not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17AE550-C3C6-4BB7-AF1B-2A68B6574ECC}" type="slidenum">
              <a:rPr lang="fr-FR" smtClean="0"/>
              <a:t>‹N°›</a:t>
            </a:fld>
            <a:endParaRPr lang="fr-FR"/>
          </a:p>
        </p:txBody>
      </p:sp>
    </p:spTree>
    <p:extLst>
      <p:ext uri="{BB962C8B-B14F-4D97-AF65-F5344CB8AC3E}">
        <p14:creationId xmlns:p14="http://schemas.microsoft.com/office/powerpoint/2010/main" val="54650480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a:t>88 % des clients concernés n’ont pas utilisé les bonnes pratiques de sécurité AD et Azure AD. C’est devenu un vecteur d’attaque courant, car les attaquants exploitent les erreurs de configuration et les postures de sécurité plus faibles des systèmes d’identité critiques pour obtenir un accès et un impact plus larges sur les entreprises.</a:t>
            </a:r>
          </a:p>
          <a:p>
            <a:endParaRPr lang="fr-FR"/>
          </a:p>
          <a:p>
            <a:pPr marL="0" marR="0" lvl="0" indent="0" algn="l" defTabSz="914400" rtl="0" eaLnBrk="1" fontAlgn="auto" latinLnBrk="0" hangingPunct="1">
              <a:lnSpc>
                <a:spcPct val="100000"/>
              </a:lnSpc>
              <a:spcBef>
                <a:spcPts val="0"/>
              </a:spcBef>
              <a:spcAft>
                <a:spcPts val="0"/>
              </a:spcAft>
              <a:buClrTx/>
              <a:buSzTx/>
              <a:buFontTx/>
              <a:buNone/>
              <a:tabLst/>
              <a:defRPr/>
            </a:pPr>
            <a:r>
              <a:rPr lang="fr-FR"/>
              <a:t>Dans 88 % des cas, l’authentification </a:t>
            </a:r>
            <a:r>
              <a:rPr lang="fr-FR" err="1"/>
              <a:t>multifacteur</a:t>
            </a:r>
            <a:r>
              <a:rPr lang="fr-FR"/>
              <a:t> n’a pas été mise en œuvre pour les comptes sensibles et à privilèges élevés, ce qui a laissé une faille de sécurité permettant aux attaquants de compromettre les informations d’identification et de faire pivoter d’autres attaques à l’aide d’informations d’identification légitimes.</a:t>
            </a:r>
          </a:p>
          <a:p>
            <a:endParaRPr lang="fr-FR"/>
          </a:p>
          <a:p>
            <a:pPr marL="0" marR="0" lvl="0" indent="0" algn="l" defTabSz="914400" rtl="0" eaLnBrk="1" fontAlgn="auto" latinLnBrk="0" hangingPunct="1">
              <a:lnSpc>
                <a:spcPct val="100000"/>
              </a:lnSpc>
              <a:spcBef>
                <a:spcPts val="0"/>
              </a:spcBef>
              <a:spcAft>
                <a:spcPts val="0"/>
              </a:spcAft>
              <a:buClrTx/>
              <a:buSzTx/>
              <a:buFontTx/>
              <a:buNone/>
              <a:tabLst/>
              <a:defRPr/>
            </a:pPr>
            <a:r>
              <a:rPr lang="fr-FR"/>
              <a:t>68 % des organisations touchées ne disposaient pas d’un processus efficace de gestion des vulnérabilités et des correctifs, et une forte dépendance à l’égard des processus manuels par rapport aux correctifs automatisés a entraîné des ouvertures critiques. L’industrie manufacturière et les infrastructures critiques continuent de lutter contre la maintenance et l’application de correctifs aux systèmes de technologie opérationnelle (OT) existants</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a:p>
          <a:p>
            <a:pPr marL="0" marR="0" lvl="0" indent="0" algn="l" defTabSz="914400" rtl="0" eaLnBrk="1" fontAlgn="auto" latinLnBrk="0" hangingPunct="1">
              <a:lnSpc>
                <a:spcPct val="100000"/>
              </a:lnSpc>
              <a:spcBef>
                <a:spcPts val="0"/>
              </a:spcBef>
              <a:spcAft>
                <a:spcPts val="0"/>
              </a:spcAft>
              <a:buClrTx/>
              <a:buSzTx/>
              <a:buFontTx/>
              <a:buNone/>
              <a:tabLst/>
              <a:defRPr/>
            </a:pPr>
            <a:r>
              <a:rPr lang="fr-FR"/>
              <a:t>76 % L’absence d’un plan d’intervention efficace était un domaine critique observé dans 76 % des organisations touchées, empêchant une bonne préparation organisationnelle en cas de crise et ayant un impact négatif sur le temps d’intervention et de rétablissement.</a:t>
            </a:r>
            <a:r>
              <a:rPr lang="en-US"/>
              <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p>
          <a:p>
            <a:pPr marL="0" marR="0" lvl="0" indent="0" algn="l" defTabSz="914400" rtl="0" eaLnBrk="1" fontAlgn="auto" latinLnBrk="0" hangingPunct="1">
              <a:lnSpc>
                <a:spcPct val="100000"/>
              </a:lnSpc>
              <a:spcBef>
                <a:spcPts val="0"/>
              </a:spcBef>
              <a:spcAft>
                <a:spcPts val="0"/>
              </a:spcAft>
              <a:buClrTx/>
              <a:buSzTx/>
              <a:buFontTx/>
              <a:buNone/>
              <a:tabLst/>
              <a:defRPr/>
            </a:pPr>
            <a:r>
              <a:rPr lang="fr-FR"/>
              <a:t>44 % des entreprises ne disposaient pas de sauvegardes immuables pour les systèmes touchés. Les données montrent également que les administrateurs ne disposaient pas de sauvegardes et de plans de récupération pour les actifs critiques tels qu’AD.</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a:p>
          <a:p>
            <a:pPr marL="0" marR="0" lvl="0" indent="0" algn="l" defTabSz="914400" rtl="0" eaLnBrk="1" fontAlgn="auto" latinLnBrk="0" hangingPunct="1">
              <a:lnSpc>
                <a:spcPct val="100000"/>
              </a:lnSpc>
              <a:spcBef>
                <a:spcPts val="0"/>
              </a:spcBef>
              <a:spcAft>
                <a:spcPts val="0"/>
              </a:spcAft>
              <a:buClrTx/>
              <a:buSzTx/>
              <a:buFontTx/>
              <a:buNone/>
              <a:tabLst/>
              <a:defRPr/>
            </a:pPr>
            <a:r>
              <a:rPr lang="fr-FR"/>
              <a:t>92 % des organisations touchées n’ont pas mis en œuvre de contrôles efficaces de prévention des pertes de données pour atténuer ces risques, ce qui a entraîné des pertes de données critiques.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a:p>
          <a:p>
            <a:pPr marL="0" marR="0" lvl="0" indent="0" algn="l" defTabSz="914400" rtl="0" eaLnBrk="1" fontAlgn="auto" latinLnBrk="0" hangingPunct="1">
              <a:lnSpc>
                <a:spcPct val="100000"/>
              </a:lnSpc>
              <a:spcBef>
                <a:spcPts val="0"/>
              </a:spcBef>
              <a:spcAft>
                <a:spcPts val="0"/>
              </a:spcAft>
              <a:buClrTx/>
              <a:buSzTx/>
              <a:buFontTx/>
              <a:buNone/>
              <a:tabLst/>
              <a:defRPr/>
            </a:pPr>
            <a:endParaRPr lang="fr-FR"/>
          </a:p>
          <a:p>
            <a:pPr marL="0" marR="0" lvl="0" indent="0" algn="l" defTabSz="914400" rtl="0" eaLnBrk="1" fontAlgn="auto" latinLnBrk="0" hangingPunct="1">
              <a:lnSpc>
                <a:spcPct val="100000"/>
              </a:lnSpc>
              <a:spcBef>
                <a:spcPts val="0"/>
              </a:spcBef>
              <a:spcAft>
                <a:spcPts val="0"/>
              </a:spcAft>
              <a:buClrTx/>
              <a:buSzTx/>
              <a:buFontTx/>
              <a:buNone/>
              <a:tabLst/>
              <a:defRPr/>
            </a:pPr>
            <a:endParaRPr lang="fr-FR"/>
          </a:p>
          <a:p>
            <a:endParaRPr lang="fr-FR"/>
          </a:p>
        </p:txBody>
      </p:sp>
      <p:sp>
        <p:nvSpPr>
          <p:cNvPr id="4" name="Espace réservé du numéro de diapositive 3"/>
          <p:cNvSpPr>
            <a:spLocks noGrp="1"/>
          </p:cNvSpPr>
          <p:nvPr>
            <p:ph type="sldNum" sz="quarter" idx="5"/>
          </p:nvPr>
        </p:nvSpPr>
        <p:spPr/>
        <p:txBody>
          <a:bodyPr/>
          <a:lstStyle/>
          <a:p>
            <a:fld id="{717AE550-C3C6-4BB7-AF1B-2A68B6574ECC}" type="slidenum">
              <a:rPr lang="fr-FR" smtClean="0"/>
              <a:t>5</a:t>
            </a:fld>
            <a:endParaRPr lang="fr-FR"/>
          </a:p>
        </p:txBody>
      </p:sp>
    </p:spTree>
    <p:extLst>
      <p:ext uri="{BB962C8B-B14F-4D97-AF65-F5344CB8AC3E}">
        <p14:creationId xmlns:p14="http://schemas.microsoft.com/office/powerpoint/2010/main" val="25958520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a:t>Infos manquantes demandées à Benoit le 2/10/24</a:t>
            </a:r>
          </a:p>
          <a:p>
            <a:endParaRPr lang="fr-FR"/>
          </a:p>
        </p:txBody>
      </p:sp>
      <p:sp>
        <p:nvSpPr>
          <p:cNvPr id="4" name="Espace réservé du numéro de diapositive 3"/>
          <p:cNvSpPr>
            <a:spLocks noGrp="1"/>
          </p:cNvSpPr>
          <p:nvPr>
            <p:ph type="sldNum" sz="quarter" idx="5"/>
          </p:nvPr>
        </p:nvSpPr>
        <p:spPr/>
        <p:txBody>
          <a:bodyPr/>
          <a:lstStyle/>
          <a:p>
            <a:fld id="{94A595B0-F6A5-409E-8D6F-286915829C14}" type="slidenum">
              <a:rPr lang="fr-FR" smtClean="0"/>
              <a:t>8</a:t>
            </a:fld>
            <a:endParaRPr lang="fr-FR"/>
          </a:p>
        </p:txBody>
      </p:sp>
    </p:spTree>
    <p:extLst>
      <p:ext uri="{BB962C8B-B14F-4D97-AF65-F5344CB8AC3E}">
        <p14:creationId xmlns:p14="http://schemas.microsoft.com/office/powerpoint/2010/main" val="409783451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32AE093-07E4-4A08-9DFF-4A996E98E45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45272119"/>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4.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7.svg"/><Relationship Id="rId2" Type="http://schemas.openxmlformats.org/officeDocument/2006/relationships/image" Target="../media/image16.png"/><Relationship Id="rId1" Type="http://schemas.openxmlformats.org/officeDocument/2006/relationships/slideMaster" Target="../slideMasters/slideMaster1.xml"/><Relationship Id="rId4"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8.png"/><Relationship Id="rId1" Type="http://schemas.openxmlformats.org/officeDocument/2006/relationships/slideMaster" Target="../slideMasters/slideMaster1.xml"/><Relationship Id="rId4"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8.png"/><Relationship Id="rId1" Type="http://schemas.openxmlformats.org/officeDocument/2006/relationships/slideMaster" Target="../slideMasters/slideMaster1.xml"/><Relationship Id="rId4" Type="http://schemas.openxmlformats.org/officeDocument/2006/relationships/image" Target="../media/image1.png"/></Relationships>
</file>

<file path=ppt/slideLayouts/_rels/slideLayout44.xml.rels><?xml version="1.0" encoding="UTF-8" standalone="yes"?>
<Relationships xmlns="http://schemas.openxmlformats.org/package/2006/relationships"><Relationship Id="rId8" Type="http://schemas.openxmlformats.org/officeDocument/2006/relationships/image" Target="../media/image22.svg"/><Relationship Id="rId3" Type="http://schemas.openxmlformats.org/officeDocument/2006/relationships/image" Target="../media/image11.png"/><Relationship Id="rId7" Type="http://schemas.openxmlformats.org/officeDocument/2006/relationships/image" Target="../media/image21.png"/><Relationship Id="rId12" Type="http://schemas.openxmlformats.org/officeDocument/2006/relationships/image" Target="../media/image3.png"/><Relationship Id="rId2"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20.svg"/><Relationship Id="rId11" Type="http://schemas.openxmlformats.org/officeDocument/2006/relationships/image" Target="../media/image25.png"/><Relationship Id="rId5" Type="http://schemas.openxmlformats.org/officeDocument/2006/relationships/image" Target="../media/image19.png"/><Relationship Id="rId10" Type="http://schemas.openxmlformats.org/officeDocument/2006/relationships/image" Target="../media/image24.svg"/><Relationship Id="rId4" Type="http://schemas.openxmlformats.org/officeDocument/2006/relationships/image" Target="../media/image1.png"/><Relationship Id="rId9" Type="http://schemas.openxmlformats.org/officeDocument/2006/relationships/image" Target="../media/image23.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8.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27.svg"/><Relationship Id="rId2" Type="http://schemas.openxmlformats.org/officeDocument/2006/relationships/image" Target="../media/image26.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8.png"/><Relationship Id="rId1" Type="http://schemas.openxmlformats.org/officeDocument/2006/relationships/slideMaster" Target="../slideMasters/slideMaster1.xml"/><Relationship Id="rId5" Type="http://schemas.openxmlformats.org/officeDocument/2006/relationships/image" Target="../media/image3.png"/><Relationship Id="rId4" Type="http://schemas.openxmlformats.org/officeDocument/2006/relationships/image" Target="../media/image27.svg"/></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9.png"/><Relationship Id="rId1" Type="http://schemas.openxmlformats.org/officeDocument/2006/relationships/slideMaster" Target="../slideMasters/slideMaster1.xml"/><Relationship Id="rId5" Type="http://schemas.openxmlformats.org/officeDocument/2006/relationships/image" Target="../media/image3.png"/><Relationship Id="rId4" Type="http://schemas.openxmlformats.org/officeDocument/2006/relationships/image" Target="../media/image27.svg"/></Relationships>
</file>

<file path=ppt/slideLayouts/_rels/slideLayout57.xml.rels><?xml version="1.0" encoding="UTF-8" standalone="yes"?>
<Relationships xmlns="http://schemas.openxmlformats.org/package/2006/relationships"><Relationship Id="rId8" Type="http://schemas.openxmlformats.org/officeDocument/2006/relationships/image" Target="../media/image33.svg"/><Relationship Id="rId13" Type="http://schemas.openxmlformats.org/officeDocument/2006/relationships/image" Target="../media/image37.svg"/><Relationship Id="rId3" Type="http://schemas.openxmlformats.org/officeDocument/2006/relationships/hyperlink" Target="http://www.bluesoft-group.com/" TargetMode="External"/><Relationship Id="rId7" Type="http://schemas.openxmlformats.org/officeDocument/2006/relationships/image" Target="../media/image32.png"/><Relationship Id="rId12" Type="http://schemas.openxmlformats.org/officeDocument/2006/relationships/image" Target="../media/image36.png"/><Relationship Id="rId2" Type="http://schemas.openxmlformats.org/officeDocument/2006/relationships/image" Target="../media/image3.png"/><Relationship Id="rId1" Type="http://schemas.openxmlformats.org/officeDocument/2006/relationships/slideMaster" Target="../slideMasters/slideMaster1.xml"/><Relationship Id="rId6" Type="http://schemas.openxmlformats.org/officeDocument/2006/relationships/hyperlink" Target="https://twitter.com/BlueSoftGroup" TargetMode="External"/><Relationship Id="rId11" Type="http://schemas.openxmlformats.org/officeDocument/2006/relationships/image" Target="../media/image35.svg"/><Relationship Id="rId5" Type="http://schemas.openxmlformats.org/officeDocument/2006/relationships/image" Target="../media/image31.svg"/><Relationship Id="rId10" Type="http://schemas.openxmlformats.org/officeDocument/2006/relationships/image" Target="../media/image34.png"/><Relationship Id="rId4" Type="http://schemas.openxmlformats.org/officeDocument/2006/relationships/image" Target="../media/image30.png"/><Relationship Id="rId9" Type="http://schemas.openxmlformats.org/officeDocument/2006/relationships/hyperlink" Target="https://www.linkedin.com/company/blue-soft" TargetMode="External"/></Relationships>
</file>

<file path=ppt/slideLayouts/_rels/slideLayout58.xml.rels><?xml version="1.0" encoding="UTF-8" standalone="yes"?>
<Relationships xmlns="http://schemas.openxmlformats.org/package/2006/relationships"><Relationship Id="rId8" Type="http://schemas.openxmlformats.org/officeDocument/2006/relationships/hyperlink" Target="https://www.linkedin.com/company/blue-soft" TargetMode="External"/><Relationship Id="rId13" Type="http://schemas.openxmlformats.org/officeDocument/2006/relationships/image" Target="../media/image37.svg"/><Relationship Id="rId3" Type="http://schemas.openxmlformats.org/officeDocument/2006/relationships/image" Target="../media/image30.png"/><Relationship Id="rId7" Type="http://schemas.openxmlformats.org/officeDocument/2006/relationships/image" Target="../media/image33.svg"/><Relationship Id="rId12" Type="http://schemas.openxmlformats.org/officeDocument/2006/relationships/image" Target="../media/image36.png"/><Relationship Id="rId2" Type="http://schemas.openxmlformats.org/officeDocument/2006/relationships/hyperlink" Target="http://www.bluesoft-group.com/" TargetMode="External"/><Relationship Id="rId1" Type="http://schemas.openxmlformats.org/officeDocument/2006/relationships/slideMaster" Target="../slideMasters/slideMaster1.xml"/><Relationship Id="rId6" Type="http://schemas.openxmlformats.org/officeDocument/2006/relationships/image" Target="../media/image32.png"/><Relationship Id="rId11" Type="http://schemas.openxmlformats.org/officeDocument/2006/relationships/image" Target="../media/image35.svg"/><Relationship Id="rId5" Type="http://schemas.openxmlformats.org/officeDocument/2006/relationships/hyperlink" Target="https://twitter.com/BlueSoftGroup" TargetMode="External"/><Relationship Id="rId10" Type="http://schemas.openxmlformats.org/officeDocument/2006/relationships/image" Target="../media/image34.png"/><Relationship Id="rId4" Type="http://schemas.openxmlformats.org/officeDocument/2006/relationships/image" Target="../media/image31.svg"/><Relationship Id="rId9" Type="http://schemas.openxmlformats.org/officeDocument/2006/relationships/image" Target="../media/image3.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Cover 1">
    <p:bg>
      <p:bgPr>
        <a:solidFill>
          <a:schemeClr val="accent1"/>
        </a:solidFill>
        <a:effectLst/>
      </p:bgPr>
    </p:bg>
    <p:spTree>
      <p:nvGrpSpPr>
        <p:cNvPr id="1" name=""/>
        <p:cNvGrpSpPr/>
        <p:nvPr/>
      </p:nvGrpSpPr>
      <p:grpSpPr>
        <a:xfrm>
          <a:off x="0" y="0"/>
          <a:ext cx="0" cy="0"/>
          <a:chOff x="0" y="0"/>
          <a:chExt cx="0" cy="0"/>
        </a:xfrm>
      </p:grpSpPr>
      <p:pic>
        <p:nvPicPr>
          <p:cNvPr id="5" name="Image 4" descr="Une image contenant personne, plein air&#10;&#10;Description générée automatiquement">
            <a:extLst>
              <a:ext uri="{FF2B5EF4-FFF2-40B4-BE49-F238E27FC236}">
                <a16:creationId xmlns:a16="http://schemas.microsoft.com/office/drawing/2014/main" id="{2B797FBE-5196-4B71-C5BD-09DB9ACBFFE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pic>
        <p:nvPicPr>
          <p:cNvPr id="3" name="Image 2">
            <a:extLst>
              <a:ext uri="{FF2B5EF4-FFF2-40B4-BE49-F238E27FC236}">
                <a16:creationId xmlns:a16="http://schemas.microsoft.com/office/drawing/2014/main" id="{909785DE-7C62-172B-76DD-9BF01004E8C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58046" y="2492423"/>
            <a:ext cx="4417904" cy="2164417"/>
          </a:xfrm>
          <a:prstGeom prst="rect">
            <a:avLst/>
          </a:prstGeom>
        </p:spPr>
      </p:pic>
    </p:spTree>
    <p:extLst>
      <p:ext uri="{BB962C8B-B14F-4D97-AF65-F5344CB8AC3E}">
        <p14:creationId xmlns:p14="http://schemas.microsoft.com/office/powerpoint/2010/main" val="31462616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2_Cover 1">
    <p:bg>
      <p:bgPr>
        <a:solidFill>
          <a:schemeClr val="accent1"/>
        </a:solidFill>
        <a:effectLst/>
      </p:bgPr>
    </p:bg>
    <p:spTree>
      <p:nvGrpSpPr>
        <p:cNvPr id="1" name=""/>
        <p:cNvGrpSpPr/>
        <p:nvPr/>
      </p:nvGrpSpPr>
      <p:grpSpPr>
        <a:xfrm>
          <a:off x="0" y="0"/>
          <a:ext cx="0" cy="0"/>
          <a:chOff x="0" y="0"/>
          <a:chExt cx="0" cy="0"/>
        </a:xfrm>
      </p:grpSpPr>
      <p:pic>
        <p:nvPicPr>
          <p:cNvPr id="4" name="Image 3" descr="Une image contenant texte, personne&#10;&#10;Description générée automatiquement">
            <a:extLst>
              <a:ext uri="{FF2B5EF4-FFF2-40B4-BE49-F238E27FC236}">
                <a16:creationId xmlns:a16="http://schemas.microsoft.com/office/drawing/2014/main" id="{AEB7801A-7910-89AA-BFB7-11FF78D3585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pic>
        <p:nvPicPr>
          <p:cNvPr id="2" name="Image 1">
            <a:extLst>
              <a:ext uri="{FF2B5EF4-FFF2-40B4-BE49-F238E27FC236}">
                <a16:creationId xmlns:a16="http://schemas.microsoft.com/office/drawing/2014/main" id="{2CDA49FB-DEC5-B514-D9AA-C1C7BD91460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58046" y="2492423"/>
            <a:ext cx="4417904" cy="2164417"/>
          </a:xfrm>
          <a:prstGeom prst="rect">
            <a:avLst/>
          </a:prstGeom>
        </p:spPr>
      </p:pic>
    </p:spTree>
    <p:extLst>
      <p:ext uri="{BB962C8B-B14F-4D97-AF65-F5344CB8AC3E}">
        <p14:creationId xmlns:p14="http://schemas.microsoft.com/office/powerpoint/2010/main" val="36214641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p:cSld name="1_Cover 1">
    <p:bg>
      <p:bgPr>
        <a:solidFill>
          <a:schemeClr val="accent1"/>
        </a:solidFill>
        <a:effectLst/>
      </p:bgPr>
    </p:bg>
    <p:spTree>
      <p:nvGrpSpPr>
        <p:cNvPr id="1" name=""/>
        <p:cNvGrpSpPr/>
        <p:nvPr/>
      </p:nvGrpSpPr>
      <p:grpSpPr>
        <a:xfrm>
          <a:off x="0" y="0"/>
          <a:ext cx="0" cy="0"/>
          <a:chOff x="0" y="0"/>
          <a:chExt cx="0" cy="0"/>
        </a:xfrm>
      </p:grpSpPr>
      <p:pic>
        <p:nvPicPr>
          <p:cNvPr id="4" name="Image 3" descr="Une image contenant personne, natation&#10;&#10;Description générée automatiquement">
            <a:extLst>
              <a:ext uri="{FF2B5EF4-FFF2-40B4-BE49-F238E27FC236}">
                <a16:creationId xmlns:a16="http://schemas.microsoft.com/office/drawing/2014/main" id="{794B4798-AD3E-9524-7F89-7D4AA3AA823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pic>
        <p:nvPicPr>
          <p:cNvPr id="2" name="Image 1">
            <a:extLst>
              <a:ext uri="{FF2B5EF4-FFF2-40B4-BE49-F238E27FC236}">
                <a16:creationId xmlns:a16="http://schemas.microsoft.com/office/drawing/2014/main" id="{D26AC147-7598-0C6A-8E17-523DC2750F3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58046" y="2492423"/>
            <a:ext cx="4417904" cy="2164417"/>
          </a:xfrm>
          <a:prstGeom prst="rect">
            <a:avLst/>
          </a:prstGeom>
        </p:spPr>
      </p:pic>
    </p:spTree>
    <p:extLst>
      <p:ext uri="{BB962C8B-B14F-4D97-AF65-F5344CB8AC3E}">
        <p14:creationId xmlns:p14="http://schemas.microsoft.com/office/powerpoint/2010/main" val="19210644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p:cSld name="Cover 2">
    <p:bg>
      <p:bgPr>
        <a:solidFill>
          <a:schemeClr val="accent1"/>
        </a:solidFill>
        <a:effectLst/>
      </p:bgPr>
    </p:bg>
    <p:spTree>
      <p:nvGrpSpPr>
        <p:cNvPr id="1" name=""/>
        <p:cNvGrpSpPr/>
        <p:nvPr/>
      </p:nvGrpSpPr>
      <p:grpSpPr>
        <a:xfrm>
          <a:off x="0" y="0"/>
          <a:ext cx="0" cy="0"/>
          <a:chOff x="0" y="0"/>
          <a:chExt cx="0" cy="0"/>
        </a:xfrm>
      </p:grpSpPr>
      <p:pic>
        <p:nvPicPr>
          <p:cNvPr id="4" name="Image 3" descr="Une image contenant personne, plein air&#10;&#10;Description générée automatiquement">
            <a:extLst>
              <a:ext uri="{FF2B5EF4-FFF2-40B4-BE49-F238E27FC236}">
                <a16:creationId xmlns:a16="http://schemas.microsoft.com/office/drawing/2014/main" id="{5EDFD79B-857F-7F53-20AF-F17F03C26C4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12" name="Titre 1">
            <a:extLst>
              <a:ext uri="{FF2B5EF4-FFF2-40B4-BE49-F238E27FC236}">
                <a16:creationId xmlns:a16="http://schemas.microsoft.com/office/drawing/2014/main" id="{946FAB4E-6A5F-453D-9543-2FAB6EEABC7C}"/>
              </a:ext>
            </a:extLst>
          </p:cNvPr>
          <p:cNvSpPr>
            <a:spLocks noGrp="1"/>
          </p:cNvSpPr>
          <p:nvPr>
            <p:ph type="title" hasCustomPrompt="1"/>
          </p:nvPr>
        </p:nvSpPr>
        <p:spPr>
          <a:xfrm>
            <a:off x="788166" y="2981792"/>
            <a:ext cx="5434834" cy="1846659"/>
          </a:xfrm>
        </p:spPr>
        <p:txBody>
          <a:bodyPr anchor="b" anchorCtr="0"/>
          <a:lstStyle>
            <a:lvl1pPr>
              <a:lnSpc>
                <a:spcPct val="100000"/>
              </a:lnSpc>
              <a:defRPr sz="6000">
                <a:solidFill>
                  <a:schemeClr val="bg1"/>
                </a:solidFill>
                <a:latin typeface="Gotham Black" pitchFamily="50" charset="0"/>
              </a:defRPr>
            </a:lvl1pPr>
          </a:lstStyle>
          <a:p>
            <a:r>
              <a:rPr lang="fr-FR"/>
              <a:t>Titre de la présentation</a:t>
            </a:r>
          </a:p>
        </p:txBody>
      </p:sp>
      <p:cxnSp>
        <p:nvCxnSpPr>
          <p:cNvPr id="9" name="Connecteur droit 8">
            <a:extLst>
              <a:ext uri="{FF2B5EF4-FFF2-40B4-BE49-F238E27FC236}">
                <a16:creationId xmlns:a16="http://schemas.microsoft.com/office/drawing/2014/main" id="{8198BB04-A750-4830-975D-5AC14DAD1C02}"/>
              </a:ext>
            </a:extLst>
          </p:cNvPr>
          <p:cNvCxnSpPr>
            <a:cxnSpLocks/>
          </p:cNvCxnSpPr>
          <p:nvPr/>
        </p:nvCxnSpPr>
        <p:spPr>
          <a:xfrm>
            <a:off x="788166" y="5110090"/>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8" name="Espace réservé du texte 4">
            <a:extLst>
              <a:ext uri="{FF2B5EF4-FFF2-40B4-BE49-F238E27FC236}">
                <a16:creationId xmlns:a16="http://schemas.microsoft.com/office/drawing/2014/main" id="{4DE79BBB-C48B-4238-83FF-667335F9CA08}"/>
              </a:ext>
            </a:extLst>
          </p:cNvPr>
          <p:cNvSpPr>
            <a:spLocks noGrp="1"/>
          </p:cNvSpPr>
          <p:nvPr>
            <p:ph type="body" sz="quarter" idx="12" hasCustomPrompt="1"/>
          </p:nvPr>
        </p:nvSpPr>
        <p:spPr>
          <a:xfrm>
            <a:off x="788166" y="5365125"/>
            <a:ext cx="5434834" cy="123887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pic>
        <p:nvPicPr>
          <p:cNvPr id="2" name="Image 1">
            <a:extLst>
              <a:ext uri="{FF2B5EF4-FFF2-40B4-BE49-F238E27FC236}">
                <a16:creationId xmlns:a16="http://schemas.microsoft.com/office/drawing/2014/main" id="{611E0FF5-8A22-9C74-7D5C-C7894F8481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2444" y="2981792"/>
            <a:ext cx="2605194" cy="1276335"/>
          </a:xfrm>
          <a:prstGeom prst="rect">
            <a:avLst/>
          </a:prstGeom>
        </p:spPr>
      </p:pic>
    </p:spTree>
    <p:extLst>
      <p:ext uri="{BB962C8B-B14F-4D97-AF65-F5344CB8AC3E}">
        <p14:creationId xmlns:p14="http://schemas.microsoft.com/office/powerpoint/2010/main" val="3519026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p:cSld name="2_Cover 2">
    <p:bg>
      <p:bgPr>
        <a:solidFill>
          <a:schemeClr val="accent1"/>
        </a:solidFill>
        <a:effectLst/>
      </p:bgPr>
    </p:bg>
    <p:spTree>
      <p:nvGrpSpPr>
        <p:cNvPr id="1" name=""/>
        <p:cNvGrpSpPr/>
        <p:nvPr/>
      </p:nvGrpSpPr>
      <p:grpSpPr>
        <a:xfrm>
          <a:off x="0" y="0"/>
          <a:ext cx="0" cy="0"/>
          <a:chOff x="0" y="0"/>
          <a:chExt cx="0" cy="0"/>
        </a:xfrm>
      </p:grpSpPr>
      <p:pic>
        <p:nvPicPr>
          <p:cNvPr id="7" name="Image 6" descr="Une image contenant texte, personne&#10;&#10;Description générée automatiquement">
            <a:extLst>
              <a:ext uri="{FF2B5EF4-FFF2-40B4-BE49-F238E27FC236}">
                <a16:creationId xmlns:a16="http://schemas.microsoft.com/office/drawing/2014/main" id="{896B771E-C9BF-A43B-39EA-8E202C16DCF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12" name="Titre 1">
            <a:extLst>
              <a:ext uri="{FF2B5EF4-FFF2-40B4-BE49-F238E27FC236}">
                <a16:creationId xmlns:a16="http://schemas.microsoft.com/office/drawing/2014/main" id="{946FAB4E-6A5F-453D-9543-2FAB6EEABC7C}"/>
              </a:ext>
            </a:extLst>
          </p:cNvPr>
          <p:cNvSpPr>
            <a:spLocks noGrp="1"/>
          </p:cNvSpPr>
          <p:nvPr>
            <p:ph type="title" hasCustomPrompt="1"/>
          </p:nvPr>
        </p:nvSpPr>
        <p:spPr>
          <a:xfrm>
            <a:off x="788166" y="2981792"/>
            <a:ext cx="5434834" cy="1846659"/>
          </a:xfrm>
        </p:spPr>
        <p:txBody>
          <a:bodyPr anchor="b" anchorCtr="0"/>
          <a:lstStyle>
            <a:lvl1pPr>
              <a:lnSpc>
                <a:spcPct val="100000"/>
              </a:lnSpc>
              <a:defRPr sz="6000">
                <a:solidFill>
                  <a:schemeClr val="bg1"/>
                </a:solidFill>
                <a:latin typeface="Gotham Black" pitchFamily="50" charset="0"/>
              </a:defRPr>
            </a:lvl1pPr>
          </a:lstStyle>
          <a:p>
            <a:r>
              <a:rPr lang="fr-FR"/>
              <a:t>Titre de la présentation</a:t>
            </a:r>
          </a:p>
        </p:txBody>
      </p:sp>
      <p:cxnSp>
        <p:nvCxnSpPr>
          <p:cNvPr id="9" name="Connecteur droit 8">
            <a:extLst>
              <a:ext uri="{FF2B5EF4-FFF2-40B4-BE49-F238E27FC236}">
                <a16:creationId xmlns:a16="http://schemas.microsoft.com/office/drawing/2014/main" id="{8198BB04-A750-4830-975D-5AC14DAD1C02}"/>
              </a:ext>
            </a:extLst>
          </p:cNvPr>
          <p:cNvCxnSpPr>
            <a:cxnSpLocks/>
          </p:cNvCxnSpPr>
          <p:nvPr/>
        </p:nvCxnSpPr>
        <p:spPr>
          <a:xfrm>
            <a:off x="788166" y="5110090"/>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8" name="Espace réservé du texte 4">
            <a:extLst>
              <a:ext uri="{FF2B5EF4-FFF2-40B4-BE49-F238E27FC236}">
                <a16:creationId xmlns:a16="http://schemas.microsoft.com/office/drawing/2014/main" id="{4DE79BBB-C48B-4238-83FF-667335F9CA08}"/>
              </a:ext>
            </a:extLst>
          </p:cNvPr>
          <p:cNvSpPr>
            <a:spLocks noGrp="1"/>
          </p:cNvSpPr>
          <p:nvPr>
            <p:ph type="body" sz="quarter" idx="12" hasCustomPrompt="1"/>
          </p:nvPr>
        </p:nvSpPr>
        <p:spPr>
          <a:xfrm>
            <a:off x="788166" y="5365125"/>
            <a:ext cx="5434834" cy="123887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pic>
        <p:nvPicPr>
          <p:cNvPr id="6" name="Image 5">
            <a:extLst>
              <a:ext uri="{FF2B5EF4-FFF2-40B4-BE49-F238E27FC236}">
                <a16:creationId xmlns:a16="http://schemas.microsoft.com/office/drawing/2014/main" id="{7D773D2C-730D-E5A7-CA2C-39E60C49863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2444" y="2981792"/>
            <a:ext cx="2605194" cy="1276335"/>
          </a:xfrm>
          <a:prstGeom prst="rect">
            <a:avLst/>
          </a:prstGeom>
        </p:spPr>
      </p:pic>
    </p:spTree>
    <p:extLst>
      <p:ext uri="{BB962C8B-B14F-4D97-AF65-F5344CB8AC3E}">
        <p14:creationId xmlns:p14="http://schemas.microsoft.com/office/powerpoint/2010/main" val="14615316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p:cSld name="3_Cover 2">
    <p:bg>
      <p:bgPr>
        <a:solidFill>
          <a:schemeClr val="accent1"/>
        </a:solidFill>
        <a:effectLst/>
      </p:bgPr>
    </p:bg>
    <p:spTree>
      <p:nvGrpSpPr>
        <p:cNvPr id="1" name=""/>
        <p:cNvGrpSpPr/>
        <p:nvPr/>
      </p:nvGrpSpPr>
      <p:grpSpPr>
        <a:xfrm>
          <a:off x="0" y="0"/>
          <a:ext cx="0" cy="0"/>
          <a:chOff x="0" y="0"/>
          <a:chExt cx="0" cy="0"/>
        </a:xfrm>
      </p:grpSpPr>
      <p:pic>
        <p:nvPicPr>
          <p:cNvPr id="5" name="Image 4" descr="Une image contenant personne, natation&#10;&#10;Description générée automatiquement">
            <a:extLst>
              <a:ext uri="{FF2B5EF4-FFF2-40B4-BE49-F238E27FC236}">
                <a16:creationId xmlns:a16="http://schemas.microsoft.com/office/drawing/2014/main" id="{E8551366-1D7A-44C5-82F8-DFF24D7E17C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12" name="Titre 1">
            <a:extLst>
              <a:ext uri="{FF2B5EF4-FFF2-40B4-BE49-F238E27FC236}">
                <a16:creationId xmlns:a16="http://schemas.microsoft.com/office/drawing/2014/main" id="{946FAB4E-6A5F-453D-9543-2FAB6EEABC7C}"/>
              </a:ext>
            </a:extLst>
          </p:cNvPr>
          <p:cNvSpPr>
            <a:spLocks noGrp="1"/>
          </p:cNvSpPr>
          <p:nvPr>
            <p:ph type="title" hasCustomPrompt="1"/>
          </p:nvPr>
        </p:nvSpPr>
        <p:spPr>
          <a:xfrm>
            <a:off x="788166" y="2981792"/>
            <a:ext cx="5434834" cy="1846659"/>
          </a:xfrm>
        </p:spPr>
        <p:txBody>
          <a:bodyPr anchor="b" anchorCtr="0"/>
          <a:lstStyle>
            <a:lvl1pPr>
              <a:lnSpc>
                <a:spcPct val="100000"/>
              </a:lnSpc>
              <a:defRPr sz="6000">
                <a:solidFill>
                  <a:schemeClr val="bg1"/>
                </a:solidFill>
                <a:latin typeface="Gotham Black" pitchFamily="50" charset="0"/>
              </a:defRPr>
            </a:lvl1pPr>
          </a:lstStyle>
          <a:p>
            <a:r>
              <a:rPr lang="fr-FR"/>
              <a:t>Titre de la présentation</a:t>
            </a:r>
          </a:p>
        </p:txBody>
      </p:sp>
      <p:cxnSp>
        <p:nvCxnSpPr>
          <p:cNvPr id="9" name="Connecteur droit 8">
            <a:extLst>
              <a:ext uri="{FF2B5EF4-FFF2-40B4-BE49-F238E27FC236}">
                <a16:creationId xmlns:a16="http://schemas.microsoft.com/office/drawing/2014/main" id="{8198BB04-A750-4830-975D-5AC14DAD1C02}"/>
              </a:ext>
            </a:extLst>
          </p:cNvPr>
          <p:cNvCxnSpPr>
            <a:cxnSpLocks/>
          </p:cNvCxnSpPr>
          <p:nvPr/>
        </p:nvCxnSpPr>
        <p:spPr>
          <a:xfrm>
            <a:off x="788166" y="5110090"/>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8" name="Espace réservé du texte 4">
            <a:extLst>
              <a:ext uri="{FF2B5EF4-FFF2-40B4-BE49-F238E27FC236}">
                <a16:creationId xmlns:a16="http://schemas.microsoft.com/office/drawing/2014/main" id="{4DE79BBB-C48B-4238-83FF-667335F9CA08}"/>
              </a:ext>
            </a:extLst>
          </p:cNvPr>
          <p:cNvSpPr>
            <a:spLocks noGrp="1"/>
          </p:cNvSpPr>
          <p:nvPr>
            <p:ph type="body" sz="quarter" idx="12" hasCustomPrompt="1"/>
          </p:nvPr>
        </p:nvSpPr>
        <p:spPr>
          <a:xfrm>
            <a:off x="788166" y="5365125"/>
            <a:ext cx="5434834" cy="123887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pic>
        <p:nvPicPr>
          <p:cNvPr id="3" name="Image 2">
            <a:extLst>
              <a:ext uri="{FF2B5EF4-FFF2-40B4-BE49-F238E27FC236}">
                <a16:creationId xmlns:a16="http://schemas.microsoft.com/office/drawing/2014/main" id="{6FA874B6-C5A2-883F-861F-ECF979E5043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2444" y="2981792"/>
            <a:ext cx="2605194" cy="1276335"/>
          </a:xfrm>
          <a:prstGeom prst="rect">
            <a:avLst/>
          </a:prstGeom>
        </p:spPr>
      </p:pic>
    </p:spTree>
    <p:extLst>
      <p:ext uri="{BB962C8B-B14F-4D97-AF65-F5344CB8AC3E}">
        <p14:creationId xmlns:p14="http://schemas.microsoft.com/office/powerpoint/2010/main" val="38923239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Sommaire - Blanc">
    <p:bg>
      <p:bgPr>
        <a:solidFill>
          <a:schemeClr val="bg1"/>
        </a:solidFill>
        <a:effectLst/>
      </p:bgPr>
    </p:bg>
    <p:spTree>
      <p:nvGrpSpPr>
        <p:cNvPr id="1" name=""/>
        <p:cNvGrpSpPr/>
        <p:nvPr/>
      </p:nvGrpSpPr>
      <p:grpSpPr>
        <a:xfrm>
          <a:off x="0" y="0"/>
          <a:ext cx="0" cy="0"/>
          <a:chOff x="0" y="0"/>
          <a:chExt cx="0" cy="0"/>
        </a:xfrm>
      </p:grpSpPr>
      <p:cxnSp>
        <p:nvCxnSpPr>
          <p:cNvPr id="3" name="Connecteur droit 2">
            <a:extLst>
              <a:ext uri="{FF2B5EF4-FFF2-40B4-BE49-F238E27FC236}">
                <a16:creationId xmlns:a16="http://schemas.microsoft.com/office/drawing/2014/main" id="{11A5E335-5CA8-4A53-81E0-AD042039158F}"/>
              </a:ext>
            </a:extLst>
          </p:cNvPr>
          <p:cNvCxnSpPr>
            <a:cxnSpLocks/>
          </p:cNvCxnSpPr>
          <p:nvPr/>
        </p:nvCxnSpPr>
        <p:spPr>
          <a:xfrm>
            <a:off x="413809" y="1905000"/>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46" name="Espace réservé du titre 2">
            <a:extLst>
              <a:ext uri="{FF2B5EF4-FFF2-40B4-BE49-F238E27FC236}">
                <a16:creationId xmlns:a16="http://schemas.microsoft.com/office/drawing/2014/main" id="{A00EB6B0-36F2-4F56-8977-8C2363CE44FB}"/>
              </a:ext>
            </a:extLst>
          </p:cNvPr>
          <p:cNvSpPr>
            <a:spLocks noGrp="1"/>
          </p:cNvSpPr>
          <p:nvPr>
            <p:ph type="title" hasCustomPrompt="1"/>
          </p:nvPr>
        </p:nvSpPr>
        <p:spPr>
          <a:xfrm>
            <a:off x="407988" y="759187"/>
            <a:ext cx="6754812" cy="923330"/>
          </a:xfrm>
          <a:prstGeom prst="rect">
            <a:avLst/>
          </a:prstGeom>
        </p:spPr>
        <p:txBody>
          <a:bodyPr vert="horz" wrap="square" lIns="0" tIns="0" rIns="0" bIns="0" rtlCol="0" anchor="ctr">
            <a:spAutoFit/>
          </a:bodyPr>
          <a:lstStyle>
            <a:lvl1pPr>
              <a:defRPr sz="6000">
                <a:latin typeface="Gotham Black" pitchFamily="50" charset="0"/>
              </a:defRPr>
            </a:lvl1pPr>
          </a:lstStyle>
          <a:p>
            <a:r>
              <a:rPr lang="fr-FR"/>
              <a:t>Sommaire</a:t>
            </a:r>
          </a:p>
        </p:txBody>
      </p:sp>
      <p:sp>
        <p:nvSpPr>
          <p:cNvPr id="51" name="Espace réservé du pied de page 3">
            <a:extLst>
              <a:ext uri="{FF2B5EF4-FFF2-40B4-BE49-F238E27FC236}">
                <a16:creationId xmlns:a16="http://schemas.microsoft.com/office/drawing/2014/main" id="{59F9F80A-7AC3-4B3A-A8A8-2B2A398F189F}"/>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rgbClr val="96A0C6"/>
                </a:solidFill>
                <a:latin typeface="Lato" panose="020B0604020202020204" charset="0"/>
              </a:defRPr>
            </a:lvl1pPr>
          </a:lstStyle>
          <a:p>
            <a:endParaRPr lang="fr-FR"/>
          </a:p>
        </p:txBody>
      </p:sp>
      <p:sp>
        <p:nvSpPr>
          <p:cNvPr id="52" name="Espace réservé du numéro de diapositive 1">
            <a:extLst>
              <a:ext uri="{FF2B5EF4-FFF2-40B4-BE49-F238E27FC236}">
                <a16:creationId xmlns:a16="http://schemas.microsoft.com/office/drawing/2014/main" id="{26C95BF6-2A1E-4042-B20D-48B43C5A3FA1}"/>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rgbClr val="96A0C6"/>
                </a:solidFill>
                <a:latin typeface="Lato" panose="020B0604020202020204" charset="0"/>
                <a:ea typeface="+mn-ea"/>
                <a:cs typeface="+mn-cs"/>
              </a:defRPr>
            </a:lvl1pPr>
          </a:lstStyle>
          <a:p>
            <a:fld id="{DCFF6D3A-3277-42A1-9D8C-71F4574BBB66}" type="slidenum">
              <a:rPr lang="fr-FR" smtClean="0"/>
              <a:t>‹N°›</a:t>
            </a:fld>
            <a:endParaRPr lang="fr-FR"/>
          </a:p>
        </p:txBody>
      </p:sp>
      <p:sp>
        <p:nvSpPr>
          <p:cNvPr id="25" name="Espace réservé du texte 33">
            <a:extLst>
              <a:ext uri="{FF2B5EF4-FFF2-40B4-BE49-F238E27FC236}">
                <a16:creationId xmlns:a16="http://schemas.microsoft.com/office/drawing/2014/main" id="{BCF594A2-A4D7-4C87-A9DA-960E5BAAD1EE}"/>
              </a:ext>
            </a:extLst>
          </p:cNvPr>
          <p:cNvSpPr>
            <a:spLocks noGrp="1"/>
          </p:cNvSpPr>
          <p:nvPr>
            <p:ph type="body" sz="quarter" idx="19" hasCustomPrompt="1"/>
          </p:nvPr>
        </p:nvSpPr>
        <p:spPr>
          <a:xfrm>
            <a:off x="4114800" y="3330575"/>
            <a:ext cx="559966" cy="401726"/>
          </a:xfrm>
        </p:spPr>
        <p:txBody>
          <a:bodyPr anchor="ctr" anchorCtr="0">
            <a:noAutofit/>
          </a:bodyPr>
          <a:lstStyle>
            <a:lvl1pPr algn="r">
              <a:defRPr sz="2400" b="0">
                <a:solidFill>
                  <a:schemeClr val="accent1"/>
                </a:solidFill>
                <a:latin typeface="Gotham Black" pitchFamily="50" charset="0"/>
              </a:defRPr>
            </a:lvl1pPr>
            <a:lvl2pPr algn="r">
              <a:defRPr sz="2800" b="0">
                <a:solidFill>
                  <a:schemeClr val="accent1"/>
                </a:solidFill>
                <a:latin typeface="Continuum Light" panose="020B0604020202020204" charset="0"/>
              </a:defRPr>
            </a:lvl2pPr>
            <a:lvl3pPr algn="r">
              <a:defRPr sz="2800" b="0">
                <a:solidFill>
                  <a:schemeClr val="accent1"/>
                </a:solidFill>
                <a:latin typeface="Continuum Light" panose="020B0604020202020204" charset="0"/>
              </a:defRPr>
            </a:lvl3pPr>
            <a:lvl4pPr marL="0" indent="0" algn="r">
              <a:buFontTx/>
              <a:buNone/>
              <a:defRPr sz="2800" b="0">
                <a:solidFill>
                  <a:schemeClr val="accent1"/>
                </a:solidFill>
                <a:latin typeface="Continuum Light" panose="020B0604020202020204" charset="0"/>
              </a:defRPr>
            </a:lvl4pPr>
            <a:lvl5pPr marL="0" indent="0" algn="r">
              <a:buFontTx/>
              <a:buNone/>
              <a:defRPr sz="2800" b="0">
                <a:solidFill>
                  <a:schemeClr val="accent1"/>
                </a:solidFill>
                <a:latin typeface="Continuum Light" panose="020B0604020202020204" charset="0"/>
              </a:defRPr>
            </a:lvl5pPr>
            <a:lvl6pPr algn="r">
              <a:defRPr sz="2800">
                <a:solidFill>
                  <a:schemeClr val="accent1"/>
                </a:solidFill>
                <a:latin typeface="Continuum Light" panose="020B0604020202020204" charset="0"/>
              </a:defRPr>
            </a:lvl6pPr>
            <a:lvl7pPr algn="r">
              <a:defRPr sz="2800" i="0">
                <a:solidFill>
                  <a:schemeClr val="accent1"/>
                </a:solidFill>
                <a:latin typeface="Continuum Light" panose="020B0604020202020204" charset="0"/>
              </a:defRPr>
            </a:lvl7pPr>
            <a:lvl8pPr algn="r">
              <a:defRPr sz="2800" i="0">
                <a:latin typeface="Continuum Light" panose="020B0604020202020204" charset="0"/>
              </a:defRPr>
            </a:lvl8pPr>
            <a:lvl9pPr algn="r">
              <a:defRPr sz="2800">
                <a:latin typeface="Continuum Light" panose="020B0604020202020204" charset="0"/>
              </a:defRPr>
            </a:lvl9pPr>
          </a:lstStyle>
          <a:p>
            <a:pPr lvl="0"/>
            <a:r>
              <a:rPr lang="fr-FR"/>
              <a:t>01.</a:t>
            </a:r>
          </a:p>
        </p:txBody>
      </p:sp>
      <p:sp>
        <p:nvSpPr>
          <p:cNvPr id="43" name="Espace réservé du texte 33">
            <a:extLst>
              <a:ext uri="{FF2B5EF4-FFF2-40B4-BE49-F238E27FC236}">
                <a16:creationId xmlns:a16="http://schemas.microsoft.com/office/drawing/2014/main" id="{18FB7437-801A-4FEE-ABB8-78B5BFA62FBE}"/>
              </a:ext>
            </a:extLst>
          </p:cNvPr>
          <p:cNvSpPr>
            <a:spLocks noGrp="1"/>
          </p:cNvSpPr>
          <p:nvPr>
            <p:ph type="body" sz="quarter" idx="34" hasCustomPrompt="1"/>
          </p:nvPr>
        </p:nvSpPr>
        <p:spPr>
          <a:xfrm>
            <a:off x="8055038" y="3330575"/>
            <a:ext cx="559966" cy="401726"/>
          </a:xfrm>
        </p:spPr>
        <p:txBody>
          <a:bodyPr anchor="ctr" anchorCtr="0">
            <a:noAutofit/>
          </a:bodyPr>
          <a:lstStyle>
            <a:lvl1pPr algn="r">
              <a:defRPr sz="2400" b="0">
                <a:solidFill>
                  <a:schemeClr val="accent1"/>
                </a:solidFill>
                <a:latin typeface="Gotham Black" pitchFamily="50" charset="0"/>
              </a:defRPr>
            </a:lvl1pPr>
            <a:lvl2pPr algn="r">
              <a:defRPr sz="2800" b="0">
                <a:solidFill>
                  <a:schemeClr val="accent1"/>
                </a:solidFill>
                <a:latin typeface="Continuum Light" panose="020B0604020202020204" charset="0"/>
              </a:defRPr>
            </a:lvl2pPr>
            <a:lvl3pPr algn="r">
              <a:defRPr sz="2800" b="0">
                <a:solidFill>
                  <a:schemeClr val="accent1"/>
                </a:solidFill>
                <a:latin typeface="Continuum Light" panose="020B0604020202020204" charset="0"/>
              </a:defRPr>
            </a:lvl3pPr>
            <a:lvl4pPr marL="0" indent="0" algn="r">
              <a:buFontTx/>
              <a:buNone/>
              <a:defRPr sz="2800" b="0">
                <a:solidFill>
                  <a:schemeClr val="accent1"/>
                </a:solidFill>
                <a:latin typeface="Continuum Light" panose="020B0604020202020204" charset="0"/>
              </a:defRPr>
            </a:lvl4pPr>
            <a:lvl5pPr marL="0" indent="0" algn="r">
              <a:buFontTx/>
              <a:buNone/>
              <a:defRPr sz="2800" b="0">
                <a:solidFill>
                  <a:schemeClr val="accent1"/>
                </a:solidFill>
                <a:latin typeface="Continuum Light" panose="020B0604020202020204" charset="0"/>
              </a:defRPr>
            </a:lvl5pPr>
            <a:lvl6pPr algn="r">
              <a:defRPr sz="2800">
                <a:solidFill>
                  <a:schemeClr val="accent1"/>
                </a:solidFill>
                <a:latin typeface="Continuum Light" panose="020B0604020202020204" charset="0"/>
              </a:defRPr>
            </a:lvl6pPr>
            <a:lvl7pPr algn="r">
              <a:defRPr sz="2800" i="0">
                <a:solidFill>
                  <a:schemeClr val="accent1"/>
                </a:solidFill>
                <a:latin typeface="Continuum Light" panose="020B0604020202020204" charset="0"/>
              </a:defRPr>
            </a:lvl7pPr>
            <a:lvl8pPr algn="r">
              <a:defRPr sz="2800" i="0">
                <a:latin typeface="Continuum Light" panose="020B0604020202020204" charset="0"/>
              </a:defRPr>
            </a:lvl8pPr>
            <a:lvl9pPr algn="r">
              <a:defRPr sz="2800">
                <a:latin typeface="Continuum Light" panose="020B0604020202020204" charset="0"/>
              </a:defRPr>
            </a:lvl9pPr>
          </a:lstStyle>
          <a:p>
            <a:pPr lvl="0"/>
            <a:r>
              <a:rPr lang="fr-FR"/>
              <a:t>02.</a:t>
            </a:r>
          </a:p>
        </p:txBody>
      </p:sp>
      <p:sp>
        <p:nvSpPr>
          <p:cNvPr id="45" name="Espace réservé du texte 33">
            <a:extLst>
              <a:ext uri="{FF2B5EF4-FFF2-40B4-BE49-F238E27FC236}">
                <a16:creationId xmlns:a16="http://schemas.microsoft.com/office/drawing/2014/main" id="{7CB3EB99-3635-4B77-9C64-F25B10B4B565}"/>
              </a:ext>
            </a:extLst>
          </p:cNvPr>
          <p:cNvSpPr>
            <a:spLocks noGrp="1"/>
          </p:cNvSpPr>
          <p:nvPr>
            <p:ph type="body" sz="quarter" idx="35" hasCustomPrompt="1"/>
          </p:nvPr>
        </p:nvSpPr>
        <p:spPr>
          <a:xfrm>
            <a:off x="8055038" y="4057684"/>
            <a:ext cx="559966" cy="401726"/>
          </a:xfrm>
        </p:spPr>
        <p:txBody>
          <a:bodyPr anchor="ctr" anchorCtr="0">
            <a:noAutofit/>
          </a:bodyPr>
          <a:lstStyle>
            <a:lvl1pPr algn="r">
              <a:defRPr sz="2400" b="0">
                <a:solidFill>
                  <a:schemeClr val="accent1"/>
                </a:solidFill>
                <a:latin typeface="Gotham Black" pitchFamily="50" charset="0"/>
              </a:defRPr>
            </a:lvl1pPr>
            <a:lvl2pPr algn="r">
              <a:defRPr sz="2800" b="0">
                <a:solidFill>
                  <a:schemeClr val="accent1"/>
                </a:solidFill>
                <a:latin typeface="Continuum Light" panose="020B0604020202020204" charset="0"/>
              </a:defRPr>
            </a:lvl2pPr>
            <a:lvl3pPr algn="r">
              <a:defRPr sz="2800" b="0">
                <a:solidFill>
                  <a:schemeClr val="accent1"/>
                </a:solidFill>
                <a:latin typeface="Continuum Light" panose="020B0604020202020204" charset="0"/>
              </a:defRPr>
            </a:lvl3pPr>
            <a:lvl4pPr marL="0" indent="0" algn="r">
              <a:buFontTx/>
              <a:buNone/>
              <a:defRPr sz="2800" b="0">
                <a:solidFill>
                  <a:schemeClr val="accent1"/>
                </a:solidFill>
                <a:latin typeface="Continuum Light" panose="020B0604020202020204" charset="0"/>
              </a:defRPr>
            </a:lvl4pPr>
            <a:lvl5pPr marL="0" indent="0" algn="r">
              <a:buFontTx/>
              <a:buNone/>
              <a:defRPr sz="2800" b="0">
                <a:solidFill>
                  <a:schemeClr val="accent1"/>
                </a:solidFill>
                <a:latin typeface="Continuum Light" panose="020B0604020202020204" charset="0"/>
              </a:defRPr>
            </a:lvl5pPr>
            <a:lvl6pPr algn="r">
              <a:defRPr sz="2800">
                <a:solidFill>
                  <a:schemeClr val="accent1"/>
                </a:solidFill>
                <a:latin typeface="Continuum Light" panose="020B0604020202020204" charset="0"/>
              </a:defRPr>
            </a:lvl6pPr>
            <a:lvl7pPr algn="r">
              <a:defRPr sz="2800" i="0">
                <a:solidFill>
                  <a:schemeClr val="accent1"/>
                </a:solidFill>
                <a:latin typeface="Continuum Light" panose="020B0604020202020204" charset="0"/>
              </a:defRPr>
            </a:lvl7pPr>
            <a:lvl8pPr algn="r">
              <a:defRPr sz="2800" i="0">
                <a:latin typeface="Continuum Light" panose="020B0604020202020204" charset="0"/>
              </a:defRPr>
            </a:lvl8pPr>
            <a:lvl9pPr algn="r">
              <a:defRPr sz="2800">
                <a:latin typeface="Continuum Light" panose="020B0604020202020204" charset="0"/>
              </a:defRPr>
            </a:lvl9pPr>
          </a:lstStyle>
          <a:p>
            <a:pPr lvl="0"/>
            <a:r>
              <a:rPr lang="fr-FR"/>
              <a:t>04.</a:t>
            </a:r>
          </a:p>
        </p:txBody>
      </p:sp>
      <p:sp>
        <p:nvSpPr>
          <p:cNvPr id="54" name="Espace réservé du texte 33">
            <a:extLst>
              <a:ext uri="{FF2B5EF4-FFF2-40B4-BE49-F238E27FC236}">
                <a16:creationId xmlns:a16="http://schemas.microsoft.com/office/drawing/2014/main" id="{A9667408-8C89-4DEA-83B5-5535869FD247}"/>
              </a:ext>
            </a:extLst>
          </p:cNvPr>
          <p:cNvSpPr>
            <a:spLocks noGrp="1"/>
          </p:cNvSpPr>
          <p:nvPr>
            <p:ph type="body" sz="quarter" idx="39" hasCustomPrompt="1"/>
          </p:nvPr>
        </p:nvSpPr>
        <p:spPr>
          <a:xfrm>
            <a:off x="8055038" y="4776978"/>
            <a:ext cx="559966" cy="401726"/>
          </a:xfrm>
        </p:spPr>
        <p:txBody>
          <a:bodyPr anchor="ctr" anchorCtr="0">
            <a:noAutofit/>
          </a:bodyPr>
          <a:lstStyle>
            <a:lvl1pPr algn="r">
              <a:defRPr sz="2400" b="0">
                <a:solidFill>
                  <a:schemeClr val="accent1"/>
                </a:solidFill>
                <a:latin typeface="Gotham Black" pitchFamily="50" charset="0"/>
              </a:defRPr>
            </a:lvl1pPr>
            <a:lvl2pPr algn="r">
              <a:defRPr sz="2800" b="0">
                <a:solidFill>
                  <a:schemeClr val="accent1"/>
                </a:solidFill>
                <a:latin typeface="Continuum Light" panose="020B0604020202020204" charset="0"/>
              </a:defRPr>
            </a:lvl2pPr>
            <a:lvl3pPr algn="r">
              <a:defRPr sz="2800" b="0">
                <a:solidFill>
                  <a:schemeClr val="accent1"/>
                </a:solidFill>
                <a:latin typeface="Continuum Light" panose="020B0604020202020204" charset="0"/>
              </a:defRPr>
            </a:lvl3pPr>
            <a:lvl4pPr marL="0" indent="0" algn="r">
              <a:buFontTx/>
              <a:buNone/>
              <a:defRPr sz="2800" b="0">
                <a:solidFill>
                  <a:schemeClr val="accent1"/>
                </a:solidFill>
                <a:latin typeface="Continuum Light" panose="020B0604020202020204" charset="0"/>
              </a:defRPr>
            </a:lvl4pPr>
            <a:lvl5pPr marL="0" indent="0" algn="r">
              <a:buFontTx/>
              <a:buNone/>
              <a:defRPr sz="2800" b="0">
                <a:solidFill>
                  <a:schemeClr val="accent1"/>
                </a:solidFill>
                <a:latin typeface="Continuum Light" panose="020B0604020202020204" charset="0"/>
              </a:defRPr>
            </a:lvl5pPr>
            <a:lvl6pPr algn="r">
              <a:defRPr sz="2800">
                <a:solidFill>
                  <a:schemeClr val="accent1"/>
                </a:solidFill>
                <a:latin typeface="Continuum Light" panose="020B0604020202020204" charset="0"/>
              </a:defRPr>
            </a:lvl6pPr>
            <a:lvl7pPr algn="r">
              <a:defRPr sz="2800" i="0">
                <a:solidFill>
                  <a:schemeClr val="accent1"/>
                </a:solidFill>
                <a:latin typeface="Continuum Light" panose="020B0604020202020204" charset="0"/>
              </a:defRPr>
            </a:lvl7pPr>
            <a:lvl8pPr algn="r">
              <a:defRPr sz="2800" i="0">
                <a:latin typeface="Continuum Light" panose="020B0604020202020204" charset="0"/>
              </a:defRPr>
            </a:lvl8pPr>
            <a:lvl9pPr algn="r">
              <a:defRPr sz="2800">
                <a:latin typeface="Continuum Light" panose="020B0604020202020204" charset="0"/>
              </a:defRPr>
            </a:lvl9pPr>
          </a:lstStyle>
          <a:p>
            <a:pPr lvl="0"/>
            <a:r>
              <a:rPr lang="fr-FR"/>
              <a:t>06.</a:t>
            </a:r>
          </a:p>
        </p:txBody>
      </p:sp>
      <p:sp>
        <p:nvSpPr>
          <p:cNvPr id="55" name="Espace réservé du texte 33">
            <a:extLst>
              <a:ext uri="{FF2B5EF4-FFF2-40B4-BE49-F238E27FC236}">
                <a16:creationId xmlns:a16="http://schemas.microsoft.com/office/drawing/2014/main" id="{309895EF-929E-4B63-BCA5-15A02C69093F}"/>
              </a:ext>
            </a:extLst>
          </p:cNvPr>
          <p:cNvSpPr>
            <a:spLocks noGrp="1"/>
          </p:cNvSpPr>
          <p:nvPr>
            <p:ph type="body" sz="quarter" idx="40" hasCustomPrompt="1"/>
          </p:nvPr>
        </p:nvSpPr>
        <p:spPr>
          <a:xfrm>
            <a:off x="8055038" y="5483851"/>
            <a:ext cx="559966" cy="401726"/>
          </a:xfrm>
        </p:spPr>
        <p:txBody>
          <a:bodyPr anchor="ctr" anchorCtr="0">
            <a:noAutofit/>
          </a:bodyPr>
          <a:lstStyle>
            <a:lvl1pPr algn="r">
              <a:defRPr sz="2400" b="0">
                <a:solidFill>
                  <a:schemeClr val="accent1"/>
                </a:solidFill>
                <a:latin typeface="Gotham Black" pitchFamily="50" charset="0"/>
              </a:defRPr>
            </a:lvl1pPr>
            <a:lvl2pPr algn="r">
              <a:defRPr sz="2800" b="0">
                <a:solidFill>
                  <a:schemeClr val="accent1"/>
                </a:solidFill>
                <a:latin typeface="Continuum Light" panose="020B0604020202020204" charset="0"/>
              </a:defRPr>
            </a:lvl2pPr>
            <a:lvl3pPr algn="r">
              <a:defRPr sz="2800" b="0">
                <a:solidFill>
                  <a:schemeClr val="accent1"/>
                </a:solidFill>
                <a:latin typeface="Continuum Light" panose="020B0604020202020204" charset="0"/>
              </a:defRPr>
            </a:lvl3pPr>
            <a:lvl4pPr marL="0" indent="0" algn="r">
              <a:buFontTx/>
              <a:buNone/>
              <a:defRPr sz="2800" b="0">
                <a:solidFill>
                  <a:schemeClr val="accent1"/>
                </a:solidFill>
                <a:latin typeface="Continuum Light" panose="020B0604020202020204" charset="0"/>
              </a:defRPr>
            </a:lvl4pPr>
            <a:lvl5pPr marL="0" indent="0" algn="r">
              <a:buFontTx/>
              <a:buNone/>
              <a:defRPr sz="2800" b="0">
                <a:solidFill>
                  <a:schemeClr val="accent1"/>
                </a:solidFill>
                <a:latin typeface="Continuum Light" panose="020B0604020202020204" charset="0"/>
              </a:defRPr>
            </a:lvl5pPr>
            <a:lvl6pPr algn="r">
              <a:defRPr sz="2800">
                <a:solidFill>
                  <a:schemeClr val="accent1"/>
                </a:solidFill>
                <a:latin typeface="Continuum Light" panose="020B0604020202020204" charset="0"/>
              </a:defRPr>
            </a:lvl6pPr>
            <a:lvl7pPr algn="r">
              <a:defRPr sz="2800" i="0">
                <a:solidFill>
                  <a:schemeClr val="accent1"/>
                </a:solidFill>
                <a:latin typeface="Continuum Light" panose="020B0604020202020204" charset="0"/>
              </a:defRPr>
            </a:lvl7pPr>
            <a:lvl8pPr algn="r">
              <a:defRPr sz="2800" i="0">
                <a:latin typeface="Continuum Light" panose="020B0604020202020204" charset="0"/>
              </a:defRPr>
            </a:lvl8pPr>
            <a:lvl9pPr algn="r">
              <a:defRPr sz="2800">
                <a:latin typeface="Continuum Light" panose="020B0604020202020204" charset="0"/>
              </a:defRPr>
            </a:lvl9pPr>
          </a:lstStyle>
          <a:p>
            <a:pPr lvl="0"/>
            <a:r>
              <a:rPr lang="fr-FR"/>
              <a:t>08.</a:t>
            </a:r>
          </a:p>
        </p:txBody>
      </p:sp>
      <p:sp>
        <p:nvSpPr>
          <p:cNvPr id="26" name="Espace réservé du texte 33">
            <a:extLst>
              <a:ext uri="{FF2B5EF4-FFF2-40B4-BE49-F238E27FC236}">
                <a16:creationId xmlns:a16="http://schemas.microsoft.com/office/drawing/2014/main" id="{06CA5EFB-C33F-4428-B307-355BB9C73C5F}"/>
              </a:ext>
            </a:extLst>
          </p:cNvPr>
          <p:cNvSpPr>
            <a:spLocks noGrp="1"/>
          </p:cNvSpPr>
          <p:nvPr>
            <p:ph type="body" sz="quarter" idx="41" hasCustomPrompt="1"/>
          </p:nvPr>
        </p:nvSpPr>
        <p:spPr>
          <a:xfrm>
            <a:off x="4114800" y="4057684"/>
            <a:ext cx="559966" cy="401726"/>
          </a:xfrm>
        </p:spPr>
        <p:txBody>
          <a:bodyPr anchor="ctr" anchorCtr="0">
            <a:noAutofit/>
          </a:bodyPr>
          <a:lstStyle>
            <a:lvl1pPr algn="r">
              <a:defRPr sz="2400" b="0">
                <a:solidFill>
                  <a:schemeClr val="accent1"/>
                </a:solidFill>
                <a:latin typeface="Gotham Black" pitchFamily="50" charset="0"/>
              </a:defRPr>
            </a:lvl1pPr>
            <a:lvl2pPr algn="r">
              <a:defRPr sz="2800" b="0">
                <a:solidFill>
                  <a:schemeClr val="accent1"/>
                </a:solidFill>
                <a:latin typeface="Continuum Light" panose="020B0604020202020204" charset="0"/>
              </a:defRPr>
            </a:lvl2pPr>
            <a:lvl3pPr algn="r">
              <a:defRPr sz="2800" b="0">
                <a:solidFill>
                  <a:schemeClr val="accent1"/>
                </a:solidFill>
                <a:latin typeface="Continuum Light" panose="020B0604020202020204" charset="0"/>
              </a:defRPr>
            </a:lvl3pPr>
            <a:lvl4pPr marL="0" indent="0" algn="r">
              <a:buFontTx/>
              <a:buNone/>
              <a:defRPr sz="2800" b="0">
                <a:solidFill>
                  <a:schemeClr val="accent1"/>
                </a:solidFill>
                <a:latin typeface="Continuum Light" panose="020B0604020202020204" charset="0"/>
              </a:defRPr>
            </a:lvl4pPr>
            <a:lvl5pPr marL="0" indent="0" algn="r">
              <a:buFontTx/>
              <a:buNone/>
              <a:defRPr sz="2800" b="0">
                <a:solidFill>
                  <a:schemeClr val="accent1"/>
                </a:solidFill>
                <a:latin typeface="Continuum Light" panose="020B0604020202020204" charset="0"/>
              </a:defRPr>
            </a:lvl5pPr>
            <a:lvl6pPr algn="r">
              <a:defRPr sz="2800">
                <a:solidFill>
                  <a:schemeClr val="accent1"/>
                </a:solidFill>
                <a:latin typeface="Continuum Light" panose="020B0604020202020204" charset="0"/>
              </a:defRPr>
            </a:lvl6pPr>
            <a:lvl7pPr algn="r">
              <a:defRPr sz="2800" i="0">
                <a:solidFill>
                  <a:schemeClr val="accent1"/>
                </a:solidFill>
                <a:latin typeface="Continuum Light" panose="020B0604020202020204" charset="0"/>
              </a:defRPr>
            </a:lvl7pPr>
            <a:lvl8pPr algn="r">
              <a:defRPr sz="2800" i="0">
                <a:latin typeface="Continuum Light" panose="020B0604020202020204" charset="0"/>
              </a:defRPr>
            </a:lvl8pPr>
            <a:lvl9pPr algn="r">
              <a:defRPr sz="2800">
                <a:latin typeface="Continuum Light" panose="020B0604020202020204" charset="0"/>
              </a:defRPr>
            </a:lvl9pPr>
          </a:lstStyle>
          <a:p>
            <a:pPr lvl="0"/>
            <a:r>
              <a:rPr lang="fr-FR"/>
              <a:t>03.</a:t>
            </a:r>
          </a:p>
        </p:txBody>
      </p:sp>
      <p:sp>
        <p:nvSpPr>
          <p:cNvPr id="29" name="Espace réservé du texte 33">
            <a:extLst>
              <a:ext uri="{FF2B5EF4-FFF2-40B4-BE49-F238E27FC236}">
                <a16:creationId xmlns:a16="http://schemas.microsoft.com/office/drawing/2014/main" id="{48EFD7B2-6A4E-4F08-A693-A4866CB37BAE}"/>
              </a:ext>
            </a:extLst>
          </p:cNvPr>
          <p:cNvSpPr>
            <a:spLocks noGrp="1"/>
          </p:cNvSpPr>
          <p:nvPr>
            <p:ph type="body" sz="quarter" idx="42" hasCustomPrompt="1"/>
          </p:nvPr>
        </p:nvSpPr>
        <p:spPr>
          <a:xfrm>
            <a:off x="4114800" y="4776978"/>
            <a:ext cx="559966" cy="401726"/>
          </a:xfrm>
        </p:spPr>
        <p:txBody>
          <a:bodyPr anchor="ctr" anchorCtr="0">
            <a:noAutofit/>
          </a:bodyPr>
          <a:lstStyle>
            <a:lvl1pPr algn="r">
              <a:defRPr sz="2400" b="0">
                <a:solidFill>
                  <a:schemeClr val="accent1"/>
                </a:solidFill>
                <a:latin typeface="Gotham Black" pitchFamily="50" charset="0"/>
              </a:defRPr>
            </a:lvl1pPr>
            <a:lvl2pPr algn="r">
              <a:defRPr sz="2800" b="0">
                <a:solidFill>
                  <a:schemeClr val="accent1"/>
                </a:solidFill>
                <a:latin typeface="Continuum Light" panose="020B0604020202020204" charset="0"/>
              </a:defRPr>
            </a:lvl2pPr>
            <a:lvl3pPr algn="r">
              <a:defRPr sz="2800" b="0">
                <a:solidFill>
                  <a:schemeClr val="accent1"/>
                </a:solidFill>
                <a:latin typeface="Continuum Light" panose="020B0604020202020204" charset="0"/>
              </a:defRPr>
            </a:lvl3pPr>
            <a:lvl4pPr marL="0" indent="0" algn="r">
              <a:buFontTx/>
              <a:buNone/>
              <a:defRPr sz="2800" b="0">
                <a:solidFill>
                  <a:schemeClr val="accent1"/>
                </a:solidFill>
                <a:latin typeface="Continuum Light" panose="020B0604020202020204" charset="0"/>
              </a:defRPr>
            </a:lvl4pPr>
            <a:lvl5pPr marL="0" indent="0" algn="r">
              <a:buFontTx/>
              <a:buNone/>
              <a:defRPr sz="2800" b="0">
                <a:solidFill>
                  <a:schemeClr val="accent1"/>
                </a:solidFill>
                <a:latin typeface="Continuum Light" panose="020B0604020202020204" charset="0"/>
              </a:defRPr>
            </a:lvl5pPr>
            <a:lvl6pPr algn="r">
              <a:defRPr sz="2800">
                <a:solidFill>
                  <a:schemeClr val="accent1"/>
                </a:solidFill>
                <a:latin typeface="Continuum Light" panose="020B0604020202020204" charset="0"/>
              </a:defRPr>
            </a:lvl6pPr>
            <a:lvl7pPr algn="r">
              <a:defRPr sz="2800" i="0">
                <a:solidFill>
                  <a:schemeClr val="accent1"/>
                </a:solidFill>
                <a:latin typeface="Continuum Light" panose="020B0604020202020204" charset="0"/>
              </a:defRPr>
            </a:lvl7pPr>
            <a:lvl8pPr algn="r">
              <a:defRPr sz="2800" i="0">
                <a:latin typeface="Continuum Light" panose="020B0604020202020204" charset="0"/>
              </a:defRPr>
            </a:lvl8pPr>
            <a:lvl9pPr algn="r">
              <a:defRPr sz="2800">
                <a:latin typeface="Continuum Light" panose="020B0604020202020204" charset="0"/>
              </a:defRPr>
            </a:lvl9pPr>
          </a:lstStyle>
          <a:p>
            <a:pPr lvl="0"/>
            <a:r>
              <a:rPr lang="fr-FR"/>
              <a:t>05.</a:t>
            </a:r>
          </a:p>
        </p:txBody>
      </p:sp>
      <p:sp>
        <p:nvSpPr>
          <p:cNvPr id="30" name="Espace réservé du texte 33">
            <a:extLst>
              <a:ext uri="{FF2B5EF4-FFF2-40B4-BE49-F238E27FC236}">
                <a16:creationId xmlns:a16="http://schemas.microsoft.com/office/drawing/2014/main" id="{D7008962-9FFC-414A-8E32-9970042EB815}"/>
              </a:ext>
            </a:extLst>
          </p:cNvPr>
          <p:cNvSpPr>
            <a:spLocks noGrp="1"/>
          </p:cNvSpPr>
          <p:nvPr>
            <p:ph type="body" sz="quarter" idx="43" hasCustomPrompt="1"/>
          </p:nvPr>
        </p:nvSpPr>
        <p:spPr>
          <a:xfrm>
            <a:off x="4114800" y="5483851"/>
            <a:ext cx="559966" cy="401726"/>
          </a:xfrm>
        </p:spPr>
        <p:txBody>
          <a:bodyPr anchor="ctr" anchorCtr="0">
            <a:noAutofit/>
          </a:bodyPr>
          <a:lstStyle>
            <a:lvl1pPr algn="r">
              <a:defRPr sz="2400" b="0">
                <a:solidFill>
                  <a:schemeClr val="accent1"/>
                </a:solidFill>
                <a:latin typeface="Gotham Black" pitchFamily="50" charset="0"/>
              </a:defRPr>
            </a:lvl1pPr>
            <a:lvl2pPr algn="r">
              <a:defRPr sz="2800" b="0">
                <a:solidFill>
                  <a:schemeClr val="accent1"/>
                </a:solidFill>
                <a:latin typeface="Continuum Light" panose="020B0604020202020204" charset="0"/>
              </a:defRPr>
            </a:lvl2pPr>
            <a:lvl3pPr algn="r">
              <a:defRPr sz="2800" b="0">
                <a:solidFill>
                  <a:schemeClr val="accent1"/>
                </a:solidFill>
                <a:latin typeface="Continuum Light" panose="020B0604020202020204" charset="0"/>
              </a:defRPr>
            </a:lvl3pPr>
            <a:lvl4pPr marL="0" indent="0" algn="r">
              <a:buFontTx/>
              <a:buNone/>
              <a:defRPr sz="2800" b="0">
                <a:solidFill>
                  <a:schemeClr val="accent1"/>
                </a:solidFill>
                <a:latin typeface="Continuum Light" panose="020B0604020202020204" charset="0"/>
              </a:defRPr>
            </a:lvl4pPr>
            <a:lvl5pPr marL="0" indent="0" algn="r">
              <a:buFontTx/>
              <a:buNone/>
              <a:defRPr sz="2800" b="0">
                <a:solidFill>
                  <a:schemeClr val="accent1"/>
                </a:solidFill>
                <a:latin typeface="Continuum Light" panose="020B0604020202020204" charset="0"/>
              </a:defRPr>
            </a:lvl5pPr>
            <a:lvl6pPr algn="r">
              <a:defRPr sz="2800">
                <a:solidFill>
                  <a:schemeClr val="accent1"/>
                </a:solidFill>
                <a:latin typeface="Continuum Light" panose="020B0604020202020204" charset="0"/>
              </a:defRPr>
            </a:lvl6pPr>
            <a:lvl7pPr algn="r">
              <a:defRPr sz="2800" i="0">
                <a:solidFill>
                  <a:schemeClr val="accent1"/>
                </a:solidFill>
                <a:latin typeface="Continuum Light" panose="020B0604020202020204" charset="0"/>
              </a:defRPr>
            </a:lvl7pPr>
            <a:lvl8pPr algn="r">
              <a:defRPr sz="2800" i="0">
                <a:latin typeface="Continuum Light" panose="020B0604020202020204" charset="0"/>
              </a:defRPr>
            </a:lvl8pPr>
            <a:lvl9pPr algn="r">
              <a:defRPr sz="2800">
                <a:latin typeface="Continuum Light" panose="020B0604020202020204" charset="0"/>
              </a:defRPr>
            </a:lvl9pPr>
          </a:lstStyle>
          <a:p>
            <a:pPr lvl="0"/>
            <a:r>
              <a:rPr lang="fr-FR"/>
              <a:t>07.</a:t>
            </a:r>
          </a:p>
        </p:txBody>
      </p:sp>
      <p:sp>
        <p:nvSpPr>
          <p:cNvPr id="31" name="Espace réservé du texte 4">
            <a:extLst>
              <a:ext uri="{FF2B5EF4-FFF2-40B4-BE49-F238E27FC236}">
                <a16:creationId xmlns:a16="http://schemas.microsoft.com/office/drawing/2014/main" id="{F24C663A-0E7A-4EBF-A14D-DC373AA978C2}"/>
              </a:ext>
            </a:extLst>
          </p:cNvPr>
          <p:cNvSpPr>
            <a:spLocks noGrp="1"/>
          </p:cNvSpPr>
          <p:nvPr>
            <p:ph type="body" sz="quarter" idx="11" hasCustomPrompt="1"/>
          </p:nvPr>
        </p:nvSpPr>
        <p:spPr>
          <a:xfrm>
            <a:off x="4851706" y="3455302"/>
            <a:ext cx="3038475" cy="276999"/>
          </a:xfrm>
        </p:spPr>
        <p:txBody>
          <a:bodyPr lIns="0" tIns="0" rIns="0" bIns="0" anchor="ctr" anchorCtr="0">
            <a:noAutofit/>
          </a:bodyPr>
          <a:lstStyle>
            <a:lvl1pPr marL="0" algn="l">
              <a:spcAft>
                <a:spcPts val="0"/>
              </a:spcAft>
              <a:defRPr sz="1800">
                <a:solidFill>
                  <a:schemeClr val="accent1"/>
                </a:solidFill>
              </a:defRPr>
            </a:lvl1pPr>
            <a:lvl2pPr marL="0" algn="l">
              <a:spcAft>
                <a:spcPts val="0"/>
              </a:spcAft>
              <a:defRPr sz="1800" b="1">
                <a:solidFill>
                  <a:schemeClr val="accent1"/>
                </a:solidFill>
                <a:latin typeface="Lato" panose="020B0604020202020204" charset="0"/>
              </a:defRPr>
            </a:lvl2pPr>
            <a:lvl3pPr marL="0" algn="l">
              <a:spcAft>
                <a:spcPts val="0"/>
              </a:spcAft>
              <a:defRPr sz="1800" b="1">
                <a:solidFill>
                  <a:schemeClr val="accent1"/>
                </a:solidFill>
                <a:latin typeface="Lato" panose="020B0604020202020204" charset="0"/>
              </a:defRPr>
            </a:lvl3pPr>
            <a:lvl4pPr marL="0" indent="0" algn="l">
              <a:spcAft>
                <a:spcPts val="0"/>
              </a:spcAft>
              <a:buFont typeface="Arial" panose="020B0604020202020204" pitchFamily="34" charset="0"/>
              <a:buNone/>
              <a:defRPr sz="1800" b="1">
                <a:solidFill>
                  <a:schemeClr val="accent1"/>
                </a:solidFill>
                <a:latin typeface="Lato" panose="020B0604020202020204" charset="0"/>
              </a:defRPr>
            </a:lvl4pPr>
            <a:lvl5pPr marL="0" indent="0" algn="l">
              <a:spcAft>
                <a:spcPts val="0"/>
              </a:spcAft>
              <a:buFont typeface="Arial" panose="020B0604020202020204" pitchFamily="34" charset="0"/>
              <a:buNone/>
              <a:defRPr sz="1800" b="1">
                <a:solidFill>
                  <a:schemeClr val="accent1"/>
                </a:solidFill>
                <a:latin typeface="Lato" panose="020B0604020202020204" charset="0"/>
              </a:defRPr>
            </a:lvl5pPr>
            <a:lvl6pPr marL="0" algn="l">
              <a:spcAft>
                <a:spcPts val="0"/>
              </a:spcAft>
              <a:defRPr sz="1800" b="1">
                <a:solidFill>
                  <a:schemeClr val="accent1"/>
                </a:solidFill>
                <a:latin typeface="Lato" panose="020B0604020202020204" charset="0"/>
              </a:defRPr>
            </a:lvl6pPr>
            <a:lvl7pPr marL="0" algn="l">
              <a:spcAft>
                <a:spcPts val="0"/>
              </a:spcAft>
              <a:defRPr sz="1800" b="1" i="0">
                <a:solidFill>
                  <a:schemeClr val="accent1"/>
                </a:solidFill>
                <a:latin typeface="Lato" panose="020B0604020202020204" charset="0"/>
              </a:defRPr>
            </a:lvl7pPr>
            <a:lvl8pPr marL="0" algn="l">
              <a:spcAft>
                <a:spcPts val="0"/>
              </a:spcAft>
              <a:defRPr sz="1800" b="1" i="0">
                <a:solidFill>
                  <a:schemeClr val="accent1"/>
                </a:solidFill>
                <a:latin typeface="Lato" panose="020B0604020202020204" charset="0"/>
              </a:defRPr>
            </a:lvl8pPr>
            <a:lvl9pPr marL="0" algn="l">
              <a:spcAft>
                <a:spcPts val="0"/>
              </a:spcAft>
              <a:defRPr sz="1800" b="1" i="0">
                <a:solidFill>
                  <a:schemeClr val="accent1"/>
                </a:solidFill>
                <a:latin typeface="Lato" panose="020B0604020202020204" charset="0"/>
              </a:defRPr>
            </a:lvl9pPr>
          </a:lstStyle>
          <a:p>
            <a:pPr lvl="0"/>
            <a:r>
              <a:rPr lang="fr-FR"/>
              <a:t>Titre de la partie</a:t>
            </a:r>
          </a:p>
        </p:txBody>
      </p:sp>
      <p:sp>
        <p:nvSpPr>
          <p:cNvPr id="32" name="Espace réservé du texte 4">
            <a:extLst>
              <a:ext uri="{FF2B5EF4-FFF2-40B4-BE49-F238E27FC236}">
                <a16:creationId xmlns:a16="http://schemas.microsoft.com/office/drawing/2014/main" id="{5678C5F5-A328-40CD-A577-2C61DDF70994}"/>
              </a:ext>
            </a:extLst>
          </p:cNvPr>
          <p:cNvSpPr>
            <a:spLocks noGrp="1"/>
          </p:cNvSpPr>
          <p:nvPr>
            <p:ph type="body" sz="quarter" idx="44" hasCustomPrompt="1"/>
          </p:nvPr>
        </p:nvSpPr>
        <p:spPr>
          <a:xfrm>
            <a:off x="4851706" y="4182411"/>
            <a:ext cx="3038475" cy="276999"/>
          </a:xfrm>
        </p:spPr>
        <p:txBody>
          <a:bodyPr lIns="0" tIns="0" rIns="0" bIns="0" anchor="ctr" anchorCtr="0">
            <a:noAutofit/>
          </a:bodyPr>
          <a:lstStyle>
            <a:lvl1pPr marL="0" algn="l">
              <a:spcAft>
                <a:spcPts val="0"/>
              </a:spcAft>
              <a:defRPr sz="1800">
                <a:solidFill>
                  <a:schemeClr val="accent1"/>
                </a:solidFill>
              </a:defRPr>
            </a:lvl1pPr>
            <a:lvl2pPr marL="0" algn="l">
              <a:spcAft>
                <a:spcPts val="0"/>
              </a:spcAft>
              <a:defRPr sz="1800" b="1">
                <a:solidFill>
                  <a:schemeClr val="accent1"/>
                </a:solidFill>
                <a:latin typeface="Lato" panose="020B0604020202020204" charset="0"/>
              </a:defRPr>
            </a:lvl2pPr>
            <a:lvl3pPr marL="0" algn="l">
              <a:spcAft>
                <a:spcPts val="0"/>
              </a:spcAft>
              <a:defRPr sz="1800" b="1">
                <a:solidFill>
                  <a:schemeClr val="accent1"/>
                </a:solidFill>
                <a:latin typeface="Lato" panose="020B0604020202020204" charset="0"/>
              </a:defRPr>
            </a:lvl3pPr>
            <a:lvl4pPr marL="0" indent="0" algn="l">
              <a:spcAft>
                <a:spcPts val="0"/>
              </a:spcAft>
              <a:buFont typeface="Arial" panose="020B0604020202020204" pitchFamily="34" charset="0"/>
              <a:buNone/>
              <a:defRPr sz="1800" b="1">
                <a:solidFill>
                  <a:schemeClr val="accent1"/>
                </a:solidFill>
                <a:latin typeface="Lato" panose="020B0604020202020204" charset="0"/>
              </a:defRPr>
            </a:lvl4pPr>
            <a:lvl5pPr marL="0" indent="0" algn="l">
              <a:spcAft>
                <a:spcPts val="0"/>
              </a:spcAft>
              <a:buFont typeface="Arial" panose="020B0604020202020204" pitchFamily="34" charset="0"/>
              <a:buNone/>
              <a:defRPr sz="1800" b="1">
                <a:solidFill>
                  <a:schemeClr val="accent1"/>
                </a:solidFill>
                <a:latin typeface="Lato" panose="020B0604020202020204" charset="0"/>
              </a:defRPr>
            </a:lvl5pPr>
            <a:lvl6pPr marL="0" algn="l">
              <a:spcAft>
                <a:spcPts val="0"/>
              </a:spcAft>
              <a:defRPr sz="1800" b="1">
                <a:solidFill>
                  <a:schemeClr val="accent1"/>
                </a:solidFill>
                <a:latin typeface="Lato" panose="020B0604020202020204" charset="0"/>
              </a:defRPr>
            </a:lvl6pPr>
            <a:lvl7pPr marL="0" algn="l">
              <a:spcAft>
                <a:spcPts val="0"/>
              </a:spcAft>
              <a:defRPr sz="1800" b="1" i="0">
                <a:solidFill>
                  <a:schemeClr val="accent1"/>
                </a:solidFill>
                <a:latin typeface="Lato" panose="020B0604020202020204" charset="0"/>
              </a:defRPr>
            </a:lvl7pPr>
            <a:lvl8pPr marL="0" algn="l">
              <a:spcAft>
                <a:spcPts val="0"/>
              </a:spcAft>
              <a:defRPr sz="1800" b="1" i="0">
                <a:solidFill>
                  <a:schemeClr val="accent1"/>
                </a:solidFill>
                <a:latin typeface="Lato" panose="020B0604020202020204" charset="0"/>
              </a:defRPr>
            </a:lvl8pPr>
            <a:lvl9pPr marL="0" algn="l">
              <a:spcAft>
                <a:spcPts val="0"/>
              </a:spcAft>
              <a:defRPr sz="1800" b="1" i="0">
                <a:solidFill>
                  <a:schemeClr val="accent1"/>
                </a:solidFill>
                <a:latin typeface="Lato" panose="020B0604020202020204" charset="0"/>
              </a:defRPr>
            </a:lvl9pPr>
          </a:lstStyle>
          <a:p>
            <a:pPr lvl="0"/>
            <a:r>
              <a:rPr lang="fr-FR"/>
              <a:t>Titre de la partie</a:t>
            </a:r>
          </a:p>
        </p:txBody>
      </p:sp>
      <p:sp>
        <p:nvSpPr>
          <p:cNvPr id="33" name="Espace réservé du texte 4">
            <a:extLst>
              <a:ext uri="{FF2B5EF4-FFF2-40B4-BE49-F238E27FC236}">
                <a16:creationId xmlns:a16="http://schemas.microsoft.com/office/drawing/2014/main" id="{9508E12A-6E1F-4EB7-B503-1FA722CC1A65}"/>
              </a:ext>
            </a:extLst>
          </p:cNvPr>
          <p:cNvSpPr>
            <a:spLocks noGrp="1"/>
          </p:cNvSpPr>
          <p:nvPr>
            <p:ph type="body" sz="quarter" idx="45" hasCustomPrompt="1"/>
          </p:nvPr>
        </p:nvSpPr>
        <p:spPr>
          <a:xfrm>
            <a:off x="4851706" y="4882405"/>
            <a:ext cx="3038475" cy="276999"/>
          </a:xfrm>
        </p:spPr>
        <p:txBody>
          <a:bodyPr lIns="0" tIns="0" rIns="0" bIns="0" anchor="ctr" anchorCtr="0">
            <a:noAutofit/>
          </a:bodyPr>
          <a:lstStyle>
            <a:lvl1pPr marL="0" algn="l">
              <a:spcAft>
                <a:spcPts val="0"/>
              </a:spcAft>
              <a:defRPr sz="1800">
                <a:solidFill>
                  <a:schemeClr val="accent1"/>
                </a:solidFill>
              </a:defRPr>
            </a:lvl1pPr>
            <a:lvl2pPr marL="0" algn="l">
              <a:spcAft>
                <a:spcPts val="0"/>
              </a:spcAft>
              <a:defRPr sz="1800" b="1">
                <a:solidFill>
                  <a:schemeClr val="accent1"/>
                </a:solidFill>
                <a:latin typeface="Lato" panose="020B0604020202020204" charset="0"/>
              </a:defRPr>
            </a:lvl2pPr>
            <a:lvl3pPr marL="0" algn="l">
              <a:spcAft>
                <a:spcPts val="0"/>
              </a:spcAft>
              <a:defRPr sz="1800" b="1">
                <a:solidFill>
                  <a:schemeClr val="accent1"/>
                </a:solidFill>
                <a:latin typeface="Lato" panose="020B0604020202020204" charset="0"/>
              </a:defRPr>
            </a:lvl3pPr>
            <a:lvl4pPr marL="0" indent="0" algn="l">
              <a:spcAft>
                <a:spcPts val="0"/>
              </a:spcAft>
              <a:buFont typeface="Arial" panose="020B0604020202020204" pitchFamily="34" charset="0"/>
              <a:buNone/>
              <a:defRPr sz="1800" b="1">
                <a:solidFill>
                  <a:schemeClr val="accent1"/>
                </a:solidFill>
                <a:latin typeface="Lato" panose="020B0604020202020204" charset="0"/>
              </a:defRPr>
            </a:lvl4pPr>
            <a:lvl5pPr marL="0" indent="0" algn="l">
              <a:spcAft>
                <a:spcPts val="0"/>
              </a:spcAft>
              <a:buFont typeface="Arial" panose="020B0604020202020204" pitchFamily="34" charset="0"/>
              <a:buNone/>
              <a:defRPr sz="1800" b="1">
                <a:solidFill>
                  <a:schemeClr val="accent1"/>
                </a:solidFill>
                <a:latin typeface="Lato" panose="020B0604020202020204" charset="0"/>
              </a:defRPr>
            </a:lvl5pPr>
            <a:lvl6pPr marL="0" algn="l">
              <a:spcAft>
                <a:spcPts val="0"/>
              </a:spcAft>
              <a:defRPr sz="1800" b="1">
                <a:solidFill>
                  <a:schemeClr val="accent1"/>
                </a:solidFill>
                <a:latin typeface="Lato" panose="020B0604020202020204" charset="0"/>
              </a:defRPr>
            </a:lvl6pPr>
            <a:lvl7pPr marL="0" algn="l">
              <a:spcAft>
                <a:spcPts val="0"/>
              </a:spcAft>
              <a:defRPr sz="1800" b="1" i="0">
                <a:solidFill>
                  <a:schemeClr val="accent1"/>
                </a:solidFill>
                <a:latin typeface="Lato" panose="020B0604020202020204" charset="0"/>
              </a:defRPr>
            </a:lvl7pPr>
            <a:lvl8pPr marL="0" algn="l">
              <a:spcAft>
                <a:spcPts val="0"/>
              </a:spcAft>
              <a:defRPr sz="1800" b="1" i="0">
                <a:solidFill>
                  <a:schemeClr val="accent1"/>
                </a:solidFill>
                <a:latin typeface="Lato" panose="020B0604020202020204" charset="0"/>
              </a:defRPr>
            </a:lvl8pPr>
            <a:lvl9pPr marL="0" algn="l">
              <a:spcAft>
                <a:spcPts val="0"/>
              </a:spcAft>
              <a:defRPr sz="1800" b="1" i="0">
                <a:solidFill>
                  <a:schemeClr val="accent1"/>
                </a:solidFill>
                <a:latin typeface="Lato" panose="020B0604020202020204" charset="0"/>
              </a:defRPr>
            </a:lvl9pPr>
          </a:lstStyle>
          <a:p>
            <a:pPr lvl="0"/>
            <a:r>
              <a:rPr lang="fr-FR"/>
              <a:t>Titre de la partie</a:t>
            </a:r>
          </a:p>
        </p:txBody>
      </p:sp>
      <p:sp>
        <p:nvSpPr>
          <p:cNvPr id="34" name="Espace réservé du texte 4">
            <a:extLst>
              <a:ext uri="{FF2B5EF4-FFF2-40B4-BE49-F238E27FC236}">
                <a16:creationId xmlns:a16="http://schemas.microsoft.com/office/drawing/2014/main" id="{21EF4C61-8049-4162-AFF8-6A9D96EB51C7}"/>
              </a:ext>
            </a:extLst>
          </p:cNvPr>
          <p:cNvSpPr>
            <a:spLocks noGrp="1"/>
          </p:cNvSpPr>
          <p:nvPr>
            <p:ph type="body" sz="quarter" idx="46" hasCustomPrompt="1"/>
          </p:nvPr>
        </p:nvSpPr>
        <p:spPr>
          <a:xfrm>
            <a:off x="4851706" y="5583136"/>
            <a:ext cx="3038475" cy="276999"/>
          </a:xfrm>
        </p:spPr>
        <p:txBody>
          <a:bodyPr lIns="0" tIns="0" rIns="0" bIns="0" anchor="ctr" anchorCtr="0">
            <a:noAutofit/>
          </a:bodyPr>
          <a:lstStyle>
            <a:lvl1pPr marL="0" algn="l">
              <a:spcAft>
                <a:spcPts val="0"/>
              </a:spcAft>
              <a:defRPr sz="1800">
                <a:solidFill>
                  <a:schemeClr val="accent1"/>
                </a:solidFill>
              </a:defRPr>
            </a:lvl1pPr>
            <a:lvl2pPr marL="0" algn="l">
              <a:spcAft>
                <a:spcPts val="0"/>
              </a:spcAft>
              <a:defRPr sz="1800" b="1">
                <a:solidFill>
                  <a:schemeClr val="accent1"/>
                </a:solidFill>
                <a:latin typeface="Lato" panose="020B0604020202020204" charset="0"/>
              </a:defRPr>
            </a:lvl2pPr>
            <a:lvl3pPr marL="0" algn="l">
              <a:spcAft>
                <a:spcPts val="0"/>
              </a:spcAft>
              <a:defRPr sz="1800" b="1">
                <a:solidFill>
                  <a:schemeClr val="accent1"/>
                </a:solidFill>
                <a:latin typeface="Lato" panose="020B0604020202020204" charset="0"/>
              </a:defRPr>
            </a:lvl3pPr>
            <a:lvl4pPr marL="0" indent="0" algn="l">
              <a:spcAft>
                <a:spcPts val="0"/>
              </a:spcAft>
              <a:buFont typeface="Arial" panose="020B0604020202020204" pitchFamily="34" charset="0"/>
              <a:buNone/>
              <a:defRPr sz="1800" b="1">
                <a:solidFill>
                  <a:schemeClr val="accent1"/>
                </a:solidFill>
                <a:latin typeface="Lato" panose="020B0604020202020204" charset="0"/>
              </a:defRPr>
            </a:lvl4pPr>
            <a:lvl5pPr marL="0" indent="0" algn="l">
              <a:spcAft>
                <a:spcPts val="0"/>
              </a:spcAft>
              <a:buFont typeface="Arial" panose="020B0604020202020204" pitchFamily="34" charset="0"/>
              <a:buNone/>
              <a:defRPr sz="1800" b="1">
                <a:solidFill>
                  <a:schemeClr val="accent1"/>
                </a:solidFill>
                <a:latin typeface="Lato" panose="020B0604020202020204" charset="0"/>
              </a:defRPr>
            </a:lvl5pPr>
            <a:lvl6pPr marL="0" algn="l">
              <a:spcAft>
                <a:spcPts val="0"/>
              </a:spcAft>
              <a:defRPr sz="1800" b="1">
                <a:solidFill>
                  <a:schemeClr val="accent1"/>
                </a:solidFill>
                <a:latin typeface="Lato" panose="020B0604020202020204" charset="0"/>
              </a:defRPr>
            </a:lvl6pPr>
            <a:lvl7pPr marL="0" algn="l">
              <a:spcAft>
                <a:spcPts val="0"/>
              </a:spcAft>
              <a:defRPr sz="1800" b="1" i="0">
                <a:solidFill>
                  <a:schemeClr val="accent1"/>
                </a:solidFill>
                <a:latin typeface="Lato" panose="020B0604020202020204" charset="0"/>
              </a:defRPr>
            </a:lvl7pPr>
            <a:lvl8pPr marL="0" algn="l">
              <a:spcAft>
                <a:spcPts val="0"/>
              </a:spcAft>
              <a:defRPr sz="1800" b="1" i="0">
                <a:solidFill>
                  <a:schemeClr val="accent1"/>
                </a:solidFill>
                <a:latin typeface="Lato" panose="020B0604020202020204" charset="0"/>
              </a:defRPr>
            </a:lvl8pPr>
            <a:lvl9pPr marL="0" algn="l">
              <a:spcAft>
                <a:spcPts val="0"/>
              </a:spcAft>
              <a:defRPr sz="1800" b="1" i="0">
                <a:solidFill>
                  <a:schemeClr val="accent1"/>
                </a:solidFill>
                <a:latin typeface="Lato" panose="020B0604020202020204" charset="0"/>
              </a:defRPr>
            </a:lvl9pPr>
          </a:lstStyle>
          <a:p>
            <a:pPr lvl="0"/>
            <a:r>
              <a:rPr lang="fr-FR"/>
              <a:t>Titre de la partie</a:t>
            </a:r>
          </a:p>
        </p:txBody>
      </p:sp>
      <p:sp>
        <p:nvSpPr>
          <p:cNvPr id="35" name="Espace réservé du texte 4">
            <a:extLst>
              <a:ext uri="{FF2B5EF4-FFF2-40B4-BE49-F238E27FC236}">
                <a16:creationId xmlns:a16="http://schemas.microsoft.com/office/drawing/2014/main" id="{64497EC4-C432-42FF-9D92-3EFAAFE1CB5B}"/>
              </a:ext>
            </a:extLst>
          </p:cNvPr>
          <p:cNvSpPr>
            <a:spLocks noGrp="1"/>
          </p:cNvSpPr>
          <p:nvPr>
            <p:ph type="body" sz="quarter" idx="47" hasCustomPrompt="1"/>
          </p:nvPr>
        </p:nvSpPr>
        <p:spPr>
          <a:xfrm>
            <a:off x="8743770" y="3455302"/>
            <a:ext cx="3038475" cy="276999"/>
          </a:xfrm>
        </p:spPr>
        <p:txBody>
          <a:bodyPr lIns="0" tIns="0" rIns="0" bIns="0" anchor="ctr" anchorCtr="0">
            <a:noAutofit/>
          </a:bodyPr>
          <a:lstStyle>
            <a:lvl1pPr marL="0" algn="l">
              <a:spcAft>
                <a:spcPts val="0"/>
              </a:spcAft>
              <a:defRPr sz="1800">
                <a:solidFill>
                  <a:schemeClr val="accent1"/>
                </a:solidFill>
              </a:defRPr>
            </a:lvl1pPr>
            <a:lvl2pPr marL="0" algn="l">
              <a:spcAft>
                <a:spcPts val="0"/>
              </a:spcAft>
              <a:defRPr sz="1800" b="1">
                <a:solidFill>
                  <a:schemeClr val="accent1"/>
                </a:solidFill>
                <a:latin typeface="Lato" panose="020B0604020202020204" charset="0"/>
              </a:defRPr>
            </a:lvl2pPr>
            <a:lvl3pPr marL="0" algn="l">
              <a:spcAft>
                <a:spcPts val="0"/>
              </a:spcAft>
              <a:defRPr sz="1800" b="1">
                <a:solidFill>
                  <a:schemeClr val="accent1"/>
                </a:solidFill>
                <a:latin typeface="Lato" panose="020B0604020202020204" charset="0"/>
              </a:defRPr>
            </a:lvl3pPr>
            <a:lvl4pPr marL="0" indent="0" algn="l">
              <a:spcAft>
                <a:spcPts val="0"/>
              </a:spcAft>
              <a:buFont typeface="Arial" panose="020B0604020202020204" pitchFamily="34" charset="0"/>
              <a:buNone/>
              <a:defRPr sz="1800" b="1">
                <a:solidFill>
                  <a:schemeClr val="accent1"/>
                </a:solidFill>
                <a:latin typeface="Lato" panose="020B0604020202020204" charset="0"/>
              </a:defRPr>
            </a:lvl4pPr>
            <a:lvl5pPr marL="0" indent="0" algn="l">
              <a:spcAft>
                <a:spcPts val="0"/>
              </a:spcAft>
              <a:buFont typeface="Arial" panose="020B0604020202020204" pitchFamily="34" charset="0"/>
              <a:buNone/>
              <a:defRPr sz="1800" b="1">
                <a:solidFill>
                  <a:schemeClr val="accent1"/>
                </a:solidFill>
                <a:latin typeface="Lato" panose="020B0604020202020204" charset="0"/>
              </a:defRPr>
            </a:lvl5pPr>
            <a:lvl6pPr marL="0" algn="l">
              <a:spcAft>
                <a:spcPts val="0"/>
              </a:spcAft>
              <a:defRPr sz="1800" b="1">
                <a:solidFill>
                  <a:schemeClr val="accent1"/>
                </a:solidFill>
                <a:latin typeface="Lato" panose="020B0604020202020204" charset="0"/>
              </a:defRPr>
            </a:lvl6pPr>
            <a:lvl7pPr marL="0" algn="l">
              <a:spcAft>
                <a:spcPts val="0"/>
              </a:spcAft>
              <a:defRPr sz="1800" b="1" i="0">
                <a:solidFill>
                  <a:schemeClr val="accent1"/>
                </a:solidFill>
                <a:latin typeface="Lato" panose="020B0604020202020204" charset="0"/>
              </a:defRPr>
            </a:lvl7pPr>
            <a:lvl8pPr marL="0" algn="l">
              <a:spcAft>
                <a:spcPts val="0"/>
              </a:spcAft>
              <a:defRPr sz="1800" b="1" i="0">
                <a:solidFill>
                  <a:schemeClr val="accent1"/>
                </a:solidFill>
                <a:latin typeface="Lato" panose="020B0604020202020204" charset="0"/>
              </a:defRPr>
            </a:lvl8pPr>
            <a:lvl9pPr marL="0" algn="l">
              <a:spcAft>
                <a:spcPts val="0"/>
              </a:spcAft>
              <a:defRPr sz="1800" b="1" i="0">
                <a:solidFill>
                  <a:schemeClr val="accent1"/>
                </a:solidFill>
                <a:latin typeface="Lato" panose="020B0604020202020204" charset="0"/>
              </a:defRPr>
            </a:lvl9pPr>
          </a:lstStyle>
          <a:p>
            <a:pPr lvl="0"/>
            <a:r>
              <a:rPr lang="fr-FR"/>
              <a:t>Titre de la partie</a:t>
            </a:r>
          </a:p>
        </p:txBody>
      </p:sp>
      <p:sp>
        <p:nvSpPr>
          <p:cNvPr id="36" name="Espace réservé du texte 4">
            <a:extLst>
              <a:ext uri="{FF2B5EF4-FFF2-40B4-BE49-F238E27FC236}">
                <a16:creationId xmlns:a16="http://schemas.microsoft.com/office/drawing/2014/main" id="{BE7ABC2A-4AC9-4210-BF8B-CCC8652206A1}"/>
              </a:ext>
            </a:extLst>
          </p:cNvPr>
          <p:cNvSpPr>
            <a:spLocks noGrp="1"/>
          </p:cNvSpPr>
          <p:nvPr>
            <p:ph type="body" sz="quarter" idx="48" hasCustomPrompt="1"/>
          </p:nvPr>
        </p:nvSpPr>
        <p:spPr>
          <a:xfrm>
            <a:off x="8743770" y="4182411"/>
            <a:ext cx="3038475" cy="276999"/>
          </a:xfrm>
        </p:spPr>
        <p:txBody>
          <a:bodyPr lIns="0" tIns="0" rIns="0" bIns="0" anchor="ctr" anchorCtr="0">
            <a:noAutofit/>
          </a:bodyPr>
          <a:lstStyle>
            <a:lvl1pPr marL="0" algn="l">
              <a:spcAft>
                <a:spcPts val="0"/>
              </a:spcAft>
              <a:defRPr sz="1800">
                <a:solidFill>
                  <a:schemeClr val="accent1"/>
                </a:solidFill>
              </a:defRPr>
            </a:lvl1pPr>
            <a:lvl2pPr marL="0" algn="l">
              <a:spcAft>
                <a:spcPts val="0"/>
              </a:spcAft>
              <a:defRPr sz="1800" b="1">
                <a:solidFill>
                  <a:schemeClr val="accent1"/>
                </a:solidFill>
                <a:latin typeface="Lato" panose="020B0604020202020204" charset="0"/>
              </a:defRPr>
            </a:lvl2pPr>
            <a:lvl3pPr marL="0" algn="l">
              <a:spcAft>
                <a:spcPts val="0"/>
              </a:spcAft>
              <a:defRPr sz="1800" b="1">
                <a:solidFill>
                  <a:schemeClr val="accent1"/>
                </a:solidFill>
                <a:latin typeface="Lato" panose="020B0604020202020204" charset="0"/>
              </a:defRPr>
            </a:lvl3pPr>
            <a:lvl4pPr marL="0" indent="0" algn="l">
              <a:spcAft>
                <a:spcPts val="0"/>
              </a:spcAft>
              <a:buFont typeface="Arial" panose="020B0604020202020204" pitchFamily="34" charset="0"/>
              <a:buNone/>
              <a:defRPr sz="1800" b="1">
                <a:solidFill>
                  <a:schemeClr val="accent1"/>
                </a:solidFill>
                <a:latin typeface="Lato" panose="020B0604020202020204" charset="0"/>
              </a:defRPr>
            </a:lvl4pPr>
            <a:lvl5pPr marL="0" indent="0" algn="l">
              <a:spcAft>
                <a:spcPts val="0"/>
              </a:spcAft>
              <a:buFont typeface="Arial" panose="020B0604020202020204" pitchFamily="34" charset="0"/>
              <a:buNone/>
              <a:defRPr sz="1800" b="1">
                <a:solidFill>
                  <a:schemeClr val="accent1"/>
                </a:solidFill>
                <a:latin typeface="Lato" panose="020B0604020202020204" charset="0"/>
              </a:defRPr>
            </a:lvl5pPr>
            <a:lvl6pPr marL="0" algn="l">
              <a:spcAft>
                <a:spcPts val="0"/>
              </a:spcAft>
              <a:defRPr sz="1800" b="1">
                <a:solidFill>
                  <a:schemeClr val="accent1"/>
                </a:solidFill>
                <a:latin typeface="Lato" panose="020B0604020202020204" charset="0"/>
              </a:defRPr>
            </a:lvl6pPr>
            <a:lvl7pPr marL="0" algn="l">
              <a:spcAft>
                <a:spcPts val="0"/>
              </a:spcAft>
              <a:defRPr sz="1800" b="1" i="0">
                <a:solidFill>
                  <a:schemeClr val="accent1"/>
                </a:solidFill>
                <a:latin typeface="Lato" panose="020B0604020202020204" charset="0"/>
              </a:defRPr>
            </a:lvl7pPr>
            <a:lvl8pPr marL="0" algn="l">
              <a:spcAft>
                <a:spcPts val="0"/>
              </a:spcAft>
              <a:defRPr sz="1800" b="1" i="0">
                <a:solidFill>
                  <a:schemeClr val="accent1"/>
                </a:solidFill>
                <a:latin typeface="Lato" panose="020B0604020202020204" charset="0"/>
              </a:defRPr>
            </a:lvl8pPr>
            <a:lvl9pPr marL="0" algn="l">
              <a:spcAft>
                <a:spcPts val="0"/>
              </a:spcAft>
              <a:defRPr sz="1800" b="1" i="0">
                <a:solidFill>
                  <a:schemeClr val="accent1"/>
                </a:solidFill>
                <a:latin typeface="Lato" panose="020B0604020202020204" charset="0"/>
              </a:defRPr>
            </a:lvl9pPr>
          </a:lstStyle>
          <a:p>
            <a:pPr lvl="0"/>
            <a:r>
              <a:rPr lang="fr-FR"/>
              <a:t>Titre de la partie</a:t>
            </a:r>
          </a:p>
        </p:txBody>
      </p:sp>
      <p:sp>
        <p:nvSpPr>
          <p:cNvPr id="37" name="Espace réservé du texte 4">
            <a:extLst>
              <a:ext uri="{FF2B5EF4-FFF2-40B4-BE49-F238E27FC236}">
                <a16:creationId xmlns:a16="http://schemas.microsoft.com/office/drawing/2014/main" id="{07BE784D-B1A2-4738-A782-5B7E629EE2D2}"/>
              </a:ext>
            </a:extLst>
          </p:cNvPr>
          <p:cNvSpPr>
            <a:spLocks noGrp="1"/>
          </p:cNvSpPr>
          <p:nvPr>
            <p:ph type="body" sz="quarter" idx="49" hasCustomPrompt="1"/>
          </p:nvPr>
        </p:nvSpPr>
        <p:spPr>
          <a:xfrm>
            <a:off x="8743770" y="4882405"/>
            <a:ext cx="3038475" cy="276999"/>
          </a:xfrm>
        </p:spPr>
        <p:txBody>
          <a:bodyPr lIns="0" tIns="0" rIns="0" bIns="0" anchor="ctr" anchorCtr="0">
            <a:noAutofit/>
          </a:bodyPr>
          <a:lstStyle>
            <a:lvl1pPr marL="0" algn="l">
              <a:spcAft>
                <a:spcPts val="0"/>
              </a:spcAft>
              <a:defRPr sz="1800">
                <a:solidFill>
                  <a:schemeClr val="accent1"/>
                </a:solidFill>
              </a:defRPr>
            </a:lvl1pPr>
            <a:lvl2pPr marL="0" algn="l">
              <a:spcAft>
                <a:spcPts val="0"/>
              </a:spcAft>
              <a:defRPr sz="1800" b="1">
                <a:solidFill>
                  <a:schemeClr val="accent1"/>
                </a:solidFill>
                <a:latin typeface="Lato" panose="020B0604020202020204" charset="0"/>
              </a:defRPr>
            </a:lvl2pPr>
            <a:lvl3pPr marL="0" algn="l">
              <a:spcAft>
                <a:spcPts val="0"/>
              </a:spcAft>
              <a:defRPr sz="1800" b="1">
                <a:solidFill>
                  <a:schemeClr val="accent1"/>
                </a:solidFill>
                <a:latin typeface="Lato" panose="020B0604020202020204" charset="0"/>
              </a:defRPr>
            </a:lvl3pPr>
            <a:lvl4pPr marL="0" indent="0" algn="l">
              <a:spcAft>
                <a:spcPts val="0"/>
              </a:spcAft>
              <a:buFont typeface="Arial" panose="020B0604020202020204" pitchFamily="34" charset="0"/>
              <a:buNone/>
              <a:defRPr sz="1800" b="1">
                <a:solidFill>
                  <a:schemeClr val="accent1"/>
                </a:solidFill>
                <a:latin typeface="Lato" panose="020B0604020202020204" charset="0"/>
              </a:defRPr>
            </a:lvl4pPr>
            <a:lvl5pPr marL="0" indent="0" algn="l">
              <a:spcAft>
                <a:spcPts val="0"/>
              </a:spcAft>
              <a:buFont typeface="Arial" panose="020B0604020202020204" pitchFamily="34" charset="0"/>
              <a:buNone/>
              <a:defRPr sz="1800" b="1">
                <a:solidFill>
                  <a:schemeClr val="accent1"/>
                </a:solidFill>
                <a:latin typeface="Lato" panose="020B0604020202020204" charset="0"/>
              </a:defRPr>
            </a:lvl5pPr>
            <a:lvl6pPr marL="0" algn="l">
              <a:spcAft>
                <a:spcPts val="0"/>
              </a:spcAft>
              <a:defRPr sz="1800" b="1">
                <a:solidFill>
                  <a:schemeClr val="accent1"/>
                </a:solidFill>
                <a:latin typeface="Lato" panose="020B0604020202020204" charset="0"/>
              </a:defRPr>
            </a:lvl6pPr>
            <a:lvl7pPr marL="0" algn="l">
              <a:spcAft>
                <a:spcPts val="0"/>
              </a:spcAft>
              <a:defRPr sz="1800" b="1" i="0">
                <a:solidFill>
                  <a:schemeClr val="accent1"/>
                </a:solidFill>
                <a:latin typeface="Lato" panose="020B0604020202020204" charset="0"/>
              </a:defRPr>
            </a:lvl7pPr>
            <a:lvl8pPr marL="0" algn="l">
              <a:spcAft>
                <a:spcPts val="0"/>
              </a:spcAft>
              <a:defRPr sz="1800" b="1" i="0">
                <a:solidFill>
                  <a:schemeClr val="accent1"/>
                </a:solidFill>
                <a:latin typeface="Lato" panose="020B0604020202020204" charset="0"/>
              </a:defRPr>
            </a:lvl8pPr>
            <a:lvl9pPr marL="0" algn="l">
              <a:spcAft>
                <a:spcPts val="0"/>
              </a:spcAft>
              <a:defRPr sz="1800" b="1" i="0">
                <a:solidFill>
                  <a:schemeClr val="accent1"/>
                </a:solidFill>
                <a:latin typeface="Lato" panose="020B0604020202020204" charset="0"/>
              </a:defRPr>
            </a:lvl9pPr>
          </a:lstStyle>
          <a:p>
            <a:pPr lvl="0"/>
            <a:r>
              <a:rPr lang="fr-FR"/>
              <a:t>Titre de la partie</a:t>
            </a:r>
          </a:p>
        </p:txBody>
      </p:sp>
      <p:sp>
        <p:nvSpPr>
          <p:cNvPr id="38" name="Espace réservé du texte 4">
            <a:extLst>
              <a:ext uri="{FF2B5EF4-FFF2-40B4-BE49-F238E27FC236}">
                <a16:creationId xmlns:a16="http://schemas.microsoft.com/office/drawing/2014/main" id="{ECE9A8F7-8099-4CAA-88D1-83B8E1286DBD}"/>
              </a:ext>
            </a:extLst>
          </p:cNvPr>
          <p:cNvSpPr>
            <a:spLocks noGrp="1"/>
          </p:cNvSpPr>
          <p:nvPr>
            <p:ph type="body" sz="quarter" idx="50" hasCustomPrompt="1"/>
          </p:nvPr>
        </p:nvSpPr>
        <p:spPr>
          <a:xfrm>
            <a:off x="8743770" y="5583136"/>
            <a:ext cx="3038475" cy="276999"/>
          </a:xfrm>
        </p:spPr>
        <p:txBody>
          <a:bodyPr lIns="0" tIns="0" rIns="0" bIns="0" anchor="ctr" anchorCtr="0">
            <a:noAutofit/>
          </a:bodyPr>
          <a:lstStyle>
            <a:lvl1pPr marL="0" algn="l">
              <a:spcAft>
                <a:spcPts val="0"/>
              </a:spcAft>
              <a:defRPr sz="1800">
                <a:solidFill>
                  <a:schemeClr val="accent1"/>
                </a:solidFill>
              </a:defRPr>
            </a:lvl1pPr>
            <a:lvl2pPr marL="0" algn="l">
              <a:spcAft>
                <a:spcPts val="0"/>
              </a:spcAft>
              <a:defRPr sz="1800" b="1">
                <a:solidFill>
                  <a:schemeClr val="accent1"/>
                </a:solidFill>
                <a:latin typeface="Lato" panose="020B0604020202020204" charset="0"/>
              </a:defRPr>
            </a:lvl2pPr>
            <a:lvl3pPr marL="0" algn="l">
              <a:spcAft>
                <a:spcPts val="0"/>
              </a:spcAft>
              <a:defRPr sz="1800" b="1">
                <a:solidFill>
                  <a:schemeClr val="accent1"/>
                </a:solidFill>
                <a:latin typeface="Lato" panose="020B0604020202020204" charset="0"/>
              </a:defRPr>
            </a:lvl3pPr>
            <a:lvl4pPr marL="0" indent="0" algn="l">
              <a:spcAft>
                <a:spcPts val="0"/>
              </a:spcAft>
              <a:buFont typeface="Arial" panose="020B0604020202020204" pitchFamily="34" charset="0"/>
              <a:buNone/>
              <a:defRPr sz="1800" b="1">
                <a:solidFill>
                  <a:schemeClr val="accent1"/>
                </a:solidFill>
                <a:latin typeface="Lato" panose="020B0604020202020204" charset="0"/>
              </a:defRPr>
            </a:lvl4pPr>
            <a:lvl5pPr marL="0" indent="0" algn="l">
              <a:spcAft>
                <a:spcPts val="0"/>
              </a:spcAft>
              <a:buFont typeface="Arial" panose="020B0604020202020204" pitchFamily="34" charset="0"/>
              <a:buNone/>
              <a:defRPr sz="1800" b="1">
                <a:solidFill>
                  <a:schemeClr val="accent1"/>
                </a:solidFill>
                <a:latin typeface="Lato" panose="020B0604020202020204" charset="0"/>
              </a:defRPr>
            </a:lvl5pPr>
            <a:lvl6pPr marL="0" algn="l">
              <a:spcAft>
                <a:spcPts val="0"/>
              </a:spcAft>
              <a:defRPr sz="1800" b="1">
                <a:solidFill>
                  <a:schemeClr val="accent1"/>
                </a:solidFill>
                <a:latin typeface="Lato" panose="020B0604020202020204" charset="0"/>
              </a:defRPr>
            </a:lvl6pPr>
            <a:lvl7pPr marL="0" algn="l">
              <a:spcAft>
                <a:spcPts val="0"/>
              </a:spcAft>
              <a:defRPr sz="1800" b="1" i="0">
                <a:solidFill>
                  <a:schemeClr val="accent1"/>
                </a:solidFill>
                <a:latin typeface="Lato" panose="020B0604020202020204" charset="0"/>
              </a:defRPr>
            </a:lvl7pPr>
            <a:lvl8pPr marL="0" algn="l">
              <a:spcAft>
                <a:spcPts val="0"/>
              </a:spcAft>
              <a:defRPr sz="1800" b="1" i="0">
                <a:solidFill>
                  <a:schemeClr val="accent1"/>
                </a:solidFill>
                <a:latin typeface="Lato" panose="020B0604020202020204" charset="0"/>
              </a:defRPr>
            </a:lvl8pPr>
            <a:lvl9pPr marL="0" algn="l">
              <a:spcAft>
                <a:spcPts val="0"/>
              </a:spcAft>
              <a:defRPr sz="1800" b="1" i="0">
                <a:solidFill>
                  <a:schemeClr val="accent1"/>
                </a:solidFill>
                <a:latin typeface="Lato" panose="020B0604020202020204" charset="0"/>
              </a:defRPr>
            </a:lvl9pPr>
          </a:lstStyle>
          <a:p>
            <a:pPr lvl="0"/>
            <a:r>
              <a:rPr lang="fr-FR"/>
              <a:t>Titre de la partie</a:t>
            </a:r>
          </a:p>
        </p:txBody>
      </p:sp>
    </p:spTree>
    <p:extLst>
      <p:ext uri="{BB962C8B-B14F-4D97-AF65-F5344CB8AC3E}">
        <p14:creationId xmlns:p14="http://schemas.microsoft.com/office/powerpoint/2010/main" val="39206316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2">
          <p15:clr>
            <a:srgbClr val="C35EA4"/>
          </p15:clr>
        </p15:guide>
        <p15:guide id="2" orient="horz" pos="4088">
          <p15:clr>
            <a:srgbClr val="FBAE40"/>
          </p15:clr>
        </p15:guide>
        <p15:guide id="3" pos="7423">
          <p15:clr>
            <a:srgbClr val="C35EA4"/>
          </p15:clr>
        </p15:guide>
        <p15:guide id="4" pos="257">
          <p15:clr>
            <a:srgbClr val="C35EA4"/>
          </p15:clr>
        </p15:guide>
        <p15:guide id="5" pos="483">
          <p15:clr>
            <a:srgbClr val="C35EA4"/>
          </p15:clr>
        </p15:guide>
        <p15:guide id="6" pos="7197">
          <p15:clr>
            <a:srgbClr val="C35EA4"/>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p:cSld name="Sommaire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pic>
        <p:nvPicPr>
          <p:cNvPr id="2" name="Image 1">
            <a:extLst>
              <a:ext uri="{FF2B5EF4-FFF2-40B4-BE49-F238E27FC236}">
                <a16:creationId xmlns:a16="http://schemas.microsoft.com/office/drawing/2014/main" id="{F875B90C-EDB8-B070-D2DF-06324FC9CCC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cxnSp>
        <p:nvCxnSpPr>
          <p:cNvPr id="3" name="Connecteur droit 2">
            <a:extLst>
              <a:ext uri="{FF2B5EF4-FFF2-40B4-BE49-F238E27FC236}">
                <a16:creationId xmlns:a16="http://schemas.microsoft.com/office/drawing/2014/main" id="{11A5E335-5CA8-4A53-81E0-AD042039158F}"/>
              </a:ext>
            </a:extLst>
          </p:cNvPr>
          <p:cNvCxnSpPr>
            <a:cxnSpLocks/>
          </p:cNvCxnSpPr>
          <p:nvPr/>
        </p:nvCxnSpPr>
        <p:spPr>
          <a:xfrm>
            <a:off x="413809" y="1905000"/>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4" name="Espace réservé du texte 4">
            <a:extLst>
              <a:ext uri="{FF2B5EF4-FFF2-40B4-BE49-F238E27FC236}">
                <a16:creationId xmlns:a16="http://schemas.microsoft.com/office/drawing/2014/main" id="{3FBC4EB8-E721-402D-9D57-3F158F227720}"/>
              </a:ext>
            </a:extLst>
          </p:cNvPr>
          <p:cNvSpPr>
            <a:spLocks noGrp="1"/>
          </p:cNvSpPr>
          <p:nvPr>
            <p:ph type="body" sz="quarter" idx="11" hasCustomPrompt="1"/>
          </p:nvPr>
        </p:nvSpPr>
        <p:spPr>
          <a:xfrm>
            <a:off x="4851706" y="3455302"/>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46" name="Espace réservé du titre 2">
            <a:extLst>
              <a:ext uri="{FF2B5EF4-FFF2-40B4-BE49-F238E27FC236}">
                <a16:creationId xmlns:a16="http://schemas.microsoft.com/office/drawing/2014/main" id="{A00EB6B0-36F2-4F56-8977-8C2363CE44FB}"/>
              </a:ext>
            </a:extLst>
          </p:cNvPr>
          <p:cNvSpPr>
            <a:spLocks noGrp="1"/>
          </p:cNvSpPr>
          <p:nvPr>
            <p:ph type="title" hasCustomPrompt="1"/>
          </p:nvPr>
        </p:nvSpPr>
        <p:spPr>
          <a:xfrm>
            <a:off x="407988" y="759187"/>
            <a:ext cx="6754812" cy="923330"/>
          </a:xfrm>
          <a:prstGeom prst="rect">
            <a:avLst/>
          </a:prstGeom>
        </p:spPr>
        <p:txBody>
          <a:bodyPr vert="horz" wrap="square" lIns="0" tIns="0" rIns="0" bIns="0" rtlCol="0" anchor="ctr">
            <a:spAutoFit/>
          </a:bodyPr>
          <a:lstStyle>
            <a:lvl1pPr>
              <a:defRPr sz="6000">
                <a:solidFill>
                  <a:schemeClr val="bg1"/>
                </a:solidFill>
                <a:latin typeface="Gotham Black" pitchFamily="50" charset="0"/>
              </a:defRPr>
            </a:lvl1pPr>
          </a:lstStyle>
          <a:p>
            <a:r>
              <a:rPr lang="fr-FR"/>
              <a:t>Sommaire</a:t>
            </a:r>
          </a:p>
        </p:txBody>
      </p:sp>
      <p:sp>
        <p:nvSpPr>
          <p:cNvPr id="51" name="Espace réservé du pied de page 3">
            <a:extLst>
              <a:ext uri="{FF2B5EF4-FFF2-40B4-BE49-F238E27FC236}">
                <a16:creationId xmlns:a16="http://schemas.microsoft.com/office/drawing/2014/main" id="{59F9F80A-7AC3-4B3A-A8A8-2B2A398F189F}"/>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52" name="Espace réservé du numéro de diapositive 1">
            <a:extLst>
              <a:ext uri="{FF2B5EF4-FFF2-40B4-BE49-F238E27FC236}">
                <a16:creationId xmlns:a16="http://schemas.microsoft.com/office/drawing/2014/main" id="{26C95BF6-2A1E-4042-B20D-48B43C5A3FA1}"/>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sp>
        <p:nvSpPr>
          <p:cNvPr id="25" name="Espace réservé du texte 33">
            <a:extLst>
              <a:ext uri="{FF2B5EF4-FFF2-40B4-BE49-F238E27FC236}">
                <a16:creationId xmlns:a16="http://schemas.microsoft.com/office/drawing/2014/main" id="{BCF594A2-A4D7-4C87-A9DA-960E5BAAD1EE}"/>
              </a:ext>
            </a:extLst>
          </p:cNvPr>
          <p:cNvSpPr>
            <a:spLocks noGrp="1"/>
          </p:cNvSpPr>
          <p:nvPr>
            <p:ph type="body" sz="quarter" idx="19" hasCustomPrompt="1"/>
          </p:nvPr>
        </p:nvSpPr>
        <p:spPr>
          <a:xfrm>
            <a:off x="4114800" y="3330575"/>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01.</a:t>
            </a:r>
          </a:p>
        </p:txBody>
      </p:sp>
      <p:sp>
        <p:nvSpPr>
          <p:cNvPr id="21" name="Forme libre : forme 19">
            <a:extLst>
              <a:ext uri="{FF2B5EF4-FFF2-40B4-BE49-F238E27FC236}">
                <a16:creationId xmlns:a16="http://schemas.microsoft.com/office/drawing/2014/main" id="{96FB531C-FFA2-4C53-86A7-E9492BD488AC}"/>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26" name="Espace réservé du texte 33">
            <a:extLst>
              <a:ext uri="{FF2B5EF4-FFF2-40B4-BE49-F238E27FC236}">
                <a16:creationId xmlns:a16="http://schemas.microsoft.com/office/drawing/2014/main" id="{D14094E6-4F5B-4944-9E89-F4752B923C61}"/>
              </a:ext>
            </a:extLst>
          </p:cNvPr>
          <p:cNvSpPr>
            <a:spLocks noGrp="1"/>
          </p:cNvSpPr>
          <p:nvPr>
            <p:ph type="body" sz="quarter" idx="41" hasCustomPrompt="1"/>
          </p:nvPr>
        </p:nvSpPr>
        <p:spPr>
          <a:xfrm>
            <a:off x="4114800" y="4057684"/>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03.</a:t>
            </a:r>
          </a:p>
        </p:txBody>
      </p:sp>
      <p:sp>
        <p:nvSpPr>
          <p:cNvPr id="29" name="Espace réservé du texte 33">
            <a:extLst>
              <a:ext uri="{FF2B5EF4-FFF2-40B4-BE49-F238E27FC236}">
                <a16:creationId xmlns:a16="http://schemas.microsoft.com/office/drawing/2014/main" id="{73025AC9-611E-4511-861E-24306DE4D203}"/>
              </a:ext>
            </a:extLst>
          </p:cNvPr>
          <p:cNvSpPr>
            <a:spLocks noGrp="1"/>
          </p:cNvSpPr>
          <p:nvPr>
            <p:ph type="body" sz="quarter" idx="42" hasCustomPrompt="1"/>
          </p:nvPr>
        </p:nvSpPr>
        <p:spPr>
          <a:xfrm>
            <a:off x="4114800" y="4776978"/>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05.</a:t>
            </a:r>
          </a:p>
        </p:txBody>
      </p:sp>
      <p:sp>
        <p:nvSpPr>
          <p:cNvPr id="30" name="Espace réservé du texte 33">
            <a:extLst>
              <a:ext uri="{FF2B5EF4-FFF2-40B4-BE49-F238E27FC236}">
                <a16:creationId xmlns:a16="http://schemas.microsoft.com/office/drawing/2014/main" id="{E6A13A62-6853-4A31-AF15-98A1A789E4F4}"/>
              </a:ext>
            </a:extLst>
          </p:cNvPr>
          <p:cNvSpPr>
            <a:spLocks noGrp="1"/>
          </p:cNvSpPr>
          <p:nvPr>
            <p:ph type="body" sz="quarter" idx="43" hasCustomPrompt="1"/>
          </p:nvPr>
        </p:nvSpPr>
        <p:spPr>
          <a:xfrm>
            <a:off x="4114800" y="5483851"/>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07.</a:t>
            </a:r>
          </a:p>
        </p:txBody>
      </p:sp>
      <p:sp>
        <p:nvSpPr>
          <p:cNvPr id="31" name="Espace réservé du texte 33">
            <a:extLst>
              <a:ext uri="{FF2B5EF4-FFF2-40B4-BE49-F238E27FC236}">
                <a16:creationId xmlns:a16="http://schemas.microsoft.com/office/drawing/2014/main" id="{A615AD3E-6EA2-4552-AA95-58B17615ED5D}"/>
              </a:ext>
            </a:extLst>
          </p:cNvPr>
          <p:cNvSpPr>
            <a:spLocks noGrp="1"/>
          </p:cNvSpPr>
          <p:nvPr>
            <p:ph type="body" sz="quarter" idx="44" hasCustomPrompt="1"/>
          </p:nvPr>
        </p:nvSpPr>
        <p:spPr>
          <a:xfrm>
            <a:off x="8055038" y="3330575"/>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02.</a:t>
            </a:r>
          </a:p>
        </p:txBody>
      </p:sp>
      <p:sp>
        <p:nvSpPr>
          <p:cNvPr id="32" name="Espace réservé du texte 33">
            <a:extLst>
              <a:ext uri="{FF2B5EF4-FFF2-40B4-BE49-F238E27FC236}">
                <a16:creationId xmlns:a16="http://schemas.microsoft.com/office/drawing/2014/main" id="{EF03F069-B777-49FE-9603-4ECF145EAE0E}"/>
              </a:ext>
            </a:extLst>
          </p:cNvPr>
          <p:cNvSpPr>
            <a:spLocks noGrp="1"/>
          </p:cNvSpPr>
          <p:nvPr>
            <p:ph type="body" sz="quarter" idx="45" hasCustomPrompt="1"/>
          </p:nvPr>
        </p:nvSpPr>
        <p:spPr>
          <a:xfrm>
            <a:off x="8055038" y="4057684"/>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04.</a:t>
            </a:r>
          </a:p>
        </p:txBody>
      </p:sp>
      <p:sp>
        <p:nvSpPr>
          <p:cNvPr id="33" name="Espace réservé du texte 33">
            <a:extLst>
              <a:ext uri="{FF2B5EF4-FFF2-40B4-BE49-F238E27FC236}">
                <a16:creationId xmlns:a16="http://schemas.microsoft.com/office/drawing/2014/main" id="{6B06F12E-D6AE-4A90-9353-C70ACF479D26}"/>
              </a:ext>
            </a:extLst>
          </p:cNvPr>
          <p:cNvSpPr>
            <a:spLocks noGrp="1"/>
          </p:cNvSpPr>
          <p:nvPr>
            <p:ph type="body" sz="quarter" idx="46" hasCustomPrompt="1"/>
          </p:nvPr>
        </p:nvSpPr>
        <p:spPr>
          <a:xfrm>
            <a:off x="8055038" y="4776978"/>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06.</a:t>
            </a:r>
          </a:p>
        </p:txBody>
      </p:sp>
      <p:sp>
        <p:nvSpPr>
          <p:cNvPr id="34" name="Espace réservé du texte 33">
            <a:extLst>
              <a:ext uri="{FF2B5EF4-FFF2-40B4-BE49-F238E27FC236}">
                <a16:creationId xmlns:a16="http://schemas.microsoft.com/office/drawing/2014/main" id="{83E4D849-A704-4594-B5A6-7C9B99467F8E}"/>
              </a:ext>
            </a:extLst>
          </p:cNvPr>
          <p:cNvSpPr>
            <a:spLocks noGrp="1"/>
          </p:cNvSpPr>
          <p:nvPr>
            <p:ph type="body" sz="quarter" idx="47" hasCustomPrompt="1"/>
          </p:nvPr>
        </p:nvSpPr>
        <p:spPr>
          <a:xfrm>
            <a:off x="8055038" y="5483851"/>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08.</a:t>
            </a:r>
          </a:p>
        </p:txBody>
      </p:sp>
      <p:sp>
        <p:nvSpPr>
          <p:cNvPr id="35" name="Espace réservé du texte 4">
            <a:extLst>
              <a:ext uri="{FF2B5EF4-FFF2-40B4-BE49-F238E27FC236}">
                <a16:creationId xmlns:a16="http://schemas.microsoft.com/office/drawing/2014/main" id="{757722BD-15FC-4C0C-BE24-8F33808A6A78}"/>
              </a:ext>
            </a:extLst>
          </p:cNvPr>
          <p:cNvSpPr>
            <a:spLocks noGrp="1"/>
          </p:cNvSpPr>
          <p:nvPr>
            <p:ph type="body" sz="quarter" idx="48" hasCustomPrompt="1"/>
          </p:nvPr>
        </p:nvSpPr>
        <p:spPr>
          <a:xfrm>
            <a:off x="4851706" y="4182411"/>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36" name="Espace réservé du texte 4">
            <a:extLst>
              <a:ext uri="{FF2B5EF4-FFF2-40B4-BE49-F238E27FC236}">
                <a16:creationId xmlns:a16="http://schemas.microsoft.com/office/drawing/2014/main" id="{E2E72A58-9DA6-46D4-BCBC-AE82A8D6B678}"/>
              </a:ext>
            </a:extLst>
          </p:cNvPr>
          <p:cNvSpPr>
            <a:spLocks noGrp="1"/>
          </p:cNvSpPr>
          <p:nvPr>
            <p:ph type="body" sz="quarter" idx="49" hasCustomPrompt="1"/>
          </p:nvPr>
        </p:nvSpPr>
        <p:spPr>
          <a:xfrm>
            <a:off x="4851706" y="4882405"/>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37" name="Espace réservé du texte 4">
            <a:extLst>
              <a:ext uri="{FF2B5EF4-FFF2-40B4-BE49-F238E27FC236}">
                <a16:creationId xmlns:a16="http://schemas.microsoft.com/office/drawing/2014/main" id="{07B76788-14EE-472D-B2A8-DD15AFDA3144}"/>
              </a:ext>
            </a:extLst>
          </p:cNvPr>
          <p:cNvSpPr>
            <a:spLocks noGrp="1"/>
          </p:cNvSpPr>
          <p:nvPr>
            <p:ph type="body" sz="quarter" idx="50" hasCustomPrompt="1"/>
          </p:nvPr>
        </p:nvSpPr>
        <p:spPr>
          <a:xfrm>
            <a:off x="4851706" y="5583136"/>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38" name="Espace réservé du texte 4">
            <a:extLst>
              <a:ext uri="{FF2B5EF4-FFF2-40B4-BE49-F238E27FC236}">
                <a16:creationId xmlns:a16="http://schemas.microsoft.com/office/drawing/2014/main" id="{A6FD5E83-8C0D-4CD3-B325-91A9A5B7B03B}"/>
              </a:ext>
            </a:extLst>
          </p:cNvPr>
          <p:cNvSpPr>
            <a:spLocks noGrp="1"/>
          </p:cNvSpPr>
          <p:nvPr>
            <p:ph type="body" sz="quarter" idx="51" hasCustomPrompt="1"/>
          </p:nvPr>
        </p:nvSpPr>
        <p:spPr>
          <a:xfrm>
            <a:off x="8743770" y="3455302"/>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39" name="Espace réservé du texte 4">
            <a:extLst>
              <a:ext uri="{FF2B5EF4-FFF2-40B4-BE49-F238E27FC236}">
                <a16:creationId xmlns:a16="http://schemas.microsoft.com/office/drawing/2014/main" id="{249C34E6-3954-4D5B-8AA4-36E9F2666658}"/>
              </a:ext>
            </a:extLst>
          </p:cNvPr>
          <p:cNvSpPr>
            <a:spLocks noGrp="1"/>
          </p:cNvSpPr>
          <p:nvPr>
            <p:ph type="body" sz="quarter" idx="52" hasCustomPrompt="1"/>
          </p:nvPr>
        </p:nvSpPr>
        <p:spPr>
          <a:xfrm>
            <a:off x="8743770" y="4182411"/>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40" name="Espace réservé du texte 4">
            <a:extLst>
              <a:ext uri="{FF2B5EF4-FFF2-40B4-BE49-F238E27FC236}">
                <a16:creationId xmlns:a16="http://schemas.microsoft.com/office/drawing/2014/main" id="{96E154E4-EFCC-4B88-9825-A712017BC65F}"/>
              </a:ext>
            </a:extLst>
          </p:cNvPr>
          <p:cNvSpPr>
            <a:spLocks noGrp="1"/>
          </p:cNvSpPr>
          <p:nvPr>
            <p:ph type="body" sz="quarter" idx="53" hasCustomPrompt="1"/>
          </p:nvPr>
        </p:nvSpPr>
        <p:spPr>
          <a:xfrm>
            <a:off x="8743770" y="4882405"/>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41" name="Espace réservé du texte 4">
            <a:extLst>
              <a:ext uri="{FF2B5EF4-FFF2-40B4-BE49-F238E27FC236}">
                <a16:creationId xmlns:a16="http://schemas.microsoft.com/office/drawing/2014/main" id="{67254953-3397-4BB2-8C13-581E8D56BF76}"/>
              </a:ext>
            </a:extLst>
          </p:cNvPr>
          <p:cNvSpPr>
            <a:spLocks noGrp="1"/>
          </p:cNvSpPr>
          <p:nvPr>
            <p:ph type="body" sz="quarter" idx="54" hasCustomPrompt="1"/>
          </p:nvPr>
        </p:nvSpPr>
        <p:spPr>
          <a:xfrm>
            <a:off x="8743770" y="5583136"/>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Tree>
    <p:extLst>
      <p:ext uri="{BB962C8B-B14F-4D97-AF65-F5344CB8AC3E}">
        <p14:creationId xmlns:p14="http://schemas.microsoft.com/office/powerpoint/2010/main" val="29248277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2">
          <p15:clr>
            <a:srgbClr val="C35EA4"/>
          </p15:clr>
        </p15:guide>
        <p15:guide id="2" orient="horz" pos="4088">
          <p15:clr>
            <a:srgbClr val="FBAE40"/>
          </p15:clr>
        </p15:guide>
        <p15:guide id="3" pos="7423">
          <p15:clr>
            <a:srgbClr val="C35EA4"/>
          </p15:clr>
        </p15:guide>
        <p15:guide id="4" pos="257">
          <p15:clr>
            <a:srgbClr val="C35EA4"/>
          </p15:clr>
        </p15:guide>
        <p15:guide id="5" pos="483">
          <p15:clr>
            <a:srgbClr val="C35EA4"/>
          </p15:clr>
        </p15:guide>
        <p15:guide id="6" pos="7197">
          <p15:clr>
            <a:srgbClr val="C35EA4"/>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p:cSld name="Sommaire_photo">
    <p:bg>
      <p:bgPr>
        <a:solidFill>
          <a:schemeClr val="accent1"/>
        </a:solidFill>
        <a:effectLst/>
      </p:bgPr>
    </p:bg>
    <p:spTree>
      <p:nvGrpSpPr>
        <p:cNvPr id="1" name=""/>
        <p:cNvGrpSpPr/>
        <p:nvPr/>
      </p:nvGrpSpPr>
      <p:grpSpPr>
        <a:xfrm>
          <a:off x="0" y="0"/>
          <a:ext cx="0" cy="0"/>
          <a:chOff x="0" y="0"/>
          <a:chExt cx="0" cy="0"/>
        </a:xfrm>
      </p:grpSpPr>
      <p:pic>
        <p:nvPicPr>
          <p:cNvPr id="8" name="Image 7">
            <a:extLst>
              <a:ext uri="{FF2B5EF4-FFF2-40B4-BE49-F238E27FC236}">
                <a16:creationId xmlns:a16="http://schemas.microsoft.com/office/drawing/2014/main" id="{6595A833-8063-6731-1D7F-C6C69739804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cxnSp>
        <p:nvCxnSpPr>
          <p:cNvPr id="2" name="Connecteur droit 1">
            <a:extLst>
              <a:ext uri="{FF2B5EF4-FFF2-40B4-BE49-F238E27FC236}">
                <a16:creationId xmlns:a16="http://schemas.microsoft.com/office/drawing/2014/main" id="{67992DA7-1872-3334-D7E6-97EC00645544}"/>
              </a:ext>
            </a:extLst>
          </p:cNvPr>
          <p:cNvCxnSpPr>
            <a:cxnSpLocks/>
          </p:cNvCxnSpPr>
          <p:nvPr/>
        </p:nvCxnSpPr>
        <p:spPr>
          <a:xfrm>
            <a:off x="413809" y="1905000"/>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5" name="Espace réservé du texte 4">
            <a:extLst>
              <a:ext uri="{FF2B5EF4-FFF2-40B4-BE49-F238E27FC236}">
                <a16:creationId xmlns:a16="http://schemas.microsoft.com/office/drawing/2014/main" id="{DBFB69C8-2AC0-C893-EBFA-CFD7433F33D8}"/>
              </a:ext>
            </a:extLst>
          </p:cNvPr>
          <p:cNvSpPr>
            <a:spLocks noGrp="1"/>
          </p:cNvSpPr>
          <p:nvPr>
            <p:ph type="body" sz="quarter" idx="11" hasCustomPrompt="1"/>
          </p:nvPr>
        </p:nvSpPr>
        <p:spPr>
          <a:xfrm>
            <a:off x="4851706" y="3455302"/>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6" name="Espace réservé du titre 2">
            <a:extLst>
              <a:ext uri="{FF2B5EF4-FFF2-40B4-BE49-F238E27FC236}">
                <a16:creationId xmlns:a16="http://schemas.microsoft.com/office/drawing/2014/main" id="{444A2A79-D1EB-D953-3ADC-4A7B45AF4965}"/>
              </a:ext>
            </a:extLst>
          </p:cNvPr>
          <p:cNvSpPr>
            <a:spLocks noGrp="1"/>
          </p:cNvSpPr>
          <p:nvPr>
            <p:ph type="title" hasCustomPrompt="1"/>
          </p:nvPr>
        </p:nvSpPr>
        <p:spPr>
          <a:xfrm>
            <a:off x="407988" y="759187"/>
            <a:ext cx="6754812" cy="923330"/>
          </a:xfrm>
          <a:prstGeom prst="rect">
            <a:avLst/>
          </a:prstGeom>
        </p:spPr>
        <p:txBody>
          <a:bodyPr vert="horz" wrap="square" lIns="0" tIns="0" rIns="0" bIns="0" rtlCol="0" anchor="ctr">
            <a:spAutoFit/>
          </a:bodyPr>
          <a:lstStyle>
            <a:lvl1pPr>
              <a:defRPr sz="6000">
                <a:solidFill>
                  <a:schemeClr val="bg1"/>
                </a:solidFill>
                <a:latin typeface="Gotham Black" pitchFamily="50" charset="0"/>
              </a:defRPr>
            </a:lvl1pPr>
          </a:lstStyle>
          <a:p>
            <a:r>
              <a:rPr lang="fr-FR"/>
              <a:t>Sommaire</a:t>
            </a:r>
          </a:p>
        </p:txBody>
      </p:sp>
      <p:sp>
        <p:nvSpPr>
          <p:cNvPr id="7" name="Espace réservé du pied de page 3">
            <a:extLst>
              <a:ext uri="{FF2B5EF4-FFF2-40B4-BE49-F238E27FC236}">
                <a16:creationId xmlns:a16="http://schemas.microsoft.com/office/drawing/2014/main" id="{D2224595-9C55-67E9-BE16-26B7D6222B84}"/>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10" name="Espace réservé du numéro de diapositive 1">
            <a:extLst>
              <a:ext uri="{FF2B5EF4-FFF2-40B4-BE49-F238E27FC236}">
                <a16:creationId xmlns:a16="http://schemas.microsoft.com/office/drawing/2014/main" id="{3E3FEF2D-7424-83C6-B3F2-4581D49DEADA}"/>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sp>
        <p:nvSpPr>
          <p:cNvPr id="11" name="Espace réservé du texte 33">
            <a:extLst>
              <a:ext uri="{FF2B5EF4-FFF2-40B4-BE49-F238E27FC236}">
                <a16:creationId xmlns:a16="http://schemas.microsoft.com/office/drawing/2014/main" id="{B81C0C51-05A5-B948-36FA-43BC90D38A20}"/>
              </a:ext>
            </a:extLst>
          </p:cNvPr>
          <p:cNvSpPr>
            <a:spLocks noGrp="1"/>
          </p:cNvSpPr>
          <p:nvPr>
            <p:ph type="body" sz="quarter" idx="19" hasCustomPrompt="1"/>
          </p:nvPr>
        </p:nvSpPr>
        <p:spPr>
          <a:xfrm>
            <a:off x="4114800" y="3330575"/>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01.</a:t>
            </a:r>
          </a:p>
        </p:txBody>
      </p:sp>
      <p:sp>
        <p:nvSpPr>
          <p:cNvPr id="13" name="Espace réservé du texte 33">
            <a:extLst>
              <a:ext uri="{FF2B5EF4-FFF2-40B4-BE49-F238E27FC236}">
                <a16:creationId xmlns:a16="http://schemas.microsoft.com/office/drawing/2014/main" id="{D8A02D8F-D03F-6E70-4111-493740FA0F07}"/>
              </a:ext>
            </a:extLst>
          </p:cNvPr>
          <p:cNvSpPr>
            <a:spLocks noGrp="1"/>
          </p:cNvSpPr>
          <p:nvPr>
            <p:ph type="body" sz="quarter" idx="41" hasCustomPrompt="1"/>
          </p:nvPr>
        </p:nvSpPr>
        <p:spPr>
          <a:xfrm>
            <a:off x="4114800" y="4057684"/>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03.</a:t>
            </a:r>
          </a:p>
        </p:txBody>
      </p:sp>
      <p:sp>
        <p:nvSpPr>
          <p:cNvPr id="14" name="Espace réservé du texte 33">
            <a:extLst>
              <a:ext uri="{FF2B5EF4-FFF2-40B4-BE49-F238E27FC236}">
                <a16:creationId xmlns:a16="http://schemas.microsoft.com/office/drawing/2014/main" id="{795DD65F-7A24-AED3-A018-8ADDB5887AD7}"/>
              </a:ext>
            </a:extLst>
          </p:cNvPr>
          <p:cNvSpPr>
            <a:spLocks noGrp="1"/>
          </p:cNvSpPr>
          <p:nvPr>
            <p:ph type="body" sz="quarter" idx="42" hasCustomPrompt="1"/>
          </p:nvPr>
        </p:nvSpPr>
        <p:spPr>
          <a:xfrm>
            <a:off x="4114800" y="4776978"/>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05.</a:t>
            </a:r>
          </a:p>
        </p:txBody>
      </p:sp>
      <p:sp>
        <p:nvSpPr>
          <p:cNvPr id="15" name="Espace réservé du texte 33">
            <a:extLst>
              <a:ext uri="{FF2B5EF4-FFF2-40B4-BE49-F238E27FC236}">
                <a16:creationId xmlns:a16="http://schemas.microsoft.com/office/drawing/2014/main" id="{C861B249-A16F-1836-CF10-00430FD3AB84}"/>
              </a:ext>
            </a:extLst>
          </p:cNvPr>
          <p:cNvSpPr>
            <a:spLocks noGrp="1"/>
          </p:cNvSpPr>
          <p:nvPr>
            <p:ph type="body" sz="quarter" idx="43" hasCustomPrompt="1"/>
          </p:nvPr>
        </p:nvSpPr>
        <p:spPr>
          <a:xfrm>
            <a:off x="4114800" y="5483851"/>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07.</a:t>
            </a:r>
          </a:p>
        </p:txBody>
      </p:sp>
      <p:sp>
        <p:nvSpPr>
          <p:cNvPr id="16" name="Espace réservé du texte 33">
            <a:extLst>
              <a:ext uri="{FF2B5EF4-FFF2-40B4-BE49-F238E27FC236}">
                <a16:creationId xmlns:a16="http://schemas.microsoft.com/office/drawing/2014/main" id="{37E9629C-A518-F0BA-46D3-49A6CE724D90}"/>
              </a:ext>
            </a:extLst>
          </p:cNvPr>
          <p:cNvSpPr>
            <a:spLocks noGrp="1"/>
          </p:cNvSpPr>
          <p:nvPr>
            <p:ph type="body" sz="quarter" idx="44" hasCustomPrompt="1"/>
          </p:nvPr>
        </p:nvSpPr>
        <p:spPr>
          <a:xfrm>
            <a:off x="8055038" y="3330575"/>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02.</a:t>
            </a:r>
          </a:p>
        </p:txBody>
      </p:sp>
      <p:sp>
        <p:nvSpPr>
          <p:cNvPr id="17" name="Espace réservé du texte 33">
            <a:extLst>
              <a:ext uri="{FF2B5EF4-FFF2-40B4-BE49-F238E27FC236}">
                <a16:creationId xmlns:a16="http://schemas.microsoft.com/office/drawing/2014/main" id="{3CE90AC4-D01B-E976-CBCC-23A34FB2310A}"/>
              </a:ext>
            </a:extLst>
          </p:cNvPr>
          <p:cNvSpPr>
            <a:spLocks noGrp="1"/>
          </p:cNvSpPr>
          <p:nvPr>
            <p:ph type="body" sz="quarter" idx="45" hasCustomPrompt="1"/>
          </p:nvPr>
        </p:nvSpPr>
        <p:spPr>
          <a:xfrm>
            <a:off x="8055038" y="4057684"/>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04.</a:t>
            </a:r>
          </a:p>
        </p:txBody>
      </p:sp>
      <p:sp>
        <p:nvSpPr>
          <p:cNvPr id="18" name="Espace réservé du texte 33">
            <a:extLst>
              <a:ext uri="{FF2B5EF4-FFF2-40B4-BE49-F238E27FC236}">
                <a16:creationId xmlns:a16="http://schemas.microsoft.com/office/drawing/2014/main" id="{248DA068-84E2-5EEC-190E-C6A900EBD185}"/>
              </a:ext>
            </a:extLst>
          </p:cNvPr>
          <p:cNvSpPr>
            <a:spLocks noGrp="1"/>
          </p:cNvSpPr>
          <p:nvPr>
            <p:ph type="body" sz="quarter" idx="46" hasCustomPrompt="1"/>
          </p:nvPr>
        </p:nvSpPr>
        <p:spPr>
          <a:xfrm>
            <a:off x="8055038" y="4776978"/>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06.</a:t>
            </a:r>
          </a:p>
        </p:txBody>
      </p:sp>
      <p:sp>
        <p:nvSpPr>
          <p:cNvPr id="19" name="Espace réservé du texte 33">
            <a:extLst>
              <a:ext uri="{FF2B5EF4-FFF2-40B4-BE49-F238E27FC236}">
                <a16:creationId xmlns:a16="http://schemas.microsoft.com/office/drawing/2014/main" id="{67588DFB-DADC-9787-D421-E40628500030}"/>
              </a:ext>
            </a:extLst>
          </p:cNvPr>
          <p:cNvSpPr>
            <a:spLocks noGrp="1"/>
          </p:cNvSpPr>
          <p:nvPr>
            <p:ph type="body" sz="quarter" idx="47" hasCustomPrompt="1"/>
          </p:nvPr>
        </p:nvSpPr>
        <p:spPr>
          <a:xfrm>
            <a:off x="8055038" y="5483851"/>
            <a:ext cx="559966" cy="401726"/>
          </a:xfrm>
        </p:spPr>
        <p:txBody>
          <a:bodyPr anchor="ctr" anchorCtr="0">
            <a:noAutofit/>
          </a:bodyPr>
          <a:lstStyle>
            <a:lvl1pPr algn="r">
              <a:defRPr sz="2400" b="0">
                <a:solidFill>
                  <a:schemeClr val="bg1"/>
                </a:solidFill>
                <a:latin typeface="Gotham Black" pitchFamily="50" charset="0"/>
              </a:defRPr>
            </a:lvl1pPr>
            <a:lvl2pPr algn="r">
              <a:defRPr sz="2800" b="0">
                <a:solidFill>
                  <a:schemeClr val="bg1"/>
                </a:solidFill>
                <a:latin typeface="Continuum Light" panose="020B0604020202020204" charset="0"/>
              </a:defRPr>
            </a:lvl2pPr>
            <a:lvl3pPr algn="r">
              <a:defRPr sz="2800" b="0">
                <a:solidFill>
                  <a:schemeClr val="bg1"/>
                </a:solidFill>
                <a:latin typeface="Continuum Light" panose="020B0604020202020204" charset="0"/>
              </a:defRPr>
            </a:lvl3pPr>
            <a:lvl4pPr marL="0" indent="0" algn="r">
              <a:buFontTx/>
              <a:buNone/>
              <a:defRPr sz="2800" b="0">
                <a:solidFill>
                  <a:schemeClr val="bg1"/>
                </a:solidFill>
                <a:latin typeface="Continuum Light" panose="020B0604020202020204" charset="0"/>
              </a:defRPr>
            </a:lvl4pPr>
            <a:lvl5pPr marL="0" indent="0" algn="r">
              <a:buFontTx/>
              <a:buNone/>
              <a:defRPr sz="2800" b="0">
                <a:solidFill>
                  <a:schemeClr val="bg1"/>
                </a:solidFill>
                <a:latin typeface="Continuum Light" panose="020B0604020202020204" charset="0"/>
              </a:defRPr>
            </a:lvl5pPr>
            <a:lvl6pPr algn="r">
              <a:defRPr sz="2800">
                <a:solidFill>
                  <a:schemeClr val="bg1"/>
                </a:solidFill>
                <a:latin typeface="Continuum Light" panose="020B0604020202020204" charset="0"/>
              </a:defRPr>
            </a:lvl6pPr>
            <a:lvl7pPr algn="r">
              <a:defRPr sz="2800" i="0">
                <a:solidFill>
                  <a:schemeClr val="bg1"/>
                </a:solidFill>
                <a:latin typeface="Continuum Light" panose="020B0604020202020204" charset="0"/>
              </a:defRPr>
            </a:lvl7pPr>
            <a:lvl8pPr algn="r">
              <a:defRPr sz="2800" i="0">
                <a:solidFill>
                  <a:schemeClr val="bg1"/>
                </a:solidFill>
                <a:latin typeface="Continuum Light" panose="020B0604020202020204" charset="0"/>
              </a:defRPr>
            </a:lvl8pPr>
            <a:lvl9pPr algn="r">
              <a:defRPr sz="2800">
                <a:solidFill>
                  <a:schemeClr val="bg1"/>
                </a:solidFill>
                <a:latin typeface="Continuum Light" panose="020B0604020202020204" charset="0"/>
              </a:defRPr>
            </a:lvl9pPr>
          </a:lstStyle>
          <a:p>
            <a:pPr lvl="0"/>
            <a:r>
              <a:rPr lang="fr-FR"/>
              <a:t>08.</a:t>
            </a:r>
          </a:p>
        </p:txBody>
      </p:sp>
      <p:sp>
        <p:nvSpPr>
          <p:cNvPr id="20" name="Espace réservé du texte 4">
            <a:extLst>
              <a:ext uri="{FF2B5EF4-FFF2-40B4-BE49-F238E27FC236}">
                <a16:creationId xmlns:a16="http://schemas.microsoft.com/office/drawing/2014/main" id="{8D732B6F-2B31-55AF-59D7-8AE6F1C2E46D}"/>
              </a:ext>
            </a:extLst>
          </p:cNvPr>
          <p:cNvSpPr>
            <a:spLocks noGrp="1"/>
          </p:cNvSpPr>
          <p:nvPr>
            <p:ph type="body" sz="quarter" idx="48" hasCustomPrompt="1"/>
          </p:nvPr>
        </p:nvSpPr>
        <p:spPr>
          <a:xfrm>
            <a:off x="4851706" y="4182411"/>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21" name="Espace réservé du texte 4">
            <a:extLst>
              <a:ext uri="{FF2B5EF4-FFF2-40B4-BE49-F238E27FC236}">
                <a16:creationId xmlns:a16="http://schemas.microsoft.com/office/drawing/2014/main" id="{7B0E8B56-AF09-F327-D62A-1E0E9791AFBF}"/>
              </a:ext>
            </a:extLst>
          </p:cNvPr>
          <p:cNvSpPr>
            <a:spLocks noGrp="1"/>
          </p:cNvSpPr>
          <p:nvPr>
            <p:ph type="body" sz="quarter" idx="49" hasCustomPrompt="1"/>
          </p:nvPr>
        </p:nvSpPr>
        <p:spPr>
          <a:xfrm>
            <a:off x="4851706" y="4882405"/>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22" name="Espace réservé du texte 4">
            <a:extLst>
              <a:ext uri="{FF2B5EF4-FFF2-40B4-BE49-F238E27FC236}">
                <a16:creationId xmlns:a16="http://schemas.microsoft.com/office/drawing/2014/main" id="{4DE89E93-0B75-6283-5342-70ECC1BD3E8D}"/>
              </a:ext>
            </a:extLst>
          </p:cNvPr>
          <p:cNvSpPr>
            <a:spLocks noGrp="1"/>
          </p:cNvSpPr>
          <p:nvPr>
            <p:ph type="body" sz="quarter" idx="50" hasCustomPrompt="1"/>
          </p:nvPr>
        </p:nvSpPr>
        <p:spPr>
          <a:xfrm>
            <a:off x="4851706" y="5583136"/>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23" name="Espace réservé du texte 4">
            <a:extLst>
              <a:ext uri="{FF2B5EF4-FFF2-40B4-BE49-F238E27FC236}">
                <a16:creationId xmlns:a16="http://schemas.microsoft.com/office/drawing/2014/main" id="{366F384C-DF33-96A2-11E8-162A04CC4126}"/>
              </a:ext>
            </a:extLst>
          </p:cNvPr>
          <p:cNvSpPr>
            <a:spLocks noGrp="1"/>
          </p:cNvSpPr>
          <p:nvPr>
            <p:ph type="body" sz="quarter" idx="51" hasCustomPrompt="1"/>
          </p:nvPr>
        </p:nvSpPr>
        <p:spPr>
          <a:xfrm>
            <a:off x="8743770" y="3455302"/>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24" name="Espace réservé du texte 4">
            <a:extLst>
              <a:ext uri="{FF2B5EF4-FFF2-40B4-BE49-F238E27FC236}">
                <a16:creationId xmlns:a16="http://schemas.microsoft.com/office/drawing/2014/main" id="{B7AADCEF-86FD-B4BE-563A-C6C55452542B}"/>
              </a:ext>
            </a:extLst>
          </p:cNvPr>
          <p:cNvSpPr>
            <a:spLocks noGrp="1"/>
          </p:cNvSpPr>
          <p:nvPr>
            <p:ph type="body" sz="quarter" idx="52" hasCustomPrompt="1"/>
          </p:nvPr>
        </p:nvSpPr>
        <p:spPr>
          <a:xfrm>
            <a:off x="8743770" y="4182411"/>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25" name="Espace réservé du texte 4">
            <a:extLst>
              <a:ext uri="{FF2B5EF4-FFF2-40B4-BE49-F238E27FC236}">
                <a16:creationId xmlns:a16="http://schemas.microsoft.com/office/drawing/2014/main" id="{87F3D3FF-ECDB-DB99-2621-8EF68BCD8712}"/>
              </a:ext>
            </a:extLst>
          </p:cNvPr>
          <p:cNvSpPr>
            <a:spLocks noGrp="1"/>
          </p:cNvSpPr>
          <p:nvPr>
            <p:ph type="body" sz="quarter" idx="53" hasCustomPrompt="1"/>
          </p:nvPr>
        </p:nvSpPr>
        <p:spPr>
          <a:xfrm>
            <a:off x="8743770" y="4882405"/>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sp>
        <p:nvSpPr>
          <p:cNvPr id="26" name="Espace réservé du texte 4">
            <a:extLst>
              <a:ext uri="{FF2B5EF4-FFF2-40B4-BE49-F238E27FC236}">
                <a16:creationId xmlns:a16="http://schemas.microsoft.com/office/drawing/2014/main" id="{B25B7607-114F-452F-B26F-24412B1FDA12}"/>
              </a:ext>
            </a:extLst>
          </p:cNvPr>
          <p:cNvSpPr>
            <a:spLocks noGrp="1"/>
          </p:cNvSpPr>
          <p:nvPr>
            <p:ph type="body" sz="quarter" idx="54" hasCustomPrompt="1"/>
          </p:nvPr>
        </p:nvSpPr>
        <p:spPr>
          <a:xfrm>
            <a:off x="8743770" y="5583136"/>
            <a:ext cx="3038475" cy="276999"/>
          </a:xfrm>
        </p:spPr>
        <p:txBody>
          <a:bodyPr lIns="0" tIns="0" rIns="0" bIns="0" anchor="ctr" anchorCtr="0">
            <a:noAutofit/>
          </a:bodyPr>
          <a:lstStyle>
            <a:lvl1pPr marL="0" algn="l">
              <a:spcAft>
                <a:spcPts val="0"/>
              </a:spcAft>
              <a:defRPr sz="1800">
                <a:solidFill>
                  <a:schemeClr val="bg1"/>
                </a:solidFill>
              </a:defRPr>
            </a:lvl1pPr>
            <a:lvl2pPr marL="0" algn="l">
              <a:spcAft>
                <a:spcPts val="0"/>
              </a:spcAft>
              <a:defRPr sz="1800" b="1">
                <a:solidFill>
                  <a:schemeClr val="bg1"/>
                </a:solidFill>
                <a:latin typeface="Lato" panose="020B0604020202020204" charset="0"/>
              </a:defRPr>
            </a:lvl2pPr>
            <a:lvl3pPr marL="0" algn="l">
              <a:spcAft>
                <a:spcPts val="0"/>
              </a:spcAft>
              <a:defRPr sz="1800" b="1">
                <a:solidFill>
                  <a:schemeClr val="bg1"/>
                </a:solidFill>
                <a:latin typeface="Lato" panose="020B0604020202020204" charset="0"/>
              </a:defRPr>
            </a:lvl3pPr>
            <a:lvl4pPr marL="0" indent="0" algn="l">
              <a:spcAft>
                <a:spcPts val="0"/>
              </a:spcAft>
              <a:buFont typeface="Arial" panose="020B0604020202020204" pitchFamily="34" charset="0"/>
              <a:buNone/>
              <a:defRPr sz="1800" b="1">
                <a:solidFill>
                  <a:schemeClr val="bg1"/>
                </a:solidFill>
                <a:latin typeface="Lato" panose="020B0604020202020204" charset="0"/>
              </a:defRPr>
            </a:lvl4pPr>
            <a:lvl5pPr marL="0" indent="0" algn="l">
              <a:spcAft>
                <a:spcPts val="0"/>
              </a:spcAft>
              <a:buFont typeface="Arial" panose="020B0604020202020204" pitchFamily="34" charset="0"/>
              <a:buNone/>
              <a:defRPr sz="1800" b="1">
                <a:solidFill>
                  <a:schemeClr val="bg1"/>
                </a:solidFill>
                <a:latin typeface="Lato" panose="020B0604020202020204" charset="0"/>
              </a:defRPr>
            </a:lvl5pPr>
            <a:lvl6pPr marL="0" algn="l">
              <a:spcAft>
                <a:spcPts val="0"/>
              </a:spcAft>
              <a:defRPr sz="1800" b="1">
                <a:solidFill>
                  <a:schemeClr val="bg1"/>
                </a:solidFill>
                <a:latin typeface="Lato" panose="020B0604020202020204" charset="0"/>
              </a:defRPr>
            </a:lvl6pPr>
            <a:lvl7pPr marL="0" algn="l">
              <a:spcAft>
                <a:spcPts val="0"/>
              </a:spcAft>
              <a:defRPr sz="1800" b="1" i="0">
                <a:solidFill>
                  <a:schemeClr val="bg1"/>
                </a:solidFill>
                <a:latin typeface="Lato" panose="020B0604020202020204" charset="0"/>
              </a:defRPr>
            </a:lvl7pPr>
            <a:lvl8pPr marL="0" algn="l">
              <a:spcAft>
                <a:spcPts val="0"/>
              </a:spcAft>
              <a:defRPr sz="1800" b="1" i="0">
                <a:solidFill>
                  <a:schemeClr val="bg1"/>
                </a:solidFill>
                <a:latin typeface="Lato" panose="020B0604020202020204" charset="0"/>
              </a:defRPr>
            </a:lvl8pPr>
            <a:lvl9pPr marL="0" algn="l">
              <a:spcAft>
                <a:spcPts val="0"/>
              </a:spcAft>
              <a:defRPr sz="1800" b="1" i="0">
                <a:solidFill>
                  <a:schemeClr val="bg1"/>
                </a:solidFill>
                <a:latin typeface="Lato" panose="020B0604020202020204" charset="0"/>
              </a:defRPr>
            </a:lvl9pPr>
          </a:lstStyle>
          <a:p>
            <a:pPr lvl="0"/>
            <a:r>
              <a:rPr lang="fr-FR"/>
              <a:t>Titre de la partie</a:t>
            </a:r>
          </a:p>
        </p:txBody>
      </p:sp>
      <p:pic>
        <p:nvPicPr>
          <p:cNvPr id="27" name="Image 26">
            <a:extLst>
              <a:ext uri="{FF2B5EF4-FFF2-40B4-BE49-F238E27FC236}">
                <a16:creationId xmlns:a16="http://schemas.microsoft.com/office/drawing/2014/main" id="{DE80BBD2-2D84-E8D8-BBE0-7AAB844DBE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17414211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p:cSld name="Intercalaire Bleu nuit">
    <p:bg>
      <p:bgPr>
        <a:solidFill>
          <a:schemeClr val="accent1"/>
        </a:solidFill>
        <a:effectLst/>
      </p:bgPr>
    </p:bg>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115412C9-2184-84B5-7AE0-A9461BF9DF9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4" name="Titre 1">
            <a:extLst>
              <a:ext uri="{FF2B5EF4-FFF2-40B4-BE49-F238E27FC236}">
                <a16:creationId xmlns:a16="http://schemas.microsoft.com/office/drawing/2014/main" id="{80DFBFAB-306A-98F7-9A8F-743BFB3E7A9D}"/>
              </a:ext>
            </a:extLst>
          </p:cNvPr>
          <p:cNvSpPr>
            <a:spLocks noGrp="1"/>
          </p:cNvSpPr>
          <p:nvPr>
            <p:ph type="title" hasCustomPrompt="1"/>
          </p:nvPr>
        </p:nvSpPr>
        <p:spPr>
          <a:xfrm>
            <a:off x="407988" y="1927999"/>
            <a:ext cx="5561012" cy="2215991"/>
          </a:xfrm>
        </p:spPr>
        <p:txBody>
          <a:bodyPr anchor="b" anchorCtr="0"/>
          <a:lstStyle>
            <a:lvl1pPr>
              <a:lnSpc>
                <a:spcPct val="100000"/>
              </a:lnSpc>
              <a:defRPr sz="4800">
                <a:solidFill>
                  <a:schemeClr val="bg1"/>
                </a:solidFill>
                <a:latin typeface="Gotham Black" pitchFamily="50" charset="0"/>
              </a:defRPr>
            </a:lvl1pPr>
          </a:lstStyle>
          <a:p>
            <a:r>
              <a:rPr lang="fr-FR"/>
              <a:t>01</a:t>
            </a:r>
            <a:br>
              <a:rPr lang="fr-FR"/>
            </a:br>
            <a:r>
              <a:rPr lang="fr-FR"/>
              <a:t>Titre de la partie </a:t>
            </a:r>
            <a:br>
              <a:rPr lang="fr-FR"/>
            </a:br>
            <a:r>
              <a:rPr lang="fr-FR"/>
              <a:t>plusieurs lignes</a:t>
            </a:r>
          </a:p>
        </p:txBody>
      </p:sp>
      <p:cxnSp>
        <p:nvCxnSpPr>
          <p:cNvPr id="8" name="Connecteur droit 7">
            <a:extLst>
              <a:ext uri="{FF2B5EF4-FFF2-40B4-BE49-F238E27FC236}">
                <a16:creationId xmlns:a16="http://schemas.microsoft.com/office/drawing/2014/main" id="{26AE1716-FDA2-043D-3DD9-3EA0D7C00E3F}"/>
              </a:ext>
            </a:extLst>
          </p:cNvPr>
          <p:cNvCxnSpPr>
            <a:cxnSpLocks/>
          </p:cNvCxnSpPr>
          <p:nvPr/>
        </p:nvCxnSpPr>
        <p:spPr>
          <a:xfrm>
            <a:off x="407988" y="439410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9" name="Espace réservé du texte 4">
            <a:extLst>
              <a:ext uri="{FF2B5EF4-FFF2-40B4-BE49-F238E27FC236}">
                <a16:creationId xmlns:a16="http://schemas.microsoft.com/office/drawing/2014/main" id="{A406F457-9FEC-73C6-1CEA-F7A01EDBE1A0}"/>
              </a:ext>
            </a:extLst>
          </p:cNvPr>
          <p:cNvSpPr>
            <a:spLocks noGrp="1"/>
          </p:cNvSpPr>
          <p:nvPr>
            <p:ph type="body" sz="quarter" idx="12" hasCustomPrompt="1"/>
          </p:nvPr>
        </p:nvSpPr>
        <p:spPr>
          <a:xfrm>
            <a:off x="407988" y="4763693"/>
            <a:ext cx="5561012" cy="125769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2" name="Espace réservé du pied de page 3">
            <a:extLst>
              <a:ext uri="{FF2B5EF4-FFF2-40B4-BE49-F238E27FC236}">
                <a16:creationId xmlns:a16="http://schemas.microsoft.com/office/drawing/2014/main" id="{0D1AAA30-F7CB-17AD-6227-8BE859C99492}"/>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29" name="Espace réservé du numéro de diapositive 1">
            <a:extLst>
              <a:ext uri="{FF2B5EF4-FFF2-40B4-BE49-F238E27FC236}">
                <a16:creationId xmlns:a16="http://schemas.microsoft.com/office/drawing/2014/main" id="{2536EC95-D3DC-9F40-60E7-09CFAB1783A4}"/>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pic>
        <p:nvPicPr>
          <p:cNvPr id="30" name="Image 29">
            <a:extLst>
              <a:ext uri="{FF2B5EF4-FFF2-40B4-BE49-F238E27FC236}">
                <a16:creationId xmlns:a16="http://schemas.microsoft.com/office/drawing/2014/main" id="{F203A95E-ACE1-5CDE-D704-081A3261966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17634209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p:cSld name="4_Intercalaire Bleu nuit">
    <p:bg>
      <p:bgPr>
        <a:solidFill>
          <a:schemeClr val="accent1"/>
        </a:solidFill>
        <a:effectLst/>
      </p:bgPr>
    </p:bg>
    <p:spTree>
      <p:nvGrpSpPr>
        <p:cNvPr id="1" name=""/>
        <p:cNvGrpSpPr/>
        <p:nvPr/>
      </p:nvGrpSpPr>
      <p:grpSpPr>
        <a:xfrm>
          <a:off x="0" y="0"/>
          <a:ext cx="0" cy="0"/>
          <a:chOff x="0" y="0"/>
          <a:chExt cx="0" cy="0"/>
        </a:xfrm>
      </p:grpSpPr>
      <p:pic>
        <p:nvPicPr>
          <p:cNvPr id="8" name="Image 7">
            <a:extLst>
              <a:ext uri="{FF2B5EF4-FFF2-40B4-BE49-F238E27FC236}">
                <a16:creationId xmlns:a16="http://schemas.microsoft.com/office/drawing/2014/main" id="{CAC4E23D-6E9C-AA04-4C25-E79D5656A39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2" name="Titre 1">
            <a:extLst>
              <a:ext uri="{FF2B5EF4-FFF2-40B4-BE49-F238E27FC236}">
                <a16:creationId xmlns:a16="http://schemas.microsoft.com/office/drawing/2014/main" id="{3D3BCC83-C591-C506-84E5-33CEDA0C7F36}"/>
              </a:ext>
            </a:extLst>
          </p:cNvPr>
          <p:cNvSpPr>
            <a:spLocks noGrp="1"/>
          </p:cNvSpPr>
          <p:nvPr>
            <p:ph type="title" hasCustomPrompt="1"/>
          </p:nvPr>
        </p:nvSpPr>
        <p:spPr>
          <a:xfrm>
            <a:off x="407988" y="1927999"/>
            <a:ext cx="5561012" cy="2215991"/>
          </a:xfrm>
        </p:spPr>
        <p:txBody>
          <a:bodyPr anchor="b" anchorCtr="0"/>
          <a:lstStyle>
            <a:lvl1pPr>
              <a:lnSpc>
                <a:spcPct val="100000"/>
              </a:lnSpc>
              <a:defRPr sz="4800">
                <a:solidFill>
                  <a:schemeClr val="bg1"/>
                </a:solidFill>
                <a:latin typeface="Gotham Black" pitchFamily="50" charset="0"/>
              </a:defRPr>
            </a:lvl1pPr>
          </a:lstStyle>
          <a:p>
            <a:r>
              <a:rPr lang="fr-FR"/>
              <a:t>01</a:t>
            </a:r>
            <a:br>
              <a:rPr lang="fr-FR"/>
            </a:br>
            <a:r>
              <a:rPr lang="fr-FR"/>
              <a:t>Titre de la partie </a:t>
            </a:r>
            <a:br>
              <a:rPr lang="fr-FR"/>
            </a:br>
            <a:r>
              <a:rPr lang="fr-FR"/>
              <a:t>plusieurs lignes</a:t>
            </a:r>
          </a:p>
        </p:txBody>
      </p:sp>
      <p:cxnSp>
        <p:nvCxnSpPr>
          <p:cNvPr id="5" name="Connecteur droit 4">
            <a:extLst>
              <a:ext uri="{FF2B5EF4-FFF2-40B4-BE49-F238E27FC236}">
                <a16:creationId xmlns:a16="http://schemas.microsoft.com/office/drawing/2014/main" id="{B1456C89-95C9-6550-4E1C-6A4A68B28DAE}"/>
              </a:ext>
            </a:extLst>
          </p:cNvPr>
          <p:cNvCxnSpPr>
            <a:cxnSpLocks/>
          </p:cNvCxnSpPr>
          <p:nvPr/>
        </p:nvCxnSpPr>
        <p:spPr>
          <a:xfrm>
            <a:off x="407988" y="439410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6" name="Espace réservé du texte 4">
            <a:extLst>
              <a:ext uri="{FF2B5EF4-FFF2-40B4-BE49-F238E27FC236}">
                <a16:creationId xmlns:a16="http://schemas.microsoft.com/office/drawing/2014/main" id="{64D1C2AE-3B5D-865B-E66A-336B7791C5A1}"/>
              </a:ext>
            </a:extLst>
          </p:cNvPr>
          <p:cNvSpPr>
            <a:spLocks noGrp="1"/>
          </p:cNvSpPr>
          <p:nvPr>
            <p:ph type="body" sz="quarter" idx="12" hasCustomPrompt="1"/>
          </p:nvPr>
        </p:nvSpPr>
        <p:spPr>
          <a:xfrm>
            <a:off x="407988" y="4763693"/>
            <a:ext cx="5561012" cy="125769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7" name="Espace réservé du pied de page 3">
            <a:extLst>
              <a:ext uri="{FF2B5EF4-FFF2-40B4-BE49-F238E27FC236}">
                <a16:creationId xmlns:a16="http://schemas.microsoft.com/office/drawing/2014/main" id="{F550E831-32E3-43CE-2CC6-21E609018E33}"/>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10" name="Espace réservé du numéro de diapositive 1">
            <a:extLst>
              <a:ext uri="{FF2B5EF4-FFF2-40B4-BE49-F238E27FC236}">
                <a16:creationId xmlns:a16="http://schemas.microsoft.com/office/drawing/2014/main" id="{14FFF257-918C-726D-1BCA-67C9829674D7}"/>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pic>
        <p:nvPicPr>
          <p:cNvPr id="11" name="Image 10">
            <a:extLst>
              <a:ext uri="{FF2B5EF4-FFF2-40B4-BE49-F238E27FC236}">
                <a16:creationId xmlns:a16="http://schemas.microsoft.com/office/drawing/2014/main" id="{EA3A53B0-8D20-BE27-0183-5F681A1C4F4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555953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p:cSld name="5_Intercalaire Bleu nuit">
    <p:bg>
      <p:bgPr>
        <a:solidFill>
          <a:schemeClr val="accent1"/>
        </a:solidFill>
        <a:effectLst/>
      </p:bgPr>
    </p:bg>
    <p:spTree>
      <p:nvGrpSpPr>
        <p:cNvPr id="1" name=""/>
        <p:cNvGrpSpPr/>
        <p:nvPr/>
      </p:nvGrpSpPr>
      <p:grpSpPr>
        <a:xfrm>
          <a:off x="0" y="0"/>
          <a:ext cx="0" cy="0"/>
          <a:chOff x="0" y="0"/>
          <a:chExt cx="0" cy="0"/>
        </a:xfrm>
      </p:grpSpPr>
      <p:pic>
        <p:nvPicPr>
          <p:cNvPr id="6" name="Image 5">
            <a:extLst>
              <a:ext uri="{FF2B5EF4-FFF2-40B4-BE49-F238E27FC236}">
                <a16:creationId xmlns:a16="http://schemas.microsoft.com/office/drawing/2014/main" id="{5B7C9464-A68D-CC64-4707-DC571042AFE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3" name="Titre 1">
            <a:extLst>
              <a:ext uri="{FF2B5EF4-FFF2-40B4-BE49-F238E27FC236}">
                <a16:creationId xmlns:a16="http://schemas.microsoft.com/office/drawing/2014/main" id="{7A573880-2963-E715-0399-68BD140AE8EE}"/>
              </a:ext>
            </a:extLst>
          </p:cNvPr>
          <p:cNvSpPr>
            <a:spLocks noGrp="1"/>
          </p:cNvSpPr>
          <p:nvPr>
            <p:ph type="title" hasCustomPrompt="1"/>
          </p:nvPr>
        </p:nvSpPr>
        <p:spPr>
          <a:xfrm>
            <a:off x="407988" y="1927999"/>
            <a:ext cx="5561012" cy="2215991"/>
          </a:xfrm>
        </p:spPr>
        <p:txBody>
          <a:bodyPr anchor="b" anchorCtr="0"/>
          <a:lstStyle>
            <a:lvl1pPr>
              <a:lnSpc>
                <a:spcPct val="100000"/>
              </a:lnSpc>
              <a:defRPr sz="4800">
                <a:solidFill>
                  <a:schemeClr val="bg1"/>
                </a:solidFill>
                <a:latin typeface="Gotham Black" pitchFamily="50" charset="0"/>
              </a:defRPr>
            </a:lvl1pPr>
          </a:lstStyle>
          <a:p>
            <a:r>
              <a:rPr lang="fr-FR"/>
              <a:t>01</a:t>
            </a:r>
            <a:br>
              <a:rPr lang="fr-FR"/>
            </a:br>
            <a:r>
              <a:rPr lang="fr-FR"/>
              <a:t>Titre de la partie </a:t>
            </a:r>
            <a:br>
              <a:rPr lang="fr-FR"/>
            </a:br>
            <a:r>
              <a:rPr lang="fr-FR"/>
              <a:t>plusieurs lignes</a:t>
            </a:r>
          </a:p>
        </p:txBody>
      </p:sp>
      <p:cxnSp>
        <p:nvCxnSpPr>
          <p:cNvPr id="4" name="Connecteur droit 3">
            <a:extLst>
              <a:ext uri="{FF2B5EF4-FFF2-40B4-BE49-F238E27FC236}">
                <a16:creationId xmlns:a16="http://schemas.microsoft.com/office/drawing/2014/main" id="{7BFF9835-7809-55E7-91E1-375E8B3DCA2D}"/>
              </a:ext>
            </a:extLst>
          </p:cNvPr>
          <p:cNvCxnSpPr>
            <a:cxnSpLocks/>
          </p:cNvCxnSpPr>
          <p:nvPr/>
        </p:nvCxnSpPr>
        <p:spPr>
          <a:xfrm>
            <a:off x="407988" y="439410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8" name="Espace réservé du texte 4">
            <a:extLst>
              <a:ext uri="{FF2B5EF4-FFF2-40B4-BE49-F238E27FC236}">
                <a16:creationId xmlns:a16="http://schemas.microsoft.com/office/drawing/2014/main" id="{A6086E0D-B9A1-D08B-83CC-668E232021E3}"/>
              </a:ext>
            </a:extLst>
          </p:cNvPr>
          <p:cNvSpPr>
            <a:spLocks noGrp="1"/>
          </p:cNvSpPr>
          <p:nvPr>
            <p:ph type="body" sz="quarter" idx="12" hasCustomPrompt="1"/>
          </p:nvPr>
        </p:nvSpPr>
        <p:spPr>
          <a:xfrm>
            <a:off x="407988" y="4763693"/>
            <a:ext cx="5561012" cy="125769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9" name="Espace réservé du pied de page 3">
            <a:extLst>
              <a:ext uri="{FF2B5EF4-FFF2-40B4-BE49-F238E27FC236}">
                <a16:creationId xmlns:a16="http://schemas.microsoft.com/office/drawing/2014/main" id="{0637196D-8620-B678-5A95-75782B3F9A16}"/>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12" name="Espace réservé du numéro de diapositive 1">
            <a:extLst>
              <a:ext uri="{FF2B5EF4-FFF2-40B4-BE49-F238E27FC236}">
                <a16:creationId xmlns:a16="http://schemas.microsoft.com/office/drawing/2014/main" id="{AED38815-6218-B516-1A1C-ECC9D85ED26D}"/>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pic>
        <p:nvPicPr>
          <p:cNvPr id="14" name="Image 13">
            <a:extLst>
              <a:ext uri="{FF2B5EF4-FFF2-40B4-BE49-F238E27FC236}">
                <a16:creationId xmlns:a16="http://schemas.microsoft.com/office/drawing/2014/main" id="{A766E056-9D8D-1E29-527C-895F4F78A7C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15946825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p:cSld name="3_Intercalaire Bleu nuit">
    <p:bg>
      <p:bgPr>
        <a:pattFill prst="pct5">
          <a:fgClr>
            <a:schemeClr val="accent1"/>
          </a:fgClr>
          <a:bgClr>
            <a:schemeClr val="bg1"/>
          </a:bgClr>
        </a:pattFill>
        <a:effectLst/>
      </p:bgPr>
    </p:bg>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89EE2B6B-168A-A3B4-3FBF-FC5202CB5C3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7" name="Titre 1">
            <a:extLst>
              <a:ext uri="{FF2B5EF4-FFF2-40B4-BE49-F238E27FC236}">
                <a16:creationId xmlns:a16="http://schemas.microsoft.com/office/drawing/2014/main" id="{9DB47260-3D99-41D0-B791-5341C1F7EBB4}"/>
              </a:ext>
            </a:extLst>
          </p:cNvPr>
          <p:cNvSpPr>
            <a:spLocks noGrp="1"/>
          </p:cNvSpPr>
          <p:nvPr>
            <p:ph type="title" hasCustomPrompt="1"/>
          </p:nvPr>
        </p:nvSpPr>
        <p:spPr>
          <a:xfrm>
            <a:off x="407988" y="1927999"/>
            <a:ext cx="5561012" cy="2215991"/>
          </a:xfrm>
        </p:spPr>
        <p:txBody>
          <a:bodyPr anchor="b" anchorCtr="0"/>
          <a:lstStyle>
            <a:lvl1pPr>
              <a:lnSpc>
                <a:spcPct val="100000"/>
              </a:lnSpc>
              <a:defRPr sz="4800">
                <a:solidFill>
                  <a:schemeClr val="bg1"/>
                </a:solidFill>
                <a:latin typeface="Gotham Black" pitchFamily="50" charset="0"/>
              </a:defRPr>
            </a:lvl1pPr>
          </a:lstStyle>
          <a:p>
            <a:r>
              <a:rPr lang="fr-FR"/>
              <a:t>01</a:t>
            </a:r>
            <a:br>
              <a:rPr lang="fr-FR"/>
            </a:br>
            <a:r>
              <a:rPr lang="fr-FR"/>
              <a:t>Titre de la partie </a:t>
            </a:r>
            <a:br>
              <a:rPr lang="fr-FR"/>
            </a:br>
            <a:r>
              <a:rPr lang="fr-FR"/>
              <a:t>plusieurs lignes</a:t>
            </a:r>
          </a:p>
        </p:txBody>
      </p:sp>
      <p:cxnSp>
        <p:nvCxnSpPr>
          <p:cNvPr id="8" name="Connecteur droit 7">
            <a:extLst>
              <a:ext uri="{FF2B5EF4-FFF2-40B4-BE49-F238E27FC236}">
                <a16:creationId xmlns:a16="http://schemas.microsoft.com/office/drawing/2014/main" id="{BDDD2BFB-2CEE-4266-A540-0C238642D9A3}"/>
              </a:ext>
            </a:extLst>
          </p:cNvPr>
          <p:cNvCxnSpPr>
            <a:cxnSpLocks/>
          </p:cNvCxnSpPr>
          <p:nvPr/>
        </p:nvCxnSpPr>
        <p:spPr>
          <a:xfrm>
            <a:off x="407988" y="439410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7" name="Espace réservé du texte 4">
            <a:extLst>
              <a:ext uri="{FF2B5EF4-FFF2-40B4-BE49-F238E27FC236}">
                <a16:creationId xmlns:a16="http://schemas.microsoft.com/office/drawing/2014/main" id="{819FD7B4-46B9-4AEE-9DF6-D6D2548ADE55}"/>
              </a:ext>
            </a:extLst>
          </p:cNvPr>
          <p:cNvSpPr>
            <a:spLocks noGrp="1"/>
          </p:cNvSpPr>
          <p:nvPr>
            <p:ph type="body" sz="quarter" idx="12" hasCustomPrompt="1"/>
          </p:nvPr>
        </p:nvSpPr>
        <p:spPr>
          <a:xfrm>
            <a:off x="407988" y="4763693"/>
            <a:ext cx="5561012" cy="125769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8" name="Espace réservé du pied de page 3">
            <a:extLst>
              <a:ext uri="{FF2B5EF4-FFF2-40B4-BE49-F238E27FC236}">
                <a16:creationId xmlns:a16="http://schemas.microsoft.com/office/drawing/2014/main" id="{894A7795-4549-4144-85F1-65B58C43B77E}"/>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19" name="Espace réservé du numéro de diapositive 1">
            <a:extLst>
              <a:ext uri="{FF2B5EF4-FFF2-40B4-BE49-F238E27FC236}">
                <a16:creationId xmlns:a16="http://schemas.microsoft.com/office/drawing/2014/main" id="{A6AAEDF2-164C-4753-AFB1-52C65448C3DC}"/>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pic>
        <p:nvPicPr>
          <p:cNvPr id="14" name="Image 13">
            <a:extLst>
              <a:ext uri="{FF2B5EF4-FFF2-40B4-BE49-F238E27FC236}">
                <a16:creationId xmlns:a16="http://schemas.microsoft.com/office/drawing/2014/main" id="{12C99672-DE3D-4AD9-8608-759667BC0D7C}"/>
              </a:ext>
            </a:extLst>
          </p:cNvPr>
          <p:cNvPicPr>
            <a:picLocks noChangeAspect="1"/>
          </p:cNvPicPr>
          <p:nvPr/>
        </p:nvPicPr>
        <p:blipFill>
          <a:blip r:embed="rId3" cstate="screen">
            <a:extLst>
              <a:ext uri="{28A0092B-C50C-407E-A947-70E740481C1C}">
                <a14:useLocalDpi xmlns:a14="http://schemas.microsoft.com/office/drawing/2010/main"/>
              </a:ext>
            </a:extLst>
          </a:blip>
          <a:srcRect/>
          <a:stretch/>
        </p:blipFill>
        <p:spPr>
          <a:xfrm>
            <a:off x="267654" y="6366530"/>
            <a:ext cx="621041" cy="242364"/>
          </a:xfrm>
          <a:prstGeom prst="rect">
            <a:avLst/>
          </a:prstGeom>
        </p:spPr>
      </p:pic>
    </p:spTree>
    <p:extLst>
      <p:ext uri="{BB962C8B-B14F-4D97-AF65-F5344CB8AC3E}">
        <p14:creationId xmlns:p14="http://schemas.microsoft.com/office/powerpoint/2010/main" val="7008493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2">
          <p15:clr>
            <a:srgbClr val="C35EA4"/>
          </p15:clr>
        </p15:guide>
        <p15:guide id="2" orient="horz" pos="4088">
          <p15:clr>
            <a:srgbClr val="FBAE40"/>
          </p15:clr>
        </p15:guide>
        <p15:guide id="3" pos="7423">
          <p15:clr>
            <a:srgbClr val="C35EA4"/>
          </p15:clr>
        </p15:guide>
        <p15:guide id="4" pos="257">
          <p15:clr>
            <a:srgbClr val="C35EA4"/>
          </p15:clr>
        </p15:guide>
        <p15:guide id="5" pos="483">
          <p15:clr>
            <a:srgbClr val="C35EA4"/>
          </p15:clr>
        </p15:guide>
        <p15:guide id="6" pos="7197">
          <p15:clr>
            <a:srgbClr val="C35EA4"/>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p:cSld name="Intercalaire Bleu ciel">
    <p:bg>
      <p:bgPr>
        <a:pattFill prst="pct5">
          <a:fgClr>
            <a:schemeClr val="accent1"/>
          </a:fgClr>
          <a:bgClr>
            <a:schemeClr val="bg1"/>
          </a:bgClr>
        </a:pattFill>
        <a:effectLst/>
      </p:bgPr>
    </p:bg>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0C1DA007-D52B-2289-6FBC-DB17DF47FDB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4" name="Titre 1">
            <a:extLst>
              <a:ext uri="{FF2B5EF4-FFF2-40B4-BE49-F238E27FC236}">
                <a16:creationId xmlns:a16="http://schemas.microsoft.com/office/drawing/2014/main" id="{84A7AF55-1AB6-DFAC-B3C2-A7DDFE7B2AC4}"/>
              </a:ext>
            </a:extLst>
          </p:cNvPr>
          <p:cNvSpPr>
            <a:spLocks noGrp="1"/>
          </p:cNvSpPr>
          <p:nvPr>
            <p:ph type="title" hasCustomPrompt="1"/>
          </p:nvPr>
        </p:nvSpPr>
        <p:spPr>
          <a:xfrm>
            <a:off x="407988" y="1927999"/>
            <a:ext cx="5561012" cy="2215991"/>
          </a:xfrm>
        </p:spPr>
        <p:txBody>
          <a:bodyPr anchor="b" anchorCtr="0"/>
          <a:lstStyle>
            <a:lvl1pPr>
              <a:lnSpc>
                <a:spcPct val="100000"/>
              </a:lnSpc>
              <a:defRPr sz="4800">
                <a:solidFill>
                  <a:schemeClr val="bg1"/>
                </a:solidFill>
                <a:latin typeface="Gotham Black" pitchFamily="50" charset="0"/>
              </a:defRPr>
            </a:lvl1pPr>
          </a:lstStyle>
          <a:p>
            <a:r>
              <a:rPr lang="fr-FR"/>
              <a:t>01</a:t>
            </a:r>
            <a:br>
              <a:rPr lang="fr-FR"/>
            </a:br>
            <a:r>
              <a:rPr lang="fr-FR"/>
              <a:t>Titre de la partie </a:t>
            </a:r>
            <a:br>
              <a:rPr lang="fr-FR"/>
            </a:br>
            <a:r>
              <a:rPr lang="fr-FR"/>
              <a:t>plusieurs lignes</a:t>
            </a:r>
          </a:p>
        </p:txBody>
      </p:sp>
      <p:cxnSp>
        <p:nvCxnSpPr>
          <p:cNvPr id="5" name="Connecteur droit 4">
            <a:extLst>
              <a:ext uri="{FF2B5EF4-FFF2-40B4-BE49-F238E27FC236}">
                <a16:creationId xmlns:a16="http://schemas.microsoft.com/office/drawing/2014/main" id="{1A5E72F3-F72D-7ED0-69BD-3382CF0F46EF}"/>
              </a:ext>
            </a:extLst>
          </p:cNvPr>
          <p:cNvCxnSpPr>
            <a:cxnSpLocks/>
          </p:cNvCxnSpPr>
          <p:nvPr/>
        </p:nvCxnSpPr>
        <p:spPr>
          <a:xfrm>
            <a:off x="407988" y="439410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6" name="Espace réservé du texte 4">
            <a:extLst>
              <a:ext uri="{FF2B5EF4-FFF2-40B4-BE49-F238E27FC236}">
                <a16:creationId xmlns:a16="http://schemas.microsoft.com/office/drawing/2014/main" id="{25D08B7C-1126-E634-5FC6-835A3F883771}"/>
              </a:ext>
            </a:extLst>
          </p:cNvPr>
          <p:cNvSpPr>
            <a:spLocks noGrp="1"/>
          </p:cNvSpPr>
          <p:nvPr>
            <p:ph type="body" sz="quarter" idx="12" hasCustomPrompt="1"/>
          </p:nvPr>
        </p:nvSpPr>
        <p:spPr>
          <a:xfrm>
            <a:off x="407988" y="4763693"/>
            <a:ext cx="5561012" cy="125769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9" name="Espace réservé du pied de page 3">
            <a:extLst>
              <a:ext uri="{FF2B5EF4-FFF2-40B4-BE49-F238E27FC236}">
                <a16:creationId xmlns:a16="http://schemas.microsoft.com/office/drawing/2014/main" id="{6DBC1D16-EE4F-BAA2-3353-9C0502AD9DD4}"/>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10" name="Espace réservé du numéro de diapositive 1">
            <a:extLst>
              <a:ext uri="{FF2B5EF4-FFF2-40B4-BE49-F238E27FC236}">
                <a16:creationId xmlns:a16="http://schemas.microsoft.com/office/drawing/2014/main" id="{9BF42A9C-62EB-4000-E70D-3A3680DF5872}"/>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pic>
        <p:nvPicPr>
          <p:cNvPr id="11" name="Image 10">
            <a:extLst>
              <a:ext uri="{FF2B5EF4-FFF2-40B4-BE49-F238E27FC236}">
                <a16:creationId xmlns:a16="http://schemas.microsoft.com/office/drawing/2014/main" id="{8963CE9B-A784-E479-AEAD-0CD34DEDDEA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1192576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2">
          <p15:clr>
            <a:srgbClr val="C35EA4"/>
          </p15:clr>
        </p15:guide>
        <p15:guide id="2" orient="horz" pos="4088">
          <p15:clr>
            <a:srgbClr val="FBAE40"/>
          </p15:clr>
        </p15:guide>
        <p15:guide id="3" pos="7423">
          <p15:clr>
            <a:srgbClr val="C35EA4"/>
          </p15:clr>
        </p15:guide>
        <p15:guide id="4" pos="257">
          <p15:clr>
            <a:srgbClr val="C35EA4"/>
          </p15:clr>
        </p15:guide>
        <p15:guide id="5" pos="483">
          <p15:clr>
            <a:srgbClr val="C35EA4"/>
          </p15:clr>
        </p15:guide>
        <p15:guide id="6" pos="7197">
          <p15:clr>
            <a:srgbClr val="C35EA4"/>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p:cSld name="1_Intercalaire Bleu ciel">
    <p:bg>
      <p:bgPr>
        <a:pattFill prst="pct5">
          <a:fgClr>
            <a:schemeClr val="accent1"/>
          </a:fgClr>
          <a:bgClr>
            <a:schemeClr val="bg1"/>
          </a:bgClr>
        </a:pattFill>
        <a:effectLst/>
      </p:bgPr>
    </p:bg>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B475C5A5-0F50-F7E4-03F0-AA231955C2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7" name="Titre 1">
            <a:extLst>
              <a:ext uri="{FF2B5EF4-FFF2-40B4-BE49-F238E27FC236}">
                <a16:creationId xmlns:a16="http://schemas.microsoft.com/office/drawing/2014/main" id="{89A6F98C-58FB-D1EC-9B2C-0E6F6FCCF8D0}"/>
              </a:ext>
            </a:extLst>
          </p:cNvPr>
          <p:cNvSpPr>
            <a:spLocks noGrp="1"/>
          </p:cNvSpPr>
          <p:nvPr>
            <p:ph type="title" hasCustomPrompt="1"/>
          </p:nvPr>
        </p:nvSpPr>
        <p:spPr>
          <a:xfrm>
            <a:off x="407988" y="1927999"/>
            <a:ext cx="5561012" cy="2215991"/>
          </a:xfrm>
        </p:spPr>
        <p:txBody>
          <a:bodyPr anchor="b" anchorCtr="0"/>
          <a:lstStyle>
            <a:lvl1pPr>
              <a:lnSpc>
                <a:spcPct val="100000"/>
              </a:lnSpc>
              <a:defRPr sz="4800">
                <a:solidFill>
                  <a:schemeClr val="bg1"/>
                </a:solidFill>
                <a:latin typeface="Gotham Black" pitchFamily="50" charset="0"/>
              </a:defRPr>
            </a:lvl1pPr>
          </a:lstStyle>
          <a:p>
            <a:r>
              <a:rPr lang="fr-FR"/>
              <a:t>01</a:t>
            </a:r>
            <a:br>
              <a:rPr lang="fr-FR"/>
            </a:br>
            <a:r>
              <a:rPr lang="fr-FR"/>
              <a:t>Titre de la partie </a:t>
            </a:r>
            <a:br>
              <a:rPr lang="fr-FR"/>
            </a:br>
            <a:r>
              <a:rPr lang="fr-FR"/>
              <a:t>plusieurs lignes</a:t>
            </a:r>
          </a:p>
        </p:txBody>
      </p:sp>
      <p:cxnSp>
        <p:nvCxnSpPr>
          <p:cNvPr id="8" name="Connecteur droit 7">
            <a:extLst>
              <a:ext uri="{FF2B5EF4-FFF2-40B4-BE49-F238E27FC236}">
                <a16:creationId xmlns:a16="http://schemas.microsoft.com/office/drawing/2014/main" id="{3CC6C52A-CE2F-3A0D-1FE4-734EB97FA589}"/>
              </a:ext>
            </a:extLst>
          </p:cNvPr>
          <p:cNvCxnSpPr>
            <a:cxnSpLocks/>
          </p:cNvCxnSpPr>
          <p:nvPr/>
        </p:nvCxnSpPr>
        <p:spPr>
          <a:xfrm>
            <a:off x="407988" y="439410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2" name="Espace réservé du texte 4">
            <a:extLst>
              <a:ext uri="{FF2B5EF4-FFF2-40B4-BE49-F238E27FC236}">
                <a16:creationId xmlns:a16="http://schemas.microsoft.com/office/drawing/2014/main" id="{37C969C3-CEBB-47EA-6154-DE8A66862E75}"/>
              </a:ext>
            </a:extLst>
          </p:cNvPr>
          <p:cNvSpPr>
            <a:spLocks noGrp="1"/>
          </p:cNvSpPr>
          <p:nvPr>
            <p:ph type="body" sz="quarter" idx="12" hasCustomPrompt="1"/>
          </p:nvPr>
        </p:nvSpPr>
        <p:spPr>
          <a:xfrm>
            <a:off x="407988" y="4763693"/>
            <a:ext cx="5561012" cy="125769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3" name="Espace réservé du pied de page 3">
            <a:extLst>
              <a:ext uri="{FF2B5EF4-FFF2-40B4-BE49-F238E27FC236}">
                <a16:creationId xmlns:a16="http://schemas.microsoft.com/office/drawing/2014/main" id="{C49CF4F7-55AD-462F-B9AC-4AC73E6B5E67}"/>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14" name="Espace réservé du numéro de diapositive 1">
            <a:extLst>
              <a:ext uri="{FF2B5EF4-FFF2-40B4-BE49-F238E27FC236}">
                <a16:creationId xmlns:a16="http://schemas.microsoft.com/office/drawing/2014/main" id="{2ACFEF5F-4304-EA1B-C7C8-3432B53EF368}"/>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pic>
        <p:nvPicPr>
          <p:cNvPr id="15" name="Image 14">
            <a:extLst>
              <a:ext uri="{FF2B5EF4-FFF2-40B4-BE49-F238E27FC236}">
                <a16:creationId xmlns:a16="http://schemas.microsoft.com/office/drawing/2014/main" id="{A528F7FF-4962-0204-3AF7-6177F77FB36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4796461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2">
          <p15:clr>
            <a:srgbClr val="C35EA4"/>
          </p15:clr>
        </p15:guide>
        <p15:guide id="2" orient="horz" pos="4088">
          <p15:clr>
            <a:srgbClr val="FBAE40"/>
          </p15:clr>
        </p15:guide>
        <p15:guide id="3" pos="7423">
          <p15:clr>
            <a:srgbClr val="C35EA4"/>
          </p15:clr>
        </p15:guide>
        <p15:guide id="4" pos="257">
          <p15:clr>
            <a:srgbClr val="C35EA4"/>
          </p15:clr>
        </p15:guide>
        <p15:guide id="5" pos="483">
          <p15:clr>
            <a:srgbClr val="C35EA4"/>
          </p15:clr>
        </p15:guide>
        <p15:guide id="6" pos="7197">
          <p15:clr>
            <a:srgbClr val="C35EA4"/>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p:cSld name="2_Intercalaire Bleu ciel">
    <p:bg>
      <p:bgPr>
        <a:pattFill prst="pct5">
          <a:fgClr>
            <a:schemeClr val="accent1"/>
          </a:fgClr>
          <a:bgClr>
            <a:schemeClr val="bg1"/>
          </a:bgClr>
        </a:pattFill>
        <a:effectLst/>
      </p:bgPr>
    </p:bg>
    <p:spTree>
      <p:nvGrpSpPr>
        <p:cNvPr id="1" name=""/>
        <p:cNvGrpSpPr/>
        <p:nvPr/>
      </p:nvGrpSpPr>
      <p:grpSpPr>
        <a:xfrm>
          <a:off x="0" y="0"/>
          <a:ext cx="0" cy="0"/>
          <a:chOff x="0" y="0"/>
          <a:chExt cx="0" cy="0"/>
        </a:xfrm>
      </p:grpSpPr>
      <p:pic>
        <p:nvPicPr>
          <p:cNvPr id="3" name="Image 2" descr="Une image contenant léger&#10;&#10;Description générée automatiquement">
            <a:extLst>
              <a:ext uri="{FF2B5EF4-FFF2-40B4-BE49-F238E27FC236}">
                <a16:creationId xmlns:a16="http://schemas.microsoft.com/office/drawing/2014/main" id="{31D0F328-7436-D33D-CBA4-00A3D658BDB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7" name="Titre 1">
            <a:extLst>
              <a:ext uri="{FF2B5EF4-FFF2-40B4-BE49-F238E27FC236}">
                <a16:creationId xmlns:a16="http://schemas.microsoft.com/office/drawing/2014/main" id="{89A6F98C-58FB-D1EC-9B2C-0E6F6FCCF8D0}"/>
              </a:ext>
            </a:extLst>
          </p:cNvPr>
          <p:cNvSpPr>
            <a:spLocks noGrp="1"/>
          </p:cNvSpPr>
          <p:nvPr>
            <p:ph type="title" hasCustomPrompt="1"/>
          </p:nvPr>
        </p:nvSpPr>
        <p:spPr>
          <a:xfrm>
            <a:off x="407988" y="1927999"/>
            <a:ext cx="5561012" cy="2215991"/>
          </a:xfrm>
        </p:spPr>
        <p:txBody>
          <a:bodyPr anchor="b" anchorCtr="0"/>
          <a:lstStyle>
            <a:lvl1pPr>
              <a:lnSpc>
                <a:spcPct val="100000"/>
              </a:lnSpc>
              <a:defRPr sz="4800">
                <a:solidFill>
                  <a:schemeClr val="bg1"/>
                </a:solidFill>
                <a:latin typeface="Gotham Black" pitchFamily="50" charset="0"/>
              </a:defRPr>
            </a:lvl1pPr>
          </a:lstStyle>
          <a:p>
            <a:r>
              <a:rPr lang="fr-FR"/>
              <a:t>01</a:t>
            </a:r>
            <a:br>
              <a:rPr lang="fr-FR"/>
            </a:br>
            <a:r>
              <a:rPr lang="fr-FR"/>
              <a:t>Titre de la partie </a:t>
            </a:r>
            <a:br>
              <a:rPr lang="fr-FR"/>
            </a:br>
            <a:r>
              <a:rPr lang="fr-FR"/>
              <a:t>plusieurs lignes</a:t>
            </a:r>
          </a:p>
        </p:txBody>
      </p:sp>
      <p:cxnSp>
        <p:nvCxnSpPr>
          <p:cNvPr id="8" name="Connecteur droit 7">
            <a:extLst>
              <a:ext uri="{FF2B5EF4-FFF2-40B4-BE49-F238E27FC236}">
                <a16:creationId xmlns:a16="http://schemas.microsoft.com/office/drawing/2014/main" id="{3CC6C52A-CE2F-3A0D-1FE4-734EB97FA589}"/>
              </a:ext>
            </a:extLst>
          </p:cNvPr>
          <p:cNvCxnSpPr>
            <a:cxnSpLocks/>
          </p:cNvCxnSpPr>
          <p:nvPr/>
        </p:nvCxnSpPr>
        <p:spPr>
          <a:xfrm>
            <a:off x="407988" y="439410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2" name="Espace réservé du texte 4">
            <a:extLst>
              <a:ext uri="{FF2B5EF4-FFF2-40B4-BE49-F238E27FC236}">
                <a16:creationId xmlns:a16="http://schemas.microsoft.com/office/drawing/2014/main" id="{37C969C3-CEBB-47EA-6154-DE8A66862E75}"/>
              </a:ext>
            </a:extLst>
          </p:cNvPr>
          <p:cNvSpPr>
            <a:spLocks noGrp="1"/>
          </p:cNvSpPr>
          <p:nvPr>
            <p:ph type="body" sz="quarter" idx="12" hasCustomPrompt="1"/>
          </p:nvPr>
        </p:nvSpPr>
        <p:spPr>
          <a:xfrm>
            <a:off x="407988" y="4763693"/>
            <a:ext cx="5561012" cy="125769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3" name="Espace réservé du pied de page 3">
            <a:extLst>
              <a:ext uri="{FF2B5EF4-FFF2-40B4-BE49-F238E27FC236}">
                <a16:creationId xmlns:a16="http://schemas.microsoft.com/office/drawing/2014/main" id="{C49CF4F7-55AD-462F-B9AC-4AC73E6B5E67}"/>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14" name="Espace réservé du numéro de diapositive 1">
            <a:extLst>
              <a:ext uri="{FF2B5EF4-FFF2-40B4-BE49-F238E27FC236}">
                <a16:creationId xmlns:a16="http://schemas.microsoft.com/office/drawing/2014/main" id="{2ACFEF5F-4304-EA1B-C7C8-3432B53EF368}"/>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pic>
        <p:nvPicPr>
          <p:cNvPr id="15" name="Image 14">
            <a:extLst>
              <a:ext uri="{FF2B5EF4-FFF2-40B4-BE49-F238E27FC236}">
                <a16:creationId xmlns:a16="http://schemas.microsoft.com/office/drawing/2014/main" id="{A528F7FF-4962-0204-3AF7-6177F77FB36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14000543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2">
          <p15:clr>
            <a:srgbClr val="C35EA4"/>
          </p15:clr>
        </p15:guide>
        <p15:guide id="2" orient="horz" pos="4088">
          <p15:clr>
            <a:srgbClr val="FBAE40"/>
          </p15:clr>
        </p15:guide>
        <p15:guide id="3" pos="7423">
          <p15:clr>
            <a:srgbClr val="C35EA4"/>
          </p15:clr>
        </p15:guide>
        <p15:guide id="4" pos="257">
          <p15:clr>
            <a:srgbClr val="C35EA4"/>
          </p15:clr>
        </p15:guide>
        <p15:guide id="5" pos="483">
          <p15:clr>
            <a:srgbClr val="C35EA4"/>
          </p15:clr>
        </p15:guide>
        <p15:guide id="6" pos="7197">
          <p15:clr>
            <a:srgbClr val="C35EA4"/>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p:cSld name="3_Intercalaire Bleu ciel">
    <p:bg>
      <p:bgPr>
        <a:pattFill prst="pct5">
          <a:fgClr>
            <a:schemeClr val="accent1"/>
          </a:fgClr>
          <a:bgClr>
            <a:schemeClr val="bg1"/>
          </a:bgClr>
        </a:pattFill>
        <a:effectLst/>
      </p:bgPr>
    </p:bg>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B1B5D01-E856-8D50-F040-DA81961441A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sp>
        <p:nvSpPr>
          <p:cNvPr id="7" name="Titre 1">
            <a:extLst>
              <a:ext uri="{FF2B5EF4-FFF2-40B4-BE49-F238E27FC236}">
                <a16:creationId xmlns:a16="http://schemas.microsoft.com/office/drawing/2014/main" id="{89A6F98C-58FB-D1EC-9B2C-0E6F6FCCF8D0}"/>
              </a:ext>
            </a:extLst>
          </p:cNvPr>
          <p:cNvSpPr>
            <a:spLocks noGrp="1"/>
          </p:cNvSpPr>
          <p:nvPr>
            <p:ph type="title" hasCustomPrompt="1"/>
          </p:nvPr>
        </p:nvSpPr>
        <p:spPr>
          <a:xfrm>
            <a:off x="407988" y="1927999"/>
            <a:ext cx="5561012" cy="2215991"/>
          </a:xfrm>
        </p:spPr>
        <p:txBody>
          <a:bodyPr anchor="b" anchorCtr="0"/>
          <a:lstStyle>
            <a:lvl1pPr>
              <a:lnSpc>
                <a:spcPct val="100000"/>
              </a:lnSpc>
              <a:defRPr sz="4800">
                <a:solidFill>
                  <a:schemeClr val="bg1"/>
                </a:solidFill>
                <a:latin typeface="Gotham Black" pitchFamily="50" charset="0"/>
              </a:defRPr>
            </a:lvl1pPr>
          </a:lstStyle>
          <a:p>
            <a:r>
              <a:rPr lang="fr-FR"/>
              <a:t>01</a:t>
            </a:r>
            <a:br>
              <a:rPr lang="fr-FR"/>
            </a:br>
            <a:r>
              <a:rPr lang="fr-FR"/>
              <a:t>Titre de la partie </a:t>
            </a:r>
            <a:br>
              <a:rPr lang="fr-FR"/>
            </a:br>
            <a:r>
              <a:rPr lang="fr-FR"/>
              <a:t>plusieurs lignes</a:t>
            </a:r>
          </a:p>
        </p:txBody>
      </p:sp>
      <p:cxnSp>
        <p:nvCxnSpPr>
          <p:cNvPr id="8" name="Connecteur droit 7">
            <a:extLst>
              <a:ext uri="{FF2B5EF4-FFF2-40B4-BE49-F238E27FC236}">
                <a16:creationId xmlns:a16="http://schemas.microsoft.com/office/drawing/2014/main" id="{3CC6C52A-CE2F-3A0D-1FE4-734EB97FA589}"/>
              </a:ext>
            </a:extLst>
          </p:cNvPr>
          <p:cNvCxnSpPr>
            <a:cxnSpLocks/>
          </p:cNvCxnSpPr>
          <p:nvPr/>
        </p:nvCxnSpPr>
        <p:spPr>
          <a:xfrm>
            <a:off x="407988" y="439410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2" name="Espace réservé du texte 4">
            <a:extLst>
              <a:ext uri="{FF2B5EF4-FFF2-40B4-BE49-F238E27FC236}">
                <a16:creationId xmlns:a16="http://schemas.microsoft.com/office/drawing/2014/main" id="{37C969C3-CEBB-47EA-6154-DE8A66862E75}"/>
              </a:ext>
            </a:extLst>
          </p:cNvPr>
          <p:cNvSpPr>
            <a:spLocks noGrp="1"/>
          </p:cNvSpPr>
          <p:nvPr>
            <p:ph type="body" sz="quarter" idx="12" hasCustomPrompt="1"/>
          </p:nvPr>
        </p:nvSpPr>
        <p:spPr>
          <a:xfrm>
            <a:off x="407988" y="4763693"/>
            <a:ext cx="5561012" cy="1257695"/>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3" name="Espace réservé du pied de page 3">
            <a:extLst>
              <a:ext uri="{FF2B5EF4-FFF2-40B4-BE49-F238E27FC236}">
                <a16:creationId xmlns:a16="http://schemas.microsoft.com/office/drawing/2014/main" id="{C49CF4F7-55AD-462F-B9AC-4AC73E6B5E67}"/>
              </a:ext>
            </a:extLst>
          </p:cNvPr>
          <p:cNvSpPr>
            <a:spLocks noGrp="1"/>
          </p:cNvSpPr>
          <p:nvPr>
            <p:ph type="ftr" sz="quarter" idx="3"/>
          </p:nvPr>
        </p:nvSpPr>
        <p:spPr>
          <a:xfrm>
            <a:off x="1447800" y="6481585"/>
            <a:ext cx="4114800" cy="169277"/>
          </a:xfrm>
          <a:prstGeom prst="rect">
            <a:avLst/>
          </a:prstGeom>
        </p:spPr>
        <p:txBody>
          <a:bodyPr vert="horz" lIns="0" tIns="0" rIns="0" bIns="0" rtlCol="0" anchor="ctr">
            <a:spAutoFit/>
          </a:bodyPr>
          <a:lstStyle>
            <a:lvl1pPr algn="l">
              <a:defRPr sz="1100">
                <a:solidFill>
                  <a:schemeClr val="bg1">
                    <a:alpha val="50000"/>
                  </a:schemeClr>
                </a:solidFill>
                <a:latin typeface="Lato" panose="020B0604020202020204" charset="0"/>
              </a:defRPr>
            </a:lvl1pPr>
          </a:lstStyle>
          <a:p>
            <a:endParaRPr lang="fr-FR"/>
          </a:p>
        </p:txBody>
      </p:sp>
      <p:sp>
        <p:nvSpPr>
          <p:cNvPr id="14" name="Espace réservé du numéro de diapositive 1">
            <a:extLst>
              <a:ext uri="{FF2B5EF4-FFF2-40B4-BE49-F238E27FC236}">
                <a16:creationId xmlns:a16="http://schemas.microsoft.com/office/drawing/2014/main" id="{2ACFEF5F-4304-EA1B-C7C8-3432B53EF368}"/>
              </a:ext>
            </a:extLst>
          </p:cNvPr>
          <p:cNvSpPr>
            <a:spLocks noGrp="1"/>
          </p:cNvSpPr>
          <p:nvPr>
            <p:ph type="sldNum" sz="quarter" idx="4"/>
          </p:nvPr>
        </p:nvSpPr>
        <p:spPr>
          <a:xfrm>
            <a:off x="9194800" y="6491058"/>
            <a:ext cx="2743200" cy="169277"/>
          </a:xfrm>
          <a:prstGeom prst="rect">
            <a:avLst/>
          </a:prstGeom>
        </p:spPr>
        <p:txBody>
          <a:bodyPr vert="horz" lIns="0" tIns="0" rIns="0" bIns="0" rtlCol="0" anchor="ctr">
            <a:spAutoFit/>
          </a:bodyPr>
          <a:lstStyle>
            <a:lvl1pPr algn="r">
              <a:defRPr lang="en-US" sz="1100" kern="1200" smtClean="0">
                <a:solidFill>
                  <a:schemeClr val="bg1">
                    <a:alpha val="50000"/>
                  </a:schemeClr>
                </a:solidFill>
                <a:latin typeface="Lato" panose="020B0604020202020204" charset="0"/>
                <a:ea typeface="+mn-ea"/>
                <a:cs typeface="+mn-cs"/>
              </a:defRPr>
            </a:lvl1pPr>
          </a:lstStyle>
          <a:p>
            <a:fld id="{DCFF6D3A-3277-42A1-9D8C-71F4574BBB66}" type="slidenum">
              <a:rPr lang="fr-FR" smtClean="0"/>
              <a:t>‹N°›</a:t>
            </a:fld>
            <a:endParaRPr lang="fr-FR"/>
          </a:p>
        </p:txBody>
      </p:sp>
      <p:pic>
        <p:nvPicPr>
          <p:cNvPr id="15" name="Image 14">
            <a:extLst>
              <a:ext uri="{FF2B5EF4-FFF2-40B4-BE49-F238E27FC236}">
                <a16:creationId xmlns:a16="http://schemas.microsoft.com/office/drawing/2014/main" id="{A528F7FF-4962-0204-3AF7-6177F77FB36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27626693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2">
          <p15:clr>
            <a:srgbClr val="C35EA4"/>
          </p15:clr>
        </p15:guide>
        <p15:guide id="2" orient="horz" pos="4088">
          <p15:clr>
            <a:srgbClr val="FBAE40"/>
          </p15:clr>
        </p15:guide>
        <p15:guide id="3" pos="7423">
          <p15:clr>
            <a:srgbClr val="C35EA4"/>
          </p15:clr>
        </p15:guide>
        <p15:guide id="4" pos="257">
          <p15:clr>
            <a:srgbClr val="C35EA4"/>
          </p15:clr>
        </p15:guide>
        <p15:guide id="5" pos="483">
          <p15:clr>
            <a:srgbClr val="C35EA4"/>
          </p15:clr>
        </p15:guide>
        <p15:guide id="6" pos="7197">
          <p15:clr>
            <a:srgbClr val="C35EA4"/>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Titre et contenu - Blanc">
    <p:spTree>
      <p:nvGrpSpPr>
        <p:cNvPr id="1" name=""/>
        <p:cNvGrpSpPr/>
        <p:nvPr/>
      </p:nvGrpSpPr>
      <p:grpSpPr>
        <a:xfrm>
          <a:off x="0" y="0"/>
          <a:ext cx="0" cy="0"/>
          <a:chOff x="0" y="0"/>
          <a:chExt cx="0" cy="0"/>
        </a:xfrm>
      </p:grpSpPr>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10" y="611198"/>
            <a:ext cx="11354400" cy="1231200"/>
          </a:xfrm>
        </p:spPr>
        <p:txBody>
          <a:bodyPr anchor="b">
            <a:noAutofit/>
          </a:body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5" name="Espace réservé du texte 4">
            <a:extLst>
              <a:ext uri="{FF2B5EF4-FFF2-40B4-BE49-F238E27FC236}">
                <a16:creationId xmlns:a16="http://schemas.microsoft.com/office/drawing/2014/main" id="{D8520427-AE68-4A52-A6D7-FC64AEF13B93}"/>
              </a:ext>
            </a:extLst>
          </p:cNvPr>
          <p:cNvSpPr>
            <a:spLocks noGrp="1"/>
          </p:cNvSpPr>
          <p:nvPr>
            <p:ph type="body" sz="quarter" idx="18" hasCustomPrompt="1"/>
          </p:nvPr>
        </p:nvSpPr>
        <p:spPr>
          <a:xfrm>
            <a:off x="419710" y="2327070"/>
            <a:ext cx="11354400" cy="3694318"/>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cxnSp>
        <p:nvCxnSpPr>
          <p:cNvPr id="9" name="Connecteur droit 8">
            <a:extLst>
              <a:ext uri="{FF2B5EF4-FFF2-40B4-BE49-F238E27FC236}">
                <a16:creationId xmlns:a16="http://schemas.microsoft.com/office/drawing/2014/main" id="{A26478DB-A61D-4394-BEF9-208DE216AB28}"/>
              </a:ext>
            </a:extLst>
          </p:cNvPr>
          <p:cNvCxnSpPr>
            <a:cxnSpLocks/>
          </p:cNvCxnSpPr>
          <p:nvPr/>
        </p:nvCxnSpPr>
        <p:spPr>
          <a:xfrm>
            <a:off x="407988" y="2109005"/>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00549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p:cSld name="Titre et contenu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611198"/>
            <a:ext cx="11353190" cy="1231200"/>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2" name="Espace réservé du texte 4">
            <a:extLst>
              <a:ext uri="{FF2B5EF4-FFF2-40B4-BE49-F238E27FC236}">
                <a16:creationId xmlns:a16="http://schemas.microsoft.com/office/drawing/2014/main" id="{14E497FF-5645-4CDA-9519-CC0A4481FFC6}"/>
              </a:ext>
            </a:extLst>
          </p:cNvPr>
          <p:cNvSpPr>
            <a:spLocks noGrp="1"/>
          </p:cNvSpPr>
          <p:nvPr>
            <p:ph type="body" sz="quarter" idx="18" hasCustomPrompt="1"/>
          </p:nvPr>
        </p:nvSpPr>
        <p:spPr>
          <a:xfrm>
            <a:off x="419710" y="2327070"/>
            <a:ext cx="11353190" cy="369360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a:p>
            <a:pPr lvl="5"/>
            <a:r>
              <a:rPr lang="fr-FR"/>
              <a:t>06</a:t>
            </a:r>
          </a:p>
          <a:p>
            <a:pPr lvl="6"/>
            <a:r>
              <a:rPr lang="fr-FR"/>
              <a:t>07</a:t>
            </a:r>
          </a:p>
          <a:p>
            <a:pPr lvl="7"/>
            <a:r>
              <a:rPr lang="fr-FR"/>
              <a:t>08</a:t>
            </a:r>
          </a:p>
          <a:p>
            <a:pPr lvl="8"/>
            <a:r>
              <a:rPr lang="fr-FR"/>
              <a:t>09</a:t>
            </a:r>
          </a:p>
        </p:txBody>
      </p:sp>
      <p:cxnSp>
        <p:nvCxnSpPr>
          <p:cNvPr id="18" name="Connecteur droit 17">
            <a:extLst>
              <a:ext uri="{FF2B5EF4-FFF2-40B4-BE49-F238E27FC236}">
                <a16:creationId xmlns:a16="http://schemas.microsoft.com/office/drawing/2014/main" id="{CA6963B3-7F02-46B3-A684-680A0667F24C}"/>
              </a:ext>
            </a:extLst>
          </p:cNvPr>
          <p:cNvCxnSpPr>
            <a:cxnSpLocks/>
          </p:cNvCxnSpPr>
          <p:nvPr/>
        </p:nvCxnSpPr>
        <p:spPr>
          <a:xfrm>
            <a:off x="407988" y="2109005"/>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pic>
        <p:nvPicPr>
          <p:cNvPr id="2" name="Image 1">
            <a:extLst>
              <a:ext uri="{FF2B5EF4-FFF2-40B4-BE49-F238E27FC236}">
                <a16:creationId xmlns:a16="http://schemas.microsoft.com/office/drawing/2014/main" id="{8F5490C6-5EF6-1F6C-0A06-C7073EDC45C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36343784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p:cSld name="Titre et contenu - Bleu vague">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pic>
        <p:nvPicPr>
          <p:cNvPr id="2" name="Graphique 3">
            <a:extLst>
              <a:ext uri="{FF2B5EF4-FFF2-40B4-BE49-F238E27FC236}">
                <a16:creationId xmlns:a16="http://schemas.microsoft.com/office/drawing/2014/main" id="{CA470D4C-AD04-B479-F4F2-C663344D0E5B}"/>
              </a:ext>
            </a:extLst>
          </p:cNvPr>
          <p:cNvPicPr>
            <a:picLocks noChangeAspect="1"/>
          </p:cNvPicPr>
          <p:nvPr/>
        </p:nvPicPr>
        <p:blipFill>
          <a:blip r:embed="rId2">
            <a:extLst>
              <a:ext uri="{96DAC541-7B7A-43D3-8B79-37D633B846F1}">
                <asvg:svgBlip xmlns:asvg="http://schemas.microsoft.com/office/drawing/2016/SVG/main" r:embed="rId3"/>
              </a:ext>
            </a:extLst>
          </a:blip>
          <a:srcRect b="30472"/>
          <a:stretch>
            <a:fillRect/>
          </a:stretch>
        </p:blipFill>
        <p:spPr>
          <a:xfrm>
            <a:off x="177" y="5177248"/>
            <a:ext cx="12191996" cy="1709728"/>
          </a:xfrm>
          <a:prstGeom prst="rect">
            <a:avLst/>
          </a:prstGeom>
          <a:noFill/>
          <a:ln>
            <a:noFill/>
          </a:ln>
        </p:spPr>
      </p:pic>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611198"/>
            <a:ext cx="11353190" cy="1231200"/>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2" name="Espace réservé du texte 4">
            <a:extLst>
              <a:ext uri="{FF2B5EF4-FFF2-40B4-BE49-F238E27FC236}">
                <a16:creationId xmlns:a16="http://schemas.microsoft.com/office/drawing/2014/main" id="{14E497FF-5645-4CDA-9519-CC0A4481FFC6}"/>
              </a:ext>
            </a:extLst>
          </p:cNvPr>
          <p:cNvSpPr>
            <a:spLocks noGrp="1"/>
          </p:cNvSpPr>
          <p:nvPr>
            <p:ph type="body" sz="quarter" idx="18" hasCustomPrompt="1"/>
          </p:nvPr>
        </p:nvSpPr>
        <p:spPr>
          <a:xfrm>
            <a:off x="419710" y="2327070"/>
            <a:ext cx="11353190" cy="369360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a:p>
            <a:pPr lvl="5"/>
            <a:r>
              <a:rPr lang="fr-FR"/>
              <a:t>06</a:t>
            </a:r>
          </a:p>
          <a:p>
            <a:pPr lvl="6"/>
            <a:r>
              <a:rPr lang="fr-FR"/>
              <a:t>07</a:t>
            </a:r>
          </a:p>
          <a:p>
            <a:pPr lvl="7"/>
            <a:r>
              <a:rPr lang="fr-FR"/>
              <a:t>08</a:t>
            </a:r>
          </a:p>
          <a:p>
            <a:pPr lvl="8"/>
            <a:r>
              <a:rPr lang="fr-FR"/>
              <a:t>09</a:t>
            </a:r>
          </a:p>
        </p:txBody>
      </p:sp>
      <p:pic>
        <p:nvPicPr>
          <p:cNvPr id="7" name="Image 6">
            <a:extLst>
              <a:ext uri="{FF2B5EF4-FFF2-40B4-BE49-F238E27FC236}">
                <a16:creationId xmlns:a16="http://schemas.microsoft.com/office/drawing/2014/main" id="{D170A664-72EB-0DDE-6268-D2D9E3DE8B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08025" y="6298911"/>
            <a:ext cx="796390" cy="390167"/>
          </a:xfrm>
          <a:prstGeom prst="rect">
            <a:avLst/>
          </a:prstGeom>
        </p:spPr>
      </p:pic>
    </p:spTree>
    <p:extLst>
      <p:ext uri="{BB962C8B-B14F-4D97-AF65-F5344CB8AC3E}">
        <p14:creationId xmlns:p14="http://schemas.microsoft.com/office/powerpoint/2010/main" val="1854715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itre et 2 contenus - Blanc">
    <p:spTree>
      <p:nvGrpSpPr>
        <p:cNvPr id="1" name=""/>
        <p:cNvGrpSpPr/>
        <p:nvPr/>
      </p:nvGrpSpPr>
      <p:grpSpPr>
        <a:xfrm>
          <a:off x="0" y="0"/>
          <a:ext cx="0" cy="0"/>
          <a:chOff x="0" y="0"/>
          <a:chExt cx="0" cy="0"/>
        </a:xfrm>
      </p:grpSpPr>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10" y="611198"/>
            <a:ext cx="11354400" cy="1231200"/>
          </a:xfrm>
        </p:spPr>
        <p:txBody>
          <a:bodyPr anchor="b">
            <a:noAutofit/>
          </a:body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5" name="Espace réservé du texte 4">
            <a:extLst>
              <a:ext uri="{FF2B5EF4-FFF2-40B4-BE49-F238E27FC236}">
                <a16:creationId xmlns:a16="http://schemas.microsoft.com/office/drawing/2014/main" id="{D8520427-AE68-4A52-A6D7-FC64AEF13B93}"/>
              </a:ext>
            </a:extLst>
          </p:cNvPr>
          <p:cNvSpPr>
            <a:spLocks noGrp="1"/>
          </p:cNvSpPr>
          <p:nvPr>
            <p:ph type="body" sz="quarter" idx="18" hasCustomPrompt="1"/>
          </p:nvPr>
        </p:nvSpPr>
        <p:spPr>
          <a:xfrm>
            <a:off x="419710" y="2327070"/>
            <a:ext cx="5549290" cy="3694318"/>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cxnSp>
        <p:nvCxnSpPr>
          <p:cNvPr id="9" name="Connecteur droit 8">
            <a:extLst>
              <a:ext uri="{FF2B5EF4-FFF2-40B4-BE49-F238E27FC236}">
                <a16:creationId xmlns:a16="http://schemas.microsoft.com/office/drawing/2014/main" id="{A26478DB-A61D-4394-BEF9-208DE216AB28}"/>
              </a:ext>
            </a:extLst>
          </p:cNvPr>
          <p:cNvCxnSpPr>
            <a:cxnSpLocks/>
          </p:cNvCxnSpPr>
          <p:nvPr/>
        </p:nvCxnSpPr>
        <p:spPr>
          <a:xfrm>
            <a:off x="407988" y="2109005"/>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10" name="Espace réservé du texte 4">
            <a:extLst>
              <a:ext uri="{FF2B5EF4-FFF2-40B4-BE49-F238E27FC236}">
                <a16:creationId xmlns:a16="http://schemas.microsoft.com/office/drawing/2014/main" id="{1EA8827B-BBE1-4FD5-85D0-EBA8055F0542}"/>
              </a:ext>
            </a:extLst>
          </p:cNvPr>
          <p:cNvSpPr>
            <a:spLocks noGrp="1"/>
          </p:cNvSpPr>
          <p:nvPr>
            <p:ph type="body" sz="quarter" idx="19" hasCustomPrompt="1"/>
          </p:nvPr>
        </p:nvSpPr>
        <p:spPr>
          <a:xfrm>
            <a:off x="6223000" y="2327070"/>
            <a:ext cx="5551110" cy="3694318"/>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2028703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p:cSld name="Titre et 2 contenus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611198"/>
            <a:ext cx="11353190" cy="1231200"/>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2" name="Espace réservé du texte 4">
            <a:extLst>
              <a:ext uri="{FF2B5EF4-FFF2-40B4-BE49-F238E27FC236}">
                <a16:creationId xmlns:a16="http://schemas.microsoft.com/office/drawing/2014/main" id="{14E497FF-5645-4CDA-9519-CC0A4481FFC6}"/>
              </a:ext>
            </a:extLst>
          </p:cNvPr>
          <p:cNvSpPr>
            <a:spLocks noGrp="1"/>
          </p:cNvSpPr>
          <p:nvPr>
            <p:ph type="body" sz="quarter" idx="18" hasCustomPrompt="1"/>
          </p:nvPr>
        </p:nvSpPr>
        <p:spPr>
          <a:xfrm>
            <a:off x="419710" y="2327070"/>
            <a:ext cx="5551200" cy="369360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a:p>
            <a:pPr lvl="5"/>
            <a:r>
              <a:rPr lang="fr-FR"/>
              <a:t>06</a:t>
            </a:r>
          </a:p>
          <a:p>
            <a:pPr lvl="6"/>
            <a:r>
              <a:rPr lang="fr-FR"/>
              <a:t>07</a:t>
            </a:r>
          </a:p>
          <a:p>
            <a:pPr lvl="7"/>
            <a:r>
              <a:rPr lang="fr-FR"/>
              <a:t>08</a:t>
            </a:r>
          </a:p>
          <a:p>
            <a:pPr lvl="8"/>
            <a:r>
              <a:rPr lang="fr-FR"/>
              <a:t>09</a:t>
            </a:r>
          </a:p>
        </p:txBody>
      </p:sp>
      <p:cxnSp>
        <p:nvCxnSpPr>
          <p:cNvPr id="18" name="Connecteur droit 17">
            <a:extLst>
              <a:ext uri="{FF2B5EF4-FFF2-40B4-BE49-F238E27FC236}">
                <a16:creationId xmlns:a16="http://schemas.microsoft.com/office/drawing/2014/main" id="{CA6963B3-7F02-46B3-A684-680A0667F24C}"/>
              </a:ext>
            </a:extLst>
          </p:cNvPr>
          <p:cNvCxnSpPr>
            <a:cxnSpLocks/>
          </p:cNvCxnSpPr>
          <p:nvPr/>
        </p:nvCxnSpPr>
        <p:spPr>
          <a:xfrm>
            <a:off x="407988" y="2109005"/>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0" name="Espace réservé du texte 4">
            <a:extLst>
              <a:ext uri="{FF2B5EF4-FFF2-40B4-BE49-F238E27FC236}">
                <a16:creationId xmlns:a16="http://schemas.microsoft.com/office/drawing/2014/main" id="{44CD318C-E1C1-4AFF-BFD7-D5A98425935B}"/>
              </a:ext>
            </a:extLst>
          </p:cNvPr>
          <p:cNvSpPr>
            <a:spLocks noGrp="1"/>
          </p:cNvSpPr>
          <p:nvPr>
            <p:ph type="body" sz="quarter" idx="19" hasCustomPrompt="1"/>
          </p:nvPr>
        </p:nvSpPr>
        <p:spPr>
          <a:xfrm>
            <a:off x="6222910" y="2327070"/>
            <a:ext cx="5551200" cy="369360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a:p>
            <a:pPr lvl="5"/>
            <a:r>
              <a:rPr lang="fr-FR"/>
              <a:t>06</a:t>
            </a:r>
          </a:p>
          <a:p>
            <a:pPr lvl="6"/>
            <a:r>
              <a:rPr lang="fr-FR"/>
              <a:t>07</a:t>
            </a:r>
          </a:p>
          <a:p>
            <a:pPr lvl="7"/>
            <a:r>
              <a:rPr lang="fr-FR"/>
              <a:t>08</a:t>
            </a:r>
          </a:p>
          <a:p>
            <a:pPr lvl="8"/>
            <a:r>
              <a:rPr lang="fr-FR"/>
              <a:t>09</a:t>
            </a:r>
          </a:p>
        </p:txBody>
      </p:sp>
      <p:pic>
        <p:nvPicPr>
          <p:cNvPr id="2" name="Image 1">
            <a:extLst>
              <a:ext uri="{FF2B5EF4-FFF2-40B4-BE49-F238E27FC236}">
                <a16:creationId xmlns:a16="http://schemas.microsoft.com/office/drawing/2014/main" id="{518A47BA-01C3-EE8A-335C-6E117C0587E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33210896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Titre et intro avec 2 contenus - Blanc">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514CEA37-C718-4CAC-912F-BAB2CD9B1803}"/>
              </a:ext>
            </a:extLst>
          </p:cNvPr>
          <p:cNvSpPr/>
          <p:nvPr/>
        </p:nvSpPr>
        <p:spPr>
          <a:xfrm>
            <a:off x="4775200" y="367146"/>
            <a:ext cx="7012314" cy="5907192"/>
          </a:xfrm>
          <a:prstGeom prst="rect">
            <a:avLst/>
          </a:prstGeom>
          <a:solidFill>
            <a:schemeClr val="bg1"/>
          </a:solidFill>
          <a:ln w="19050">
            <a:noFill/>
          </a:ln>
          <a:effectLst>
            <a:outerShdw blurRad="330200" dist="38100" dir="2700000" algn="tl" rotWithShape="0">
              <a:schemeClr val="accent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251999" tIns="503999" rIns="251999" bIns="251999" rtlCol="0" anchor="t" anchorCtr="0"/>
          <a:lstStyle/>
          <a:p>
            <a:pPr>
              <a:spcAft>
                <a:spcPts val="400"/>
              </a:spcAft>
            </a:pPr>
            <a:endParaRPr lang="fr-FR" b="1">
              <a:solidFill>
                <a:schemeClr val="accent1"/>
              </a:solidFill>
              <a:latin typeface="Lato" panose="020F0502020204030203" pitchFamily="34" charset="0"/>
            </a:endParaRPr>
          </a:p>
        </p:txBody>
      </p:sp>
      <p:sp>
        <p:nvSpPr>
          <p:cNvPr id="3" name="Espace réservé du pied de page 2">
            <a:extLst>
              <a:ext uri="{FF2B5EF4-FFF2-40B4-BE49-F238E27FC236}">
                <a16:creationId xmlns:a16="http://schemas.microsoft.com/office/drawing/2014/main" id="{8EE59777-AFA9-4B99-8555-FBCF80597C96}"/>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58C6C95E-201D-4565-BB34-334C1539F03A}"/>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13" name="Connecteur droit 12">
            <a:extLst>
              <a:ext uri="{FF2B5EF4-FFF2-40B4-BE49-F238E27FC236}">
                <a16:creationId xmlns:a16="http://schemas.microsoft.com/office/drawing/2014/main" id="{0C3CCCE6-C664-43D3-AE7A-F5FB19BDF771}"/>
              </a:ext>
            </a:extLst>
          </p:cNvPr>
          <p:cNvCxnSpPr>
            <a:cxnSpLocks/>
          </p:cNvCxnSpPr>
          <p:nvPr/>
        </p:nvCxnSpPr>
        <p:spPr>
          <a:xfrm>
            <a:off x="5650495" y="2394272"/>
            <a:ext cx="5602962" cy="0"/>
          </a:xfrm>
          <a:prstGeom prst="line">
            <a:avLst/>
          </a:prstGeom>
          <a:ln cap="rnd">
            <a:solidFill>
              <a:schemeClr val="bg1">
                <a:lumMod val="75000"/>
                <a:alpha val="20000"/>
              </a:schemeClr>
            </a:solidFill>
            <a:round/>
          </a:ln>
        </p:spPr>
        <p:style>
          <a:lnRef idx="1">
            <a:schemeClr val="accent1"/>
          </a:lnRef>
          <a:fillRef idx="0">
            <a:schemeClr val="accent1"/>
          </a:fillRef>
          <a:effectRef idx="0">
            <a:schemeClr val="accent1"/>
          </a:effectRef>
          <a:fontRef idx="minor">
            <a:schemeClr val="tx1"/>
          </a:fontRef>
        </p:style>
      </p:cxnSp>
      <p:sp>
        <p:nvSpPr>
          <p:cNvPr id="17" name="Espace réservé du texte 15">
            <a:extLst>
              <a:ext uri="{FF2B5EF4-FFF2-40B4-BE49-F238E27FC236}">
                <a16:creationId xmlns:a16="http://schemas.microsoft.com/office/drawing/2014/main" id="{0B707E09-23C0-458D-9F75-44D2300251B1}"/>
              </a:ext>
            </a:extLst>
          </p:cNvPr>
          <p:cNvSpPr>
            <a:spLocks noGrp="1"/>
          </p:cNvSpPr>
          <p:nvPr>
            <p:ph type="body" sz="quarter" idx="13" hasCustomPrompt="1"/>
          </p:nvPr>
        </p:nvSpPr>
        <p:spPr>
          <a:xfrm>
            <a:off x="5650494" y="778565"/>
            <a:ext cx="5602961" cy="1248686"/>
          </a:xfrm>
          <a:noFill/>
        </p:spPr>
        <p:txBody>
          <a:bodyPr anchor="b" anchorCtr="0">
            <a:normAutofit/>
          </a:bodyPr>
          <a:lstStyle>
            <a:lvl1pPr>
              <a:lnSpc>
                <a:spcPct val="100000"/>
              </a:lnSpc>
              <a:defRPr sz="1400" b="1">
                <a:solidFill>
                  <a:schemeClr val="accent1"/>
                </a:solidFill>
                <a:latin typeface="Lato" panose="020B0604020202020204" charset="0"/>
              </a:defRPr>
            </a:lvl1pPr>
            <a:lvl2pPr>
              <a:lnSpc>
                <a:spcPct val="100000"/>
              </a:lnSpc>
              <a:buFontTx/>
              <a:buNone/>
              <a:defRPr sz="1400" b="1">
                <a:solidFill>
                  <a:schemeClr val="accent1"/>
                </a:solidFill>
                <a:latin typeface="Lato" panose="020B0604020202020204" charset="0"/>
              </a:defRPr>
            </a:lvl2pPr>
            <a:lvl3pPr>
              <a:lnSpc>
                <a:spcPct val="100000"/>
              </a:lnSpc>
              <a:buFontTx/>
              <a:buNone/>
              <a:defRPr sz="1400" b="1">
                <a:solidFill>
                  <a:schemeClr val="accent1"/>
                </a:solidFill>
                <a:latin typeface="Lato" panose="020B0604020202020204" charset="0"/>
              </a:defRPr>
            </a:lvl3pPr>
            <a:lvl4pPr>
              <a:lnSpc>
                <a:spcPct val="100000"/>
              </a:lnSpc>
              <a:buFontTx/>
              <a:buNone/>
              <a:defRPr sz="1400" b="1">
                <a:solidFill>
                  <a:schemeClr val="accent1"/>
                </a:solidFill>
                <a:latin typeface="Lato" panose="020B0604020202020204" charset="0"/>
              </a:defRPr>
            </a:lvl4pPr>
            <a:lvl5pPr marL="0" indent="0">
              <a:lnSpc>
                <a:spcPct val="100000"/>
              </a:lnSpc>
              <a:buFont typeface="Arial" panose="020B0604020202020204" pitchFamily="34" charset="0"/>
              <a:buNone/>
              <a:defRPr sz="1400" b="1">
                <a:solidFill>
                  <a:schemeClr val="accent1"/>
                </a:solidFill>
                <a:latin typeface="Lato" panose="020B0604020202020204" charset="0"/>
              </a:defRPr>
            </a:lvl5pPr>
            <a:lvl6pPr>
              <a:lnSpc>
                <a:spcPct val="100000"/>
              </a:lnSpc>
              <a:defRPr sz="1400" b="1">
                <a:latin typeface="Lato" panose="020B0604020202020204" charset="0"/>
              </a:defRPr>
            </a:lvl6pPr>
            <a:lvl7pPr>
              <a:lnSpc>
                <a:spcPct val="100000"/>
              </a:lnSpc>
              <a:defRPr sz="1400" b="1" i="0">
                <a:solidFill>
                  <a:schemeClr val="accent1"/>
                </a:solidFill>
                <a:latin typeface="Lato" panose="020B0604020202020204" charset="0"/>
              </a:defRPr>
            </a:lvl7pPr>
            <a:lvl8pPr>
              <a:lnSpc>
                <a:spcPct val="100000"/>
              </a:lnSpc>
              <a:defRPr sz="1400" b="1" i="0">
                <a:latin typeface="Lato" panose="020B0604020202020204" charset="0"/>
              </a:defRPr>
            </a:lvl8pPr>
            <a:lvl9pPr>
              <a:lnSpc>
                <a:spcPct val="100000"/>
              </a:lnSpc>
              <a:defRPr sz="1400" b="1" i="0">
                <a:latin typeface="Lato" panose="020B0604020202020204" charset="0"/>
              </a:defRPr>
            </a:lvl9pPr>
          </a:lstStyle>
          <a:p>
            <a:pPr lvl="0"/>
            <a:r>
              <a:rPr lang="fr-FR"/>
              <a:t>Texte en gras</a:t>
            </a:r>
          </a:p>
        </p:txBody>
      </p:sp>
      <p:cxnSp>
        <p:nvCxnSpPr>
          <p:cNvPr id="15" name="Connecteur droit 14">
            <a:extLst>
              <a:ext uri="{FF2B5EF4-FFF2-40B4-BE49-F238E27FC236}">
                <a16:creationId xmlns:a16="http://schemas.microsoft.com/office/drawing/2014/main" id="{C6BA1BC1-6E13-4A28-A7D9-ED5D6D25DD93}"/>
              </a:ext>
            </a:extLst>
          </p:cNvPr>
          <p:cNvCxnSpPr>
            <a:cxnSpLocks/>
          </p:cNvCxnSpPr>
          <p:nvPr/>
        </p:nvCxnSpPr>
        <p:spPr>
          <a:xfrm>
            <a:off x="407988" y="4098967"/>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14" name="Espace réservé du texte 4">
            <a:extLst>
              <a:ext uri="{FF2B5EF4-FFF2-40B4-BE49-F238E27FC236}">
                <a16:creationId xmlns:a16="http://schemas.microsoft.com/office/drawing/2014/main" id="{51F1D6B9-78D5-4F73-A578-158CE4CE7844}"/>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21" name="Espace réservé du texte 4">
            <a:extLst>
              <a:ext uri="{FF2B5EF4-FFF2-40B4-BE49-F238E27FC236}">
                <a16:creationId xmlns:a16="http://schemas.microsoft.com/office/drawing/2014/main" id="{4B284505-CE68-460A-8381-9694417B4D5A}"/>
              </a:ext>
            </a:extLst>
          </p:cNvPr>
          <p:cNvSpPr>
            <a:spLocks noGrp="1"/>
          </p:cNvSpPr>
          <p:nvPr>
            <p:ph type="body" sz="quarter" idx="12" hasCustomPrompt="1"/>
          </p:nvPr>
        </p:nvSpPr>
        <p:spPr>
          <a:xfrm>
            <a:off x="419711" y="4458825"/>
            <a:ext cx="4008369" cy="1310150"/>
          </a:xfrm>
        </p:spPr>
        <p:txBody>
          <a:bodyPr lIns="0" tIns="0" rIns="0" bIns="0" anchor="t" anchorCtr="0">
            <a:noAutofit/>
          </a:bodyPr>
          <a:lstStyle>
            <a:lvl1pPr>
              <a:defRPr sz="1600"/>
            </a:lvl1pPr>
            <a:lvl2pPr>
              <a:defRPr sz="1600" b="1">
                <a:solidFill>
                  <a:schemeClr val="accent1"/>
                </a:solidFill>
                <a:latin typeface="Lato" panose="020B0604020202020204" charset="0"/>
              </a:defRPr>
            </a:lvl2pPr>
            <a:lvl3pPr>
              <a:defRPr sz="1600" b="1">
                <a:solidFill>
                  <a:schemeClr val="accent1"/>
                </a:solidFill>
                <a:latin typeface="Lato" panose="020B0604020202020204" charset="0"/>
              </a:defRPr>
            </a:lvl3pPr>
            <a:lvl4pPr>
              <a:buFontTx/>
              <a:buNone/>
              <a:defRPr sz="1600" b="1">
                <a:solidFill>
                  <a:schemeClr val="accent1"/>
                </a:solidFill>
                <a:latin typeface="Lato" panose="020B0604020202020204" charset="0"/>
              </a:defRPr>
            </a:lvl4pPr>
            <a:lvl5pPr marL="0" indent="0">
              <a:buFontTx/>
              <a:buNone/>
              <a:defRPr sz="1600" b="1">
                <a:solidFill>
                  <a:schemeClr val="accent1"/>
                </a:solidFill>
                <a:latin typeface="Lato" panose="020B0604020202020204" charset="0"/>
              </a:defRPr>
            </a:lvl5pPr>
            <a:lvl6pPr>
              <a:defRPr sz="1600" b="1">
                <a:latin typeface="Lato" panose="020B0604020202020204" charset="0"/>
              </a:defRPr>
            </a:lvl6pPr>
            <a:lvl7pPr>
              <a:defRPr sz="1600" b="1" i="0">
                <a:latin typeface="Lato" panose="020B0604020202020204" charset="0"/>
              </a:defRPr>
            </a:lvl7pPr>
            <a:lvl8pPr>
              <a:defRPr sz="1600" b="1" i="0">
                <a:latin typeface="Lato" panose="020B0604020202020204" charset="0"/>
              </a:defRPr>
            </a:lvl8pPr>
            <a:lvl9pPr>
              <a:defRPr sz="1600" b="1" i="0">
                <a:latin typeface="Lato" panose="020B0604020202020204" charset="0"/>
              </a:defRPr>
            </a:lvl9pPr>
          </a:lstStyle>
          <a:p>
            <a:pPr lvl="0"/>
            <a:r>
              <a:rPr lang="fr-FR"/>
              <a:t>Sous-titre</a:t>
            </a:r>
          </a:p>
        </p:txBody>
      </p:sp>
      <p:sp>
        <p:nvSpPr>
          <p:cNvPr id="24" name="Titre 4">
            <a:extLst>
              <a:ext uri="{FF2B5EF4-FFF2-40B4-BE49-F238E27FC236}">
                <a16:creationId xmlns:a16="http://schemas.microsoft.com/office/drawing/2014/main" id="{32F717A4-4B3C-4245-96BD-4ECA382A113B}"/>
              </a:ext>
            </a:extLst>
          </p:cNvPr>
          <p:cNvSpPr>
            <a:spLocks noGrp="1"/>
          </p:cNvSpPr>
          <p:nvPr>
            <p:ph type="title" hasCustomPrompt="1"/>
          </p:nvPr>
        </p:nvSpPr>
        <p:spPr>
          <a:xfrm>
            <a:off x="419711" y="1079502"/>
            <a:ext cx="4006800" cy="2752858"/>
          </a:xfrm>
        </p:spPr>
        <p:txBody>
          <a:bodyPr anchor="b">
            <a:noAutofit/>
          </a:bodyPr>
          <a:lstStyle/>
          <a:p>
            <a:r>
              <a:rPr lang="fr-FR"/>
              <a:t>Titre de la diapositive sur plusieurs lignes</a:t>
            </a:r>
          </a:p>
        </p:txBody>
      </p:sp>
      <p:sp>
        <p:nvSpPr>
          <p:cNvPr id="5" name="Espace réservé du texte 4">
            <a:extLst>
              <a:ext uri="{FF2B5EF4-FFF2-40B4-BE49-F238E27FC236}">
                <a16:creationId xmlns:a16="http://schemas.microsoft.com/office/drawing/2014/main" id="{997A74BD-6434-4AA6-A04A-713EAE259CBC}"/>
              </a:ext>
            </a:extLst>
          </p:cNvPr>
          <p:cNvSpPr>
            <a:spLocks noGrp="1"/>
          </p:cNvSpPr>
          <p:nvPr>
            <p:ph type="body" sz="quarter" idx="18" hasCustomPrompt="1"/>
          </p:nvPr>
        </p:nvSpPr>
        <p:spPr>
          <a:xfrm>
            <a:off x="5650493" y="2730500"/>
            <a:ext cx="2541600" cy="3038475"/>
          </a:xfrm>
        </p:spPr>
        <p:txBody>
          <a:bodyPr/>
          <a:lstStyle>
            <a:lvl1pPr>
              <a:defRPr sz="1200"/>
            </a:lvl1pPr>
            <a:lvl2pPr>
              <a:defRPr sz="1200"/>
            </a:lvl2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sp>
        <p:nvSpPr>
          <p:cNvPr id="25" name="Espace réservé du texte 4">
            <a:extLst>
              <a:ext uri="{FF2B5EF4-FFF2-40B4-BE49-F238E27FC236}">
                <a16:creationId xmlns:a16="http://schemas.microsoft.com/office/drawing/2014/main" id="{476F4653-4374-49B3-91C7-AEB7A21479AE}"/>
              </a:ext>
            </a:extLst>
          </p:cNvPr>
          <p:cNvSpPr>
            <a:spLocks noGrp="1"/>
          </p:cNvSpPr>
          <p:nvPr>
            <p:ph type="body" sz="quarter" idx="19" hasCustomPrompt="1"/>
          </p:nvPr>
        </p:nvSpPr>
        <p:spPr>
          <a:xfrm>
            <a:off x="8711855" y="2730500"/>
            <a:ext cx="2541600" cy="3038475"/>
          </a:xfrm>
        </p:spPr>
        <p:txBody>
          <a:bodyPr/>
          <a:lstStyle>
            <a:lvl1pPr>
              <a:defRPr sz="1200"/>
            </a:lvl1pPr>
            <a:lvl2pPr>
              <a:defRPr sz="1200"/>
            </a:lvl2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21349528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p:cSld name="Titre et intro avec 2 contenus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1079502"/>
            <a:ext cx="4006800" cy="2752858"/>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9" name="Connecteur droit 8">
            <a:extLst>
              <a:ext uri="{FF2B5EF4-FFF2-40B4-BE49-F238E27FC236}">
                <a16:creationId xmlns:a16="http://schemas.microsoft.com/office/drawing/2014/main" id="{5EA8BE6E-A4FC-4C68-98FA-8480F31913AD}"/>
              </a:ext>
            </a:extLst>
          </p:cNvPr>
          <p:cNvCxnSpPr>
            <a:cxnSpLocks/>
          </p:cNvCxnSpPr>
          <p:nvPr/>
        </p:nvCxnSpPr>
        <p:spPr>
          <a:xfrm>
            <a:off x="407988" y="409896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4" name="Espace réservé du texte 4">
            <a:extLst>
              <a:ext uri="{FF2B5EF4-FFF2-40B4-BE49-F238E27FC236}">
                <a16:creationId xmlns:a16="http://schemas.microsoft.com/office/drawing/2014/main" id="{02400E8D-B825-4937-B652-02D5BA7DB0ED}"/>
              </a:ext>
            </a:extLst>
          </p:cNvPr>
          <p:cNvSpPr>
            <a:spLocks noGrp="1"/>
          </p:cNvSpPr>
          <p:nvPr>
            <p:ph type="body" sz="quarter" idx="12" hasCustomPrompt="1"/>
          </p:nvPr>
        </p:nvSpPr>
        <p:spPr>
          <a:xfrm>
            <a:off x="419711" y="4458825"/>
            <a:ext cx="4008369" cy="1319672"/>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1" name="Rectangle 10">
            <a:extLst>
              <a:ext uri="{FF2B5EF4-FFF2-40B4-BE49-F238E27FC236}">
                <a16:creationId xmlns:a16="http://schemas.microsoft.com/office/drawing/2014/main" id="{9A752A68-68B8-4D78-AC63-1CA8A9736269}"/>
              </a:ext>
            </a:extLst>
          </p:cNvPr>
          <p:cNvSpPr/>
          <p:nvPr/>
        </p:nvSpPr>
        <p:spPr>
          <a:xfrm>
            <a:off x="4775200" y="367146"/>
            <a:ext cx="7012314" cy="5907192"/>
          </a:xfrm>
          <a:prstGeom prst="rect">
            <a:avLst/>
          </a:prstGeom>
          <a:solidFill>
            <a:schemeClr val="bg1"/>
          </a:solidFill>
          <a:ln w="19050">
            <a:noFill/>
          </a:ln>
          <a:effectLst>
            <a:outerShdw blurRad="330200" dist="38100" dir="2700000" algn="tl" rotWithShape="0">
              <a:schemeClr val="accent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251999" tIns="503999" rIns="251999" bIns="251999" rtlCol="0" anchor="t" anchorCtr="0"/>
          <a:lstStyle/>
          <a:p>
            <a:pPr>
              <a:spcAft>
                <a:spcPts val="400"/>
              </a:spcAft>
            </a:pPr>
            <a:endParaRPr lang="fr-FR" b="1">
              <a:solidFill>
                <a:schemeClr val="accent1"/>
              </a:solidFill>
              <a:latin typeface="Lato" panose="020F0502020204030203" pitchFamily="34" charset="0"/>
            </a:endParaRPr>
          </a:p>
        </p:txBody>
      </p:sp>
      <p:sp>
        <p:nvSpPr>
          <p:cNvPr id="12" name="Espace réservé du texte 15">
            <a:extLst>
              <a:ext uri="{FF2B5EF4-FFF2-40B4-BE49-F238E27FC236}">
                <a16:creationId xmlns:a16="http://schemas.microsoft.com/office/drawing/2014/main" id="{F5CB7796-3BEB-464E-8059-901BC0B1FA5F}"/>
              </a:ext>
            </a:extLst>
          </p:cNvPr>
          <p:cNvSpPr>
            <a:spLocks noGrp="1"/>
          </p:cNvSpPr>
          <p:nvPr>
            <p:ph type="body" sz="quarter" idx="13" hasCustomPrompt="1"/>
          </p:nvPr>
        </p:nvSpPr>
        <p:spPr>
          <a:xfrm>
            <a:off x="5650494" y="778565"/>
            <a:ext cx="5602961" cy="1248686"/>
          </a:xfrm>
          <a:noFill/>
        </p:spPr>
        <p:txBody>
          <a:bodyPr anchor="b" anchorCtr="0">
            <a:normAutofit/>
          </a:bodyPr>
          <a:lstStyle>
            <a:lvl1pPr>
              <a:lnSpc>
                <a:spcPct val="100000"/>
              </a:lnSpc>
              <a:defRPr sz="1400" b="1">
                <a:solidFill>
                  <a:schemeClr val="accent1"/>
                </a:solidFill>
                <a:latin typeface="Lato" panose="020B0604020202020204" charset="0"/>
              </a:defRPr>
            </a:lvl1pPr>
            <a:lvl2pPr>
              <a:lnSpc>
                <a:spcPct val="100000"/>
              </a:lnSpc>
              <a:buFontTx/>
              <a:buNone/>
              <a:defRPr sz="1400" b="1">
                <a:solidFill>
                  <a:schemeClr val="accent1"/>
                </a:solidFill>
                <a:latin typeface="Lato" panose="020B0604020202020204" charset="0"/>
              </a:defRPr>
            </a:lvl2pPr>
            <a:lvl3pPr>
              <a:lnSpc>
                <a:spcPct val="100000"/>
              </a:lnSpc>
              <a:buFontTx/>
              <a:buNone/>
              <a:defRPr sz="1400" b="1">
                <a:solidFill>
                  <a:schemeClr val="accent1"/>
                </a:solidFill>
                <a:latin typeface="Lato" panose="020B0604020202020204" charset="0"/>
              </a:defRPr>
            </a:lvl3pPr>
            <a:lvl4pPr>
              <a:lnSpc>
                <a:spcPct val="100000"/>
              </a:lnSpc>
              <a:buFontTx/>
              <a:buNone/>
              <a:defRPr sz="1400" b="1">
                <a:solidFill>
                  <a:schemeClr val="accent1"/>
                </a:solidFill>
                <a:latin typeface="Lato" panose="020B0604020202020204" charset="0"/>
              </a:defRPr>
            </a:lvl4pPr>
            <a:lvl5pPr marL="0" indent="0">
              <a:lnSpc>
                <a:spcPct val="100000"/>
              </a:lnSpc>
              <a:buFont typeface="Arial" panose="020B0604020202020204" pitchFamily="34" charset="0"/>
              <a:buNone/>
              <a:defRPr sz="1400" b="1">
                <a:solidFill>
                  <a:schemeClr val="accent1"/>
                </a:solidFill>
                <a:latin typeface="Lato" panose="020B0604020202020204" charset="0"/>
              </a:defRPr>
            </a:lvl5pPr>
            <a:lvl6pPr>
              <a:lnSpc>
                <a:spcPct val="100000"/>
              </a:lnSpc>
              <a:defRPr sz="1400" b="1">
                <a:latin typeface="Lato" panose="020B0604020202020204" charset="0"/>
              </a:defRPr>
            </a:lvl6pPr>
            <a:lvl7pPr>
              <a:lnSpc>
                <a:spcPct val="100000"/>
              </a:lnSpc>
              <a:defRPr sz="1400" b="1" i="0">
                <a:solidFill>
                  <a:schemeClr val="accent1"/>
                </a:solidFill>
                <a:latin typeface="Lato" panose="020B0604020202020204" charset="0"/>
              </a:defRPr>
            </a:lvl7pPr>
            <a:lvl8pPr>
              <a:lnSpc>
                <a:spcPct val="100000"/>
              </a:lnSpc>
              <a:defRPr sz="1400" b="1" i="0">
                <a:latin typeface="Lato" panose="020B0604020202020204" charset="0"/>
              </a:defRPr>
            </a:lvl8pPr>
            <a:lvl9pPr>
              <a:lnSpc>
                <a:spcPct val="100000"/>
              </a:lnSpc>
              <a:defRPr sz="1400" b="1" i="0">
                <a:latin typeface="Lato" panose="020B0604020202020204" charset="0"/>
              </a:defRPr>
            </a:lvl9pPr>
          </a:lstStyle>
          <a:p>
            <a:pPr lvl="0"/>
            <a:r>
              <a:rPr lang="fr-FR"/>
              <a:t>Texte en gras</a:t>
            </a:r>
          </a:p>
        </p:txBody>
      </p:sp>
      <p:sp>
        <p:nvSpPr>
          <p:cNvPr id="15" name="Espace réservé du texte 4">
            <a:extLst>
              <a:ext uri="{FF2B5EF4-FFF2-40B4-BE49-F238E27FC236}">
                <a16:creationId xmlns:a16="http://schemas.microsoft.com/office/drawing/2014/main" id="{CC1A10B5-4479-495E-AC82-F1B0E0B5AC3E}"/>
              </a:ext>
            </a:extLst>
          </p:cNvPr>
          <p:cNvSpPr>
            <a:spLocks noGrp="1"/>
          </p:cNvSpPr>
          <p:nvPr>
            <p:ph type="body" sz="quarter" idx="18" hasCustomPrompt="1"/>
          </p:nvPr>
        </p:nvSpPr>
        <p:spPr>
          <a:xfrm>
            <a:off x="5650493" y="2730500"/>
            <a:ext cx="2541600" cy="3038475"/>
          </a:xfrm>
        </p:spPr>
        <p:txBody>
          <a:bodyPr/>
          <a:lstStyle>
            <a:lvl1pPr>
              <a:defRPr sz="1200"/>
            </a:lvl1pPr>
            <a:lvl2pPr>
              <a:defRPr sz="1200"/>
            </a:lvl2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sp>
        <p:nvSpPr>
          <p:cNvPr id="18" name="Espace réservé du texte 4">
            <a:extLst>
              <a:ext uri="{FF2B5EF4-FFF2-40B4-BE49-F238E27FC236}">
                <a16:creationId xmlns:a16="http://schemas.microsoft.com/office/drawing/2014/main" id="{66745C94-DC42-4D7F-ACDB-71D3FC0E7138}"/>
              </a:ext>
            </a:extLst>
          </p:cNvPr>
          <p:cNvSpPr>
            <a:spLocks noGrp="1"/>
          </p:cNvSpPr>
          <p:nvPr>
            <p:ph type="body" sz="quarter" idx="19" hasCustomPrompt="1"/>
          </p:nvPr>
        </p:nvSpPr>
        <p:spPr>
          <a:xfrm>
            <a:off x="8711855" y="2730500"/>
            <a:ext cx="2541600" cy="3038475"/>
          </a:xfrm>
        </p:spPr>
        <p:txBody>
          <a:bodyPr/>
          <a:lstStyle>
            <a:lvl1pPr>
              <a:defRPr sz="1200"/>
            </a:lvl1pPr>
            <a:lvl2pPr>
              <a:defRPr sz="1200"/>
            </a:lvl2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cxnSp>
        <p:nvCxnSpPr>
          <p:cNvPr id="19" name="Connecteur droit 18">
            <a:extLst>
              <a:ext uri="{FF2B5EF4-FFF2-40B4-BE49-F238E27FC236}">
                <a16:creationId xmlns:a16="http://schemas.microsoft.com/office/drawing/2014/main" id="{7EDCB879-F8C6-4C27-B612-14829EC719C0}"/>
              </a:ext>
            </a:extLst>
          </p:cNvPr>
          <p:cNvCxnSpPr>
            <a:cxnSpLocks/>
          </p:cNvCxnSpPr>
          <p:nvPr/>
        </p:nvCxnSpPr>
        <p:spPr>
          <a:xfrm>
            <a:off x="5650495" y="2394272"/>
            <a:ext cx="5602962" cy="0"/>
          </a:xfrm>
          <a:prstGeom prst="line">
            <a:avLst/>
          </a:prstGeom>
          <a:ln cap="rnd">
            <a:solidFill>
              <a:schemeClr val="bg1">
                <a:lumMod val="75000"/>
                <a:alpha val="20000"/>
              </a:schemeClr>
            </a:solidFill>
            <a:round/>
          </a:ln>
        </p:spPr>
        <p:style>
          <a:lnRef idx="1">
            <a:schemeClr val="accent1"/>
          </a:lnRef>
          <a:fillRef idx="0">
            <a:schemeClr val="accent1"/>
          </a:fillRef>
          <a:effectRef idx="0">
            <a:schemeClr val="accent1"/>
          </a:effectRef>
          <a:fontRef idx="minor">
            <a:schemeClr val="tx1"/>
          </a:fontRef>
        </p:style>
      </p:cxnSp>
      <p:pic>
        <p:nvPicPr>
          <p:cNvPr id="2" name="Image 1">
            <a:extLst>
              <a:ext uri="{FF2B5EF4-FFF2-40B4-BE49-F238E27FC236}">
                <a16:creationId xmlns:a16="http://schemas.microsoft.com/office/drawing/2014/main" id="{A45ED4BF-D156-7EE1-D7D6-6322BDD2831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9715556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Titre avec image - Blanc">
    <p:spTree>
      <p:nvGrpSpPr>
        <p:cNvPr id="1" name=""/>
        <p:cNvGrpSpPr/>
        <p:nvPr/>
      </p:nvGrpSpPr>
      <p:grpSpPr>
        <a:xfrm>
          <a:off x="0" y="0"/>
          <a:ext cx="0" cy="0"/>
          <a:chOff x="0" y="0"/>
          <a:chExt cx="0" cy="0"/>
        </a:xfrm>
      </p:grpSpPr>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0" name="Espace réservé pour une image  9">
            <a:extLst>
              <a:ext uri="{FF2B5EF4-FFF2-40B4-BE49-F238E27FC236}">
                <a16:creationId xmlns:a16="http://schemas.microsoft.com/office/drawing/2014/main" id="{8F9251FD-1765-4801-882B-B325F873EAFD}"/>
              </a:ext>
            </a:extLst>
          </p:cNvPr>
          <p:cNvSpPr>
            <a:spLocks noGrp="1"/>
          </p:cNvSpPr>
          <p:nvPr>
            <p:ph type="pic" sz="quarter" idx="13" hasCustomPrompt="1"/>
          </p:nvPr>
        </p:nvSpPr>
        <p:spPr>
          <a:xfrm>
            <a:off x="4764088" y="366713"/>
            <a:ext cx="7019925" cy="5945187"/>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lvl1pPr>
          </a:lstStyle>
          <a:p>
            <a:r>
              <a:rPr lang="fr-FR"/>
              <a:t>Image</a:t>
            </a:r>
          </a:p>
        </p:txBody>
      </p:sp>
      <p:cxnSp>
        <p:nvCxnSpPr>
          <p:cNvPr id="9" name="Connecteur droit 8">
            <a:extLst>
              <a:ext uri="{FF2B5EF4-FFF2-40B4-BE49-F238E27FC236}">
                <a16:creationId xmlns:a16="http://schemas.microsoft.com/office/drawing/2014/main" id="{5EA8BE6E-A4FC-4C68-98FA-8480F31913AD}"/>
              </a:ext>
            </a:extLst>
          </p:cNvPr>
          <p:cNvCxnSpPr>
            <a:cxnSpLocks/>
          </p:cNvCxnSpPr>
          <p:nvPr/>
        </p:nvCxnSpPr>
        <p:spPr>
          <a:xfrm>
            <a:off x="407988" y="4098967"/>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14" name="Espace réservé du texte 4">
            <a:extLst>
              <a:ext uri="{FF2B5EF4-FFF2-40B4-BE49-F238E27FC236}">
                <a16:creationId xmlns:a16="http://schemas.microsoft.com/office/drawing/2014/main" id="{02400E8D-B825-4937-B652-02D5BA7DB0ED}"/>
              </a:ext>
            </a:extLst>
          </p:cNvPr>
          <p:cNvSpPr>
            <a:spLocks noGrp="1"/>
          </p:cNvSpPr>
          <p:nvPr>
            <p:ph type="body" sz="quarter" idx="12" hasCustomPrompt="1"/>
          </p:nvPr>
        </p:nvSpPr>
        <p:spPr>
          <a:xfrm>
            <a:off x="419711" y="4458825"/>
            <a:ext cx="4008369" cy="1310150"/>
          </a:xfrm>
        </p:spPr>
        <p:txBody>
          <a:bodyPr lIns="0" tIns="0" rIns="0" bIns="0" anchor="t" anchorCtr="0">
            <a:noAutofit/>
          </a:bodyPr>
          <a:lstStyle>
            <a:lvl1pPr>
              <a:defRPr sz="1600"/>
            </a:lvl1pPr>
            <a:lvl2pPr>
              <a:defRPr sz="1600" b="1">
                <a:solidFill>
                  <a:schemeClr val="accent1"/>
                </a:solidFill>
                <a:latin typeface="Lato" panose="020B0604020202020204" charset="0"/>
              </a:defRPr>
            </a:lvl2pPr>
            <a:lvl3pPr>
              <a:defRPr sz="1600" b="1">
                <a:solidFill>
                  <a:schemeClr val="accent1"/>
                </a:solidFill>
                <a:latin typeface="Lato" panose="020B0604020202020204" charset="0"/>
              </a:defRPr>
            </a:lvl3pPr>
            <a:lvl4pPr>
              <a:buFontTx/>
              <a:buNone/>
              <a:defRPr sz="1600" b="1">
                <a:solidFill>
                  <a:schemeClr val="accent1"/>
                </a:solidFill>
                <a:latin typeface="Lato" panose="020B0604020202020204" charset="0"/>
              </a:defRPr>
            </a:lvl4pPr>
            <a:lvl5pPr marL="0" indent="0">
              <a:buFontTx/>
              <a:buNone/>
              <a:defRPr sz="1600" b="1">
                <a:solidFill>
                  <a:schemeClr val="accent1"/>
                </a:solidFill>
                <a:latin typeface="Lato" panose="020B0604020202020204" charset="0"/>
              </a:defRPr>
            </a:lvl5pPr>
            <a:lvl6pPr>
              <a:defRPr sz="1600" b="1">
                <a:latin typeface="Lato" panose="020B0604020202020204" charset="0"/>
              </a:defRPr>
            </a:lvl6pPr>
            <a:lvl7pPr>
              <a:defRPr sz="1600" b="1" i="0">
                <a:latin typeface="Lato" panose="020B0604020202020204" charset="0"/>
              </a:defRPr>
            </a:lvl7pPr>
            <a:lvl8pPr>
              <a:defRPr sz="1600" b="1" i="0">
                <a:latin typeface="Lato" panose="020B0604020202020204" charset="0"/>
              </a:defRPr>
            </a:lvl8pPr>
            <a:lvl9pPr>
              <a:defRPr sz="1600" b="1" i="0">
                <a:latin typeface="Lato" panose="020B0604020202020204" charset="0"/>
              </a:defRPr>
            </a:lvl9pPr>
          </a:lstStyle>
          <a:p>
            <a:pPr lvl="0"/>
            <a:r>
              <a:rPr lang="fr-FR"/>
              <a:t>Sous-titre</a:t>
            </a: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11" y="1079502"/>
            <a:ext cx="4006800" cy="2752858"/>
          </a:xfrm>
        </p:spPr>
        <p:txBody>
          <a:bodyPr anchor="b">
            <a:noAutofit/>
          </a:bodyPr>
          <a:lstStyle/>
          <a:p>
            <a:r>
              <a:rPr lang="fr-FR"/>
              <a:t>Titre de la diapositive sur plusieurs lignes</a:t>
            </a:r>
          </a:p>
        </p:txBody>
      </p:sp>
    </p:spTree>
    <p:extLst>
      <p:ext uri="{BB962C8B-B14F-4D97-AF65-F5344CB8AC3E}">
        <p14:creationId xmlns:p14="http://schemas.microsoft.com/office/powerpoint/2010/main" val="2554499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p:cSld name="Titre avec image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1079502"/>
            <a:ext cx="4006800" cy="2752858"/>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0" name="Espace réservé pour une image  9">
            <a:extLst>
              <a:ext uri="{FF2B5EF4-FFF2-40B4-BE49-F238E27FC236}">
                <a16:creationId xmlns:a16="http://schemas.microsoft.com/office/drawing/2014/main" id="{8F9251FD-1765-4801-882B-B325F873EAFD}"/>
              </a:ext>
            </a:extLst>
          </p:cNvPr>
          <p:cNvSpPr>
            <a:spLocks noGrp="1"/>
          </p:cNvSpPr>
          <p:nvPr>
            <p:ph type="pic" sz="quarter" idx="13" hasCustomPrompt="1"/>
          </p:nvPr>
        </p:nvSpPr>
        <p:spPr>
          <a:xfrm>
            <a:off x="4764088" y="366713"/>
            <a:ext cx="7019925" cy="5945187"/>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solidFill>
                  <a:schemeClr val="bg1"/>
                </a:solidFill>
              </a:defRPr>
            </a:lvl1pPr>
          </a:lstStyle>
          <a:p>
            <a:r>
              <a:rPr lang="fr-FR"/>
              <a:t>Image</a:t>
            </a:r>
          </a:p>
        </p:txBody>
      </p:sp>
      <p:cxnSp>
        <p:nvCxnSpPr>
          <p:cNvPr id="9" name="Connecteur droit 8">
            <a:extLst>
              <a:ext uri="{FF2B5EF4-FFF2-40B4-BE49-F238E27FC236}">
                <a16:creationId xmlns:a16="http://schemas.microsoft.com/office/drawing/2014/main" id="{5EA8BE6E-A4FC-4C68-98FA-8480F31913AD}"/>
              </a:ext>
            </a:extLst>
          </p:cNvPr>
          <p:cNvCxnSpPr>
            <a:cxnSpLocks/>
          </p:cNvCxnSpPr>
          <p:nvPr/>
        </p:nvCxnSpPr>
        <p:spPr>
          <a:xfrm>
            <a:off x="407988" y="409896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4" name="Espace réservé du texte 4">
            <a:extLst>
              <a:ext uri="{FF2B5EF4-FFF2-40B4-BE49-F238E27FC236}">
                <a16:creationId xmlns:a16="http://schemas.microsoft.com/office/drawing/2014/main" id="{02400E8D-B825-4937-B652-02D5BA7DB0ED}"/>
              </a:ext>
            </a:extLst>
          </p:cNvPr>
          <p:cNvSpPr>
            <a:spLocks noGrp="1"/>
          </p:cNvSpPr>
          <p:nvPr>
            <p:ph type="body" sz="quarter" idx="12" hasCustomPrompt="1"/>
          </p:nvPr>
        </p:nvSpPr>
        <p:spPr>
          <a:xfrm>
            <a:off x="419711" y="4458825"/>
            <a:ext cx="4008369" cy="1319672"/>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pic>
        <p:nvPicPr>
          <p:cNvPr id="2" name="Image 1">
            <a:extLst>
              <a:ext uri="{FF2B5EF4-FFF2-40B4-BE49-F238E27FC236}">
                <a16:creationId xmlns:a16="http://schemas.microsoft.com/office/drawing/2014/main" id="{2D75D5CD-13F2-52AC-FF0C-4B2E73B95C8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2293821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Titre et contenu avec image 2/3 - Blanc">
    <p:spTree>
      <p:nvGrpSpPr>
        <p:cNvPr id="1" name=""/>
        <p:cNvGrpSpPr/>
        <p:nvPr/>
      </p:nvGrpSpPr>
      <p:grpSpPr>
        <a:xfrm>
          <a:off x="0" y="0"/>
          <a:ext cx="0" cy="0"/>
          <a:chOff x="0" y="0"/>
          <a:chExt cx="0" cy="0"/>
        </a:xfrm>
      </p:grpSpPr>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11" y="1079502"/>
            <a:ext cx="4345200" cy="1903273"/>
          </a:xfrm>
        </p:spPr>
        <p:txBody>
          <a:bodyPr anchor="b">
            <a:noAutofit/>
          </a:body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0" name="Espace réservé pour une image  9">
            <a:extLst>
              <a:ext uri="{FF2B5EF4-FFF2-40B4-BE49-F238E27FC236}">
                <a16:creationId xmlns:a16="http://schemas.microsoft.com/office/drawing/2014/main" id="{8F9251FD-1765-4801-882B-B325F873EAFD}"/>
              </a:ext>
            </a:extLst>
          </p:cNvPr>
          <p:cNvSpPr>
            <a:spLocks noGrp="1"/>
          </p:cNvSpPr>
          <p:nvPr>
            <p:ph type="pic" sz="quarter" idx="13" hasCustomPrompt="1"/>
          </p:nvPr>
        </p:nvSpPr>
        <p:spPr>
          <a:xfrm>
            <a:off x="5969000" y="366713"/>
            <a:ext cx="5815013" cy="5945187"/>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lvl1pPr>
          </a:lstStyle>
          <a:p>
            <a:r>
              <a:rPr lang="fr-FR"/>
              <a:t>Image</a:t>
            </a: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cxnSp>
        <p:nvCxnSpPr>
          <p:cNvPr id="11" name="Connecteur droit 10">
            <a:extLst>
              <a:ext uri="{FF2B5EF4-FFF2-40B4-BE49-F238E27FC236}">
                <a16:creationId xmlns:a16="http://schemas.microsoft.com/office/drawing/2014/main" id="{7EED68BD-A1C1-40C8-9709-904BE3EBE441}"/>
              </a:ext>
            </a:extLst>
          </p:cNvPr>
          <p:cNvCxnSpPr>
            <a:cxnSpLocks/>
          </p:cNvCxnSpPr>
          <p:nvPr/>
        </p:nvCxnSpPr>
        <p:spPr>
          <a:xfrm>
            <a:off x="407988" y="3258795"/>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5" name="Espace réservé du texte 4">
            <a:extLst>
              <a:ext uri="{FF2B5EF4-FFF2-40B4-BE49-F238E27FC236}">
                <a16:creationId xmlns:a16="http://schemas.microsoft.com/office/drawing/2014/main" id="{D8520427-AE68-4A52-A6D7-FC64AEF13B93}"/>
              </a:ext>
            </a:extLst>
          </p:cNvPr>
          <p:cNvSpPr>
            <a:spLocks noGrp="1"/>
          </p:cNvSpPr>
          <p:nvPr>
            <p:ph type="body" sz="quarter" idx="18" hasCustomPrompt="1"/>
          </p:nvPr>
        </p:nvSpPr>
        <p:spPr>
          <a:xfrm>
            <a:off x="419711" y="3567722"/>
            <a:ext cx="4344377" cy="2453666"/>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15946818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p:cSld name="Titre et contenu avec image 2/3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1079502"/>
            <a:ext cx="4345200" cy="1904400"/>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cxnSp>
        <p:nvCxnSpPr>
          <p:cNvPr id="11" name="Connecteur droit 10">
            <a:extLst>
              <a:ext uri="{FF2B5EF4-FFF2-40B4-BE49-F238E27FC236}">
                <a16:creationId xmlns:a16="http://schemas.microsoft.com/office/drawing/2014/main" id="{78FEA0B6-6B34-4D03-9D7B-2C1CD17418A2}"/>
              </a:ext>
            </a:extLst>
          </p:cNvPr>
          <p:cNvCxnSpPr>
            <a:cxnSpLocks/>
          </p:cNvCxnSpPr>
          <p:nvPr/>
        </p:nvCxnSpPr>
        <p:spPr>
          <a:xfrm>
            <a:off x="407988" y="3258795"/>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2" name="Espace réservé du texte 4">
            <a:extLst>
              <a:ext uri="{FF2B5EF4-FFF2-40B4-BE49-F238E27FC236}">
                <a16:creationId xmlns:a16="http://schemas.microsoft.com/office/drawing/2014/main" id="{14E497FF-5645-4CDA-9519-CC0A4481FFC6}"/>
              </a:ext>
            </a:extLst>
          </p:cNvPr>
          <p:cNvSpPr>
            <a:spLocks noGrp="1"/>
          </p:cNvSpPr>
          <p:nvPr>
            <p:ph type="body" sz="quarter" idx="18" hasCustomPrompt="1"/>
          </p:nvPr>
        </p:nvSpPr>
        <p:spPr>
          <a:xfrm>
            <a:off x="419711" y="3567722"/>
            <a:ext cx="4344377" cy="2453666"/>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a:p>
            <a:pPr lvl="5"/>
            <a:r>
              <a:rPr lang="fr-FR"/>
              <a:t>06</a:t>
            </a:r>
          </a:p>
          <a:p>
            <a:pPr lvl="6"/>
            <a:r>
              <a:rPr lang="fr-FR"/>
              <a:t>07</a:t>
            </a:r>
          </a:p>
          <a:p>
            <a:pPr lvl="7"/>
            <a:r>
              <a:rPr lang="fr-FR"/>
              <a:t>08</a:t>
            </a:r>
          </a:p>
          <a:p>
            <a:pPr lvl="8"/>
            <a:r>
              <a:rPr lang="fr-FR"/>
              <a:t>09</a:t>
            </a:r>
          </a:p>
        </p:txBody>
      </p:sp>
      <p:sp>
        <p:nvSpPr>
          <p:cNvPr id="15" name="Espace réservé pour une image  9">
            <a:extLst>
              <a:ext uri="{FF2B5EF4-FFF2-40B4-BE49-F238E27FC236}">
                <a16:creationId xmlns:a16="http://schemas.microsoft.com/office/drawing/2014/main" id="{FF70D58A-494F-4724-92EC-9A6CAA888DAA}"/>
              </a:ext>
            </a:extLst>
          </p:cNvPr>
          <p:cNvSpPr>
            <a:spLocks noGrp="1"/>
          </p:cNvSpPr>
          <p:nvPr>
            <p:ph type="pic" sz="quarter" idx="13" hasCustomPrompt="1"/>
          </p:nvPr>
        </p:nvSpPr>
        <p:spPr>
          <a:xfrm>
            <a:off x="5969000" y="366713"/>
            <a:ext cx="5815013" cy="5945187"/>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solidFill>
                  <a:schemeClr val="bg1"/>
                </a:solidFill>
              </a:defRPr>
            </a:lvl1pPr>
          </a:lstStyle>
          <a:p>
            <a:r>
              <a:rPr lang="fr-FR"/>
              <a:t>Image</a:t>
            </a:r>
          </a:p>
        </p:txBody>
      </p:sp>
      <p:pic>
        <p:nvPicPr>
          <p:cNvPr id="2" name="Image 1">
            <a:extLst>
              <a:ext uri="{FF2B5EF4-FFF2-40B4-BE49-F238E27FC236}">
                <a16:creationId xmlns:a16="http://schemas.microsoft.com/office/drawing/2014/main" id="{2C074C36-FAA9-0C48-A652-C4095E612FD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28843367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Titre et bloc avec ombre - Blanc">
    <p:spTree>
      <p:nvGrpSpPr>
        <p:cNvPr id="1" name=""/>
        <p:cNvGrpSpPr/>
        <p:nvPr/>
      </p:nvGrpSpPr>
      <p:grpSpPr>
        <a:xfrm>
          <a:off x="0" y="0"/>
          <a:ext cx="0" cy="0"/>
          <a:chOff x="0" y="0"/>
          <a:chExt cx="0" cy="0"/>
        </a:xfrm>
      </p:grpSpPr>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9" name="Connecteur droit 8">
            <a:extLst>
              <a:ext uri="{FF2B5EF4-FFF2-40B4-BE49-F238E27FC236}">
                <a16:creationId xmlns:a16="http://schemas.microsoft.com/office/drawing/2014/main" id="{5EA8BE6E-A4FC-4C68-98FA-8480F31913AD}"/>
              </a:ext>
            </a:extLst>
          </p:cNvPr>
          <p:cNvCxnSpPr>
            <a:cxnSpLocks/>
          </p:cNvCxnSpPr>
          <p:nvPr/>
        </p:nvCxnSpPr>
        <p:spPr>
          <a:xfrm>
            <a:off x="407988" y="4098967"/>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14" name="Espace réservé du texte 4">
            <a:extLst>
              <a:ext uri="{FF2B5EF4-FFF2-40B4-BE49-F238E27FC236}">
                <a16:creationId xmlns:a16="http://schemas.microsoft.com/office/drawing/2014/main" id="{02400E8D-B825-4937-B652-02D5BA7DB0ED}"/>
              </a:ext>
            </a:extLst>
          </p:cNvPr>
          <p:cNvSpPr>
            <a:spLocks noGrp="1"/>
          </p:cNvSpPr>
          <p:nvPr>
            <p:ph type="body" sz="quarter" idx="12" hasCustomPrompt="1"/>
          </p:nvPr>
        </p:nvSpPr>
        <p:spPr>
          <a:xfrm>
            <a:off x="419711" y="4458825"/>
            <a:ext cx="4008369" cy="1310150"/>
          </a:xfrm>
        </p:spPr>
        <p:txBody>
          <a:bodyPr lIns="0" tIns="0" rIns="0" bIns="0" anchor="t" anchorCtr="0">
            <a:noAutofit/>
          </a:bodyPr>
          <a:lstStyle>
            <a:lvl1pPr>
              <a:defRPr sz="1600"/>
            </a:lvl1pPr>
            <a:lvl2pPr>
              <a:defRPr sz="1600" b="1">
                <a:solidFill>
                  <a:schemeClr val="accent1"/>
                </a:solidFill>
                <a:latin typeface="Lato" panose="020B0604020202020204" charset="0"/>
              </a:defRPr>
            </a:lvl2pPr>
            <a:lvl3pPr>
              <a:defRPr sz="1600" b="1">
                <a:solidFill>
                  <a:schemeClr val="accent1"/>
                </a:solidFill>
                <a:latin typeface="Lato" panose="020B0604020202020204" charset="0"/>
              </a:defRPr>
            </a:lvl3pPr>
            <a:lvl4pPr>
              <a:buFontTx/>
              <a:buNone/>
              <a:defRPr sz="1600" b="1">
                <a:solidFill>
                  <a:schemeClr val="accent1"/>
                </a:solidFill>
                <a:latin typeface="Lato" panose="020B0604020202020204" charset="0"/>
              </a:defRPr>
            </a:lvl4pPr>
            <a:lvl5pPr marL="0" indent="0">
              <a:buFontTx/>
              <a:buNone/>
              <a:defRPr sz="1600" b="1">
                <a:solidFill>
                  <a:schemeClr val="accent1"/>
                </a:solidFill>
                <a:latin typeface="Lato" panose="020B0604020202020204" charset="0"/>
              </a:defRPr>
            </a:lvl5pPr>
            <a:lvl6pPr>
              <a:defRPr sz="1600" b="1">
                <a:latin typeface="Lato" panose="020B0604020202020204" charset="0"/>
              </a:defRPr>
            </a:lvl6pPr>
            <a:lvl7pPr>
              <a:defRPr sz="1600" b="1" i="0">
                <a:latin typeface="Lato" panose="020B0604020202020204" charset="0"/>
              </a:defRPr>
            </a:lvl7pPr>
            <a:lvl8pPr>
              <a:defRPr sz="1600" b="1" i="0">
                <a:latin typeface="Lato" panose="020B0604020202020204" charset="0"/>
              </a:defRPr>
            </a:lvl8pPr>
            <a:lvl9pPr>
              <a:defRPr sz="1600" b="1" i="0">
                <a:latin typeface="Lato" panose="020B0604020202020204" charset="0"/>
              </a:defRPr>
            </a:lvl9pPr>
          </a:lstStyle>
          <a:p>
            <a:pPr lvl="0"/>
            <a:r>
              <a:rPr lang="fr-FR"/>
              <a:t>Sous-titre</a:t>
            </a: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11" y="1079502"/>
            <a:ext cx="4006800" cy="2752858"/>
          </a:xfrm>
        </p:spPr>
        <p:txBody>
          <a:bodyPr anchor="b">
            <a:noAutofit/>
          </a:bodyPr>
          <a:lstStyle/>
          <a:p>
            <a:r>
              <a:rPr lang="fr-FR"/>
              <a:t>Titre de la diapositive sur plusieurs lignes</a:t>
            </a:r>
          </a:p>
        </p:txBody>
      </p:sp>
      <p:sp>
        <p:nvSpPr>
          <p:cNvPr id="11" name="Rectangle 10">
            <a:extLst>
              <a:ext uri="{FF2B5EF4-FFF2-40B4-BE49-F238E27FC236}">
                <a16:creationId xmlns:a16="http://schemas.microsoft.com/office/drawing/2014/main" id="{36CB2B29-7042-45D2-9E2C-85441597D305}"/>
              </a:ext>
            </a:extLst>
          </p:cNvPr>
          <p:cNvSpPr/>
          <p:nvPr/>
        </p:nvSpPr>
        <p:spPr>
          <a:xfrm>
            <a:off x="4775200" y="367145"/>
            <a:ext cx="7012314" cy="5944755"/>
          </a:xfrm>
          <a:prstGeom prst="rect">
            <a:avLst/>
          </a:prstGeom>
          <a:solidFill>
            <a:schemeClr val="bg1"/>
          </a:solidFill>
          <a:ln w="19050">
            <a:noFill/>
          </a:ln>
          <a:effectLst>
            <a:outerShdw blurRad="330200" dist="38100" dir="2700000" algn="tl" rotWithShape="0">
              <a:schemeClr val="accent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251999" tIns="503999" rIns="251999" bIns="251999" rtlCol="0" anchor="t" anchorCtr="0"/>
          <a:lstStyle/>
          <a:p>
            <a:pPr>
              <a:spcAft>
                <a:spcPts val="400"/>
              </a:spcAft>
            </a:pPr>
            <a:endParaRPr lang="fr-FR" b="1">
              <a:solidFill>
                <a:schemeClr val="accent1"/>
              </a:solidFill>
              <a:latin typeface="Lato" panose="020F0502020204030203" pitchFamily="34" charset="0"/>
            </a:endParaRPr>
          </a:p>
        </p:txBody>
      </p:sp>
    </p:spTree>
    <p:extLst>
      <p:ext uri="{BB962C8B-B14F-4D97-AF65-F5344CB8AC3E}">
        <p14:creationId xmlns:p14="http://schemas.microsoft.com/office/powerpoint/2010/main" val="3674174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p:cSld name="Titre et bloc avec ombre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1079502"/>
            <a:ext cx="4006800" cy="2752858"/>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9" name="Connecteur droit 8">
            <a:extLst>
              <a:ext uri="{FF2B5EF4-FFF2-40B4-BE49-F238E27FC236}">
                <a16:creationId xmlns:a16="http://schemas.microsoft.com/office/drawing/2014/main" id="{5EA8BE6E-A4FC-4C68-98FA-8480F31913AD}"/>
              </a:ext>
            </a:extLst>
          </p:cNvPr>
          <p:cNvCxnSpPr>
            <a:cxnSpLocks/>
          </p:cNvCxnSpPr>
          <p:nvPr/>
        </p:nvCxnSpPr>
        <p:spPr>
          <a:xfrm>
            <a:off x="407988" y="409896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4" name="Espace réservé du texte 4">
            <a:extLst>
              <a:ext uri="{FF2B5EF4-FFF2-40B4-BE49-F238E27FC236}">
                <a16:creationId xmlns:a16="http://schemas.microsoft.com/office/drawing/2014/main" id="{02400E8D-B825-4937-B652-02D5BA7DB0ED}"/>
              </a:ext>
            </a:extLst>
          </p:cNvPr>
          <p:cNvSpPr>
            <a:spLocks noGrp="1"/>
          </p:cNvSpPr>
          <p:nvPr>
            <p:ph type="body" sz="quarter" idx="12" hasCustomPrompt="1"/>
          </p:nvPr>
        </p:nvSpPr>
        <p:spPr>
          <a:xfrm>
            <a:off x="419711" y="4458825"/>
            <a:ext cx="4008369" cy="1319672"/>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1" name="Rectangle 10">
            <a:extLst>
              <a:ext uri="{FF2B5EF4-FFF2-40B4-BE49-F238E27FC236}">
                <a16:creationId xmlns:a16="http://schemas.microsoft.com/office/drawing/2014/main" id="{4DAD438D-9931-4B8D-893B-5F0EF012D0B8}"/>
              </a:ext>
            </a:extLst>
          </p:cNvPr>
          <p:cNvSpPr/>
          <p:nvPr/>
        </p:nvSpPr>
        <p:spPr>
          <a:xfrm>
            <a:off x="4775200" y="367145"/>
            <a:ext cx="7012314" cy="5944755"/>
          </a:xfrm>
          <a:prstGeom prst="rect">
            <a:avLst/>
          </a:prstGeom>
          <a:solidFill>
            <a:schemeClr val="bg1"/>
          </a:solidFill>
          <a:ln w="19050">
            <a:noFill/>
          </a:ln>
          <a:effectLst>
            <a:outerShdw blurRad="330200" dist="38100" dir="2700000" algn="tl" rotWithShape="0">
              <a:schemeClr val="accent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251999" tIns="503999" rIns="251999" bIns="251999" rtlCol="0" anchor="t" anchorCtr="0"/>
          <a:lstStyle/>
          <a:p>
            <a:pPr>
              <a:spcAft>
                <a:spcPts val="400"/>
              </a:spcAft>
            </a:pPr>
            <a:endParaRPr lang="fr-FR" b="1">
              <a:solidFill>
                <a:schemeClr val="accent1"/>
              </a:solidFill>
              <a:latin typeface="Lato" panose="020F0502020204030203" pitchFamily="34" charset="0"/>
            </a:endParaRPr>
          </a:p>
        </p:txBody>
      </p:sp>
      <p:pic>
        <p:nvPicPr>
          <p:cNvPr id="2" name="Image 1">
            <a:extLst>
              <a:ext uri="{FF2B5EF4-FFF2-40B4-BE49-F238E27FC236}">
                <a16:creationId xmlns:a16="http://schemas.microsoft.com/office/drawing/2014/main" id="{BE185590-7BC8-1317-E8E0-40A41AE1181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478838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Titre et contenu 1/2 - Blanc">
    <p:spTree>
      <p:nvGrpSpPr>
        <p:cNvPr id="1" name=""/>
        <p:cNvGrpSpPr/>
        <p:nvPr/>
      </p:nvGrpSpPr>
      <p:grpSpPr>
        <a:xfrm>
          <a:off x="0" y="0"/>
          <a:ext cx="0" cy="0"/>
          <a:chOff x="0" y="0"/>
          <a:chExt cx="0" cy="0"/>
        </a:xfrm>
      </p:grpSpPr>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11" y="1079502"/>
            <a:ext cx="4345200" cy="1903273"/>
          </a:xfrm>
        </p:spPr>
        <p:txBody>
          <a:bodyPr anchor="b">
            <a:noAutofit/>
          </a:body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cxnSp>
        <p:nvCxnSpPr>
          <p:cNvPr id="11" name="Connecteur droit 10">
            <a:extLst>
              <a:ext uri="{FF2B5EF4-FFF2-40B4-BE49-F238E27FC236}">
                <a16:creationId xmlns:a16="http://schemas.microsoft.com/office/drawing/2014/main" id="{7EED68BD-A1C1-40C8-9709-904BE3EBE441}"/>
              </a:ext>
            </a:extLst>
          </p:cNvPr>
          <p:cNvCxnSpPr>
            <a:cxnSpLocks/>
          </p:cNvCxnSpPr>
          <p:nvPr/>
        </p:nvCxnSpPr>
        <p:spPr>
          <a:xfrm>
            <a:off x="407988" y="3258795"/>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5" name="Espace réservé du texte 4">
            <a:extLst>
              <a:ext uri="{FF2B5EF4-FFF2-40B4-BE49-F238E27FC236}">
                <a16:creationId xmlns:a16="http://schemas.microsoft.com/office/drawing/2014/main" id="{D8520427-AE68-4A52-A6D7-FC64AEF13B93}"/>
              </a:ext>
            </a:extLst>
          </p:cNvPr>
          <p:cNvSpPr>
            <a:spLocks noGrp="1"/>
          </p:cNvSpPr>
          <p:nvPr>
            <p:ph type="body" sz="quarter" idx="18" hasCustomPrompt="1"/>
          </p:nvPr>
        </p:nvSpPr>
        <p:spPr>
          <a:xfrm>
            <a:off x="419711" y="3567722"/>
            <a:ext cx="4344377" cy="2453666"/>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669815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p:cSld name="Titre et contenu 1/2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1079502"/>
            <a:ext cx="4345200" cy="1904400"/>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cxnSp>
        <p:nvCxnSpPr>
          <p:cNvPr id="11" name="Connecteur droit 10">
            <a:extLst>
              <a:ext uri="{FF2B5EF4-FFF2-40B4-BE49-F238E27FC236}">
                <a16:creationId xmlns:a16="http://schemas.microsoft.com/office/drawing/2014/main" id="{78FEA0B6-6B34-4D03-9D7B-2C1CD17418A2}"/>
              </a:ext>
            </a:extLst>
          </p:cNvPr>
          <p:cNvCxnSpPr>
            <a:cxnSpLocks/>
          </p:cNvCxnSpPr>
          <p:nvPr/>
        </p:nvCxnSpPr>
        <p:spPr>
          <a:xfrm>
            <a:off x="407988" y="3258795"/>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2" name="Espace réservé du texte 4">
            <a:extLst>
              <a:ext uri="{FF2B5EF4-FFF2-40B4-BE49-F238E27FC236}">
                <a16:creationId xmlns:a16="http://schemas.microsoft.com/office/drawing/2014/main" id="{14E497FF-5645-4CDA-9519-CC0A4481FFC6}"/>
              </a:ext>
            </a:extLst>
          </p:cNvPr>
          <p:cNvSpPr>
            <a:spLocks noGrp="1"/>
          </p:cNvSpPr>
          <p:nvPr>
            <p:ph type="body" sz="quarter" idx="18" hasCustomPrompt="1"/>
          </p:nvPr>
        </p:nvSpPr>
        <p:spPr>
          <a:xfrm>
            <a:off x="419711" y="3567722"/>
            <a:ext cx="4344377" cy="2453666"/>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a:p>
            <a:pPr lvl="5"/>
            <a:r>
              <a:rPr lang="fr-FR"/>
              <a:t>06</a:t>
            </a:r>
          </a:p>
          <a:p>
            <a:pPr lvl="6"/>
            <a:r>
              <a:rPr lang="fr-FR"/>
              <a:t>07</a:t>
            </a:r>
          </a:p>
          <a:p>
            <a:pPr lvl="7"/>
            <a:r>
              <a:rPr lang="fr-FR"/>
              <a:t>08</a:t>
            </a:r>
          </a:p>
          <a:p>
            <a:pPr lvl="8"/>
            <a:r>
              <a:rPr lang="fr-FR"/>
              <a:t>09</a:t>
            </a:r>
          </a:p>
        </p:txBody>
      </p:sp>
      <p:pic>
        <p:nvPicPr>
          <p:cNvPr id="2" name="Image 1">
            <a:extLst>
              <a:ext uri="{FF2B5EF4-FFF2-40B4-BE49-F238E27FC236}">
                <a16:creationId xmlns:a16="http://schemas.microsoft.com/office/drawing/2014/main" id="{FF7D619C-5F2E-DF30-1962-AF1DCE54431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24209688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Titre et contenu dense avec image 1/2 - Blanc">
    <p:spTree>
      <p:nvGrpSpPr>
        <p:cNvPr id="1" name=""/>
        <p:cNvGrpSpPr/>
        <p:nvPr/>
      </p:nvGrpSpPr>
      <p:grpSpPr>
        <a:xfrm>
          <a:off x="0" y="0"/>
          <a:ext cx="0" cy="0"/>
          <a:chOff x="0" y="0"/>
          <a:chExt cx="0" cy="0"/>
        </a:xfrm>
      </p:grpSpPr>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11" y="611198"/>
            <a:ext cx="5270400" cy="1231200"/>
          </a:xfrm>
        </p:spPr>
        <p:txBody>
          <a:bodyPr anchor="b">
            <a:noAutofit/>
          </a:body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0" name="Espace réservé pour une image  9">
            <a:extLst>
              <a:ext uri="{FF2B5EF4-FFF2-40B4-BE49-F238E27FC236}">
                <a16:creationId xmlns:a16="http://schemas.microsoft.com/office/drawing/2014/main" id="{8F9251FD-1765-4801-882B-B325F873EAFD}"/>
              </a:ext>
            </a:extLst>
          </p:cNvPr>
          <p:cNvSpPr>
            <a:spLocks noGrp="1"/>
          </p:cNvSpPr>
          <p:nvPr>
            <p:ph type="pic" sz="quarter" idx="13" hasCustomPrompt="1"/>
          </p:nvPr>
        </p:nvSpPr>
        <p:spPr>
          <a:xfrm>
            <a:off x="6223000" y="366713"/>
            <a:ext cx="5561013" cy="5945187"/>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lvl1pPr>
          </a:lstStyle>
          <a:p>
            <a:r>
              <a:rPr lang="fr-FR"/>
              <a:t>Image</a:t>
            </a: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5" name="Espace réservé du texte 4">
            <a:extLst>
              <a:ext uri="{FF2B5EF4-FFF2-40B4-BE49-F238E27FC236}">
                <a16:creationId xmlns:a16="http://schemas.microsoft.com/office/drawing/2014/main" id="{D8520427-AE68-4A52-A6D7-FC64AEF13B93}"/>
              </a:ext>
            </a:extLst>
          </p:cNvPr>
          <p:cNvSpPr>
            <a:spLocks noGrp="1"/>
          </p:cNvSpPr>
          <p:nvPr>
            <p:ph type="body" sz="quarter" idx="18" hasCustomPrompt="1"/>
          </p:nvPr>
        </p:nvSpPr>
        <p:spPr>
          <a:xfrm>
            <a:off x="419710" y="2327070"/>
            <a:ext cx="5270400" cy="3694318"/>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cxnSp>
        <p:nvCxnSpPr>
          <p:cNvPr id="9" name="Connecteur droit 8">
            <a:extLst>
              <a:ext uri="{FF2B5EF4-FFF2-40B4-BE49-F238E27FC236}">
                <a16:creationId xmlns:a16="http://schemas.microsoft.com/office/drawing/2014/main" id="{A26478DB-A61D-4394-BEF9-208DE216AB28}"/>
              </a:ext>
            </a:extLst>
          </p:cNvPr>
          <p:cNvCxnSpPr>
            <a:cxnSpLocks/>
          </p:cNvCxnSpPr>
          <p:nvPr/>
        </p:nvCxnSpPr>
        <p:spPr>
          <a:xfrm>
            <a:off x="407988" y="2109005"/>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82033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p:cSld name="Titre et contenu dense avec image 1/2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611198"/>
            <a:ext cx="5270400" cy="1231200"/>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2" name="Espace réservé du texte 4">
            <a:extLst>
              <a:ext uri="{FF2B5EF4-FFF2-40B4-BE49-F238E27FC236}">
                <a16:creationId xmlns:a16="http://schemas.microsoft.com/office/drawing/2014/main" id="{14E497FF-5645-4CDA-9519-CC0A4481FFC6}"/>
              </a:ext>
            </a:extLst>
          </p:cNvPr>
          <p:cNvSpPr>
            <a:spLocks noGrp="1"/>
          </p:cNvSpPr>
          <p:nvPr>
            <p:ph type="body" sz="quarter" idx="18" hasCustomPrompt="1"/>
          </p:nvPr>
        </p:nvSpPr>
        <p:spPr>
          <a:xfrm>
            <a:off x="419710" y="2327070"/>
            <a:ext cx="5270400" cy="369360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a:p>
            <a:pPr lvl="5"/>
            <a:r>
              <a:rPr lang="fr-FR"/>
              <a:t>06</a:t>
            </a:r>
          </a:p>
          <a:p>
            <a:pPr lvl="6"/>
            <a:r>
              <a:rPr lang="fr-FR"/>
              <a:t>07</a:t>
            </a:r>
          </a:p>
          <a:p>
            <a:pPr lvl="7"/>
            <a:r>
              <a:rPr lang="fr-FR"/>
              <a:t>08</a:t>
            </a:r>
          </a:p>
          <a:p>
            <a:pPr lvl="8"/>
            <a:r>
              <a:rPr lang="fr-FR"/>
              <a:t>09</a:t>
            </a:r>
          </a:p>
        </p:txBody>
      </p:sp>
      <p:sp>
        <p:nvSpPr>
          <p:cNvPr id="14" name="Espace réservé pour une image  9">
            <a:extLst>
              <a:ext uri="{FF2B5EF4-FFF2-40B4-BE49-F238E27FC236}">
                <a16:creationId xmlns:a16="http://schemas.microsoft.com/office/drawing/2014/main" id="{A72CCD46-46AA-47ED-8FC8-DB16D5CA9B7D}"/>
              </a:ext>
            </a:extLst>
          </p:cNvPr>
          <p:cNvSpPr>
            <a:spLocks noGrp="1"/>
          </p:cNvSpPr>
          <p:nvPr>
            <p:ph type="pic" sz="quarter" idx="13" hasCustomPrompt="1"/>
          </p:nvPr>
        </p:nvSpPr>
        <p:spPr>
          <a:xfrm>
            <a:off x="6223000" y="366713"/>
            <a:ext cx="5561013" cy="5945187"/>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solidFill>
                  <a:schemeClr val="bg1"/>
                </a:solidFill>
              </a:defRPr>
            </a:lvl1pPr>
          </a:lstStyle>
          <a:p>
            <a:r>
              <a:rPr lang="fr-FR"/>
              <a:t>Image</a:t>
            </a:r>
          </a:p>
        </p:txBody>
      </p:sp>
      <p:cxnSp>
        <p:nvCxnSpPr>
          <p:cNvPr id="18" name="Connecteur droit 17">
            <a:extLst>
              <a:ext uri="{FF2B5EF4-FFF2-40B4-BE49-F238E27FC236}">
                <a16:creationId xmlns:a16="http://schemas.microsoft.com/office/drawing/2014/main" id="{CA6963B3-7F02-46B3-A684-680A0667F24C}"/>
              </a:ext>
            </a:extLst>
          </p:cNvPr>
          <p:cNvCxnSpPr>
            <a:cxnSpLocks/>
          </p:cNvCxnSpPr>
          <p:nvPr/>
        </p:nvCxnSpPr>
        <p:spPr>
          <a:xfrm>
            <a:off x="407988" y="2109005"/>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pic>
        <p:nvPicPr>
          <p:cNvPr id="2" name="Image 1">
            <a:extLst>
              <a:ext uri="{FF2B5EF4-FFF2-40B4-BE49-F238E27FC236}">
                <a16:creationId xmlns:a16="http://schemas.microsoft.com/office/drawing/2014/main" id="{9966215D-034F-B51C-F235-2064E12A39C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28407975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Titre et contenu dense avec image 1/3 - Blanc">
    <p:spTree>
      <p:nvGrpSpPr>
        <p:cNvPr id="1" name=""/>
        <p:cNvGrpSpPr/>
        <p:nvPr/>
      </p:nvGrpSpPr>
      <p:grpSpPr>
        <a:xfrm>
          <a:off x="0" y="0"/>
          <a:ext cx="0" cy="0"/>
          <a:chOff x="0" y="0"/>
          <a:chExt cx="0" cy="0"/>
        </a:xfrm>
      </p:grpSpPr>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09" y="611198"/>
            <a:ext cx="6998400" cy="1231200"/>
          </a:xfrm>
        </p:spPr>
        <p:txBody>
          <a:bodyPr anchor="b">
            <a:noAutofit/>
          </a:body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0" name="Espace réservé pour une image  9">
            <a:extLst>
              <a:ext uri="{FF2B5EF4-FFF2-40B4-BE49-F238E27FC236}">
                <a16:creationId xmlns:a16="http://schemas.microsoft.com/office/drawing/2014/main" id="{8F9251FD-1765-4801-882B-B325F873EAFD}"/>
              </a:ext>
            </a:extLst>
          </p:cNvPr>
          <p:cNvSpPr>
            <a:spLocks noGrp="1"/>
          </p:cNvSpPr>
          <p:nvPr>
            <p:ph type="pic" sz="quarter" idx="13" hasCustomPrompt="1"/>
          </p:nvPr>
        </p:nvSpPr>
        <p:spPr>
          <a:xfrm>
            <a:off x="8085759" y="366713"/>
            <a:ext cx="3698254" cy="5945187"/>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lvl1pPr>
          </a:lstStyle>
          <a:p>
            <a:r>
              <a:rPr lang="fr-FR"/>
              <a:t>Image</a:t>
            </a: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5" name="Espace réservé du texte 4">
            <a:extLst>
              <a:ext uri="{FF2B5EF4-FFF2-40B4-BE49-F238E27FC236}">
                <a16:creationId xmlns:a16="http://schemas.microsoft.com/office/drawing/2014/main" id="{D8520427-AE68-4A52-A6D7-FC64AEF13B93}"/>
              </a:ext>
            </a:extLst>
          </p:cNvPr>
          <p:cNvSpPr>
            <a:spLocks noGrp="1"/>
          </p:cNvSpPr>
          <p:nvPr>
            <p:ph type="body" sz="quarter" idx="18" hasCustomPrompt="1"/>
          </p:nvPr>
        </p:nvSpPr>
        <p:spPr>
          <a:xfrm>
            <a:off x="419710" y="2327070"/>
            <a:ext cx="6998400" cy="3694318"/>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cxnSp>
        <p:nvCxnSpPr>
          <p:cNvPr id="9" name="Connecteur droit 8">
            <a:extLst>
              <a:ext uri="{FF2B5EF4-FFF2-40B4-BE49-F238E27FC236}">
                <a16:creationId xmlns:a16="http://schemas.microsoft.com/office/drawing/2014/main" id="{A26478DB-A61D-4394-BEF9-208DE216AB28}"/>
              </a:ext>
            </a:extLst>
          </p:cNvPr>
          <p:cNvCxnSpPr>
            <a:cxnSpLocks/>
          </p:cNvCxnSpPr>
          <p:nvPr/>
        </p:nvCxnSpPr>
        <p:spPr>
          <a:xfrm>
            <a:off x="407988" y="2109005"/>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488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p:cSld name="Titre et contenu dense avec image 1/3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611198"/>
            <a:ext cx="6998400" cy="1231200"/>
          </a:xfrm>
        </p:spPr>
        <p:txBody>
          <a:bodyPr anchor="b">
            <a:noAutofit/>
          </a:bodyPr>
          <a:lstStyle>
            <a:lvl1pPr>
              <a:defRPr>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2" name="Espace réservé du texte 4">
            <a:extLst>
              <a:ext uri="{FF2B5EF4-FFF2-40B4-BE49-F238E27FC236}">
                <a16:creationId xmlns:a16="http://schemas.microsoft.com/office/drawing/2014/main" id="{14E497FF-5645-4CDA-9519-CC0A4481FFC6}"/>
              </a:ext>
            </a:extLst>
          </p:cNvPr>
          <p:cNvSpPr>
            <a:spLocks noGrp="1"/>
          </p:cNvSpPr>
          <p:nvPr>
            <p:ph type="body" sz="quarter" idx="18" hasCustomPrompt="1"/>
          </p:nvPr>
        </p:nvSpPr>
        <p:spPr>
          <a:xfrm>
            <a:off x="419710" y="2327070"/>
            <a:ext cx="6998400" cy="369360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a:p>
            <a:pPr lvl="5"/>
            <a:r>
              <a:rPr lang="fr-FR"/>
              <a:t>06</a:t>
            </a:r>
          </a:p>
          <a:p>
            <a:pPr lvl="6"/>
            <a:r>
              <a:rPr lang="fr-FR"/>
              <a:t>07</a:t>
            </a:r>
          </a:p>
          <a:p>
            <a:pPr lvl="7"/>
            <a:r>
              <a:rPr lang="fr-FR"/>
              <a:t>08</a:t>
            </a:r>
          </a:p>
          <a:p>
            <a:pPr lvl="8"/>
            <a:r>
              <a:rPr lang="fr-FR"/>
              <a:t>09</a:t>
            </a:r>
          </a:p>
        </p:txBody>
      </p:sp>
      <p:cxnSp>
        <p:nvCxnSpPr>
          <p:cNvPr id="18" name="Connecteur droit 17">
            <a:extLst>
              <a:ext uri="{FF2B5EF4-FFF2-40B4-BE49-F238E27FC236}">
                <a16:creationId xmlns:a16="http://schemas.microsoft.com/office/drawing/2014/main" id="{CA6963B3-7F02-46B3-A684-680A0667F24C}"/>
              </a:ext>
            </a:extLst>
          </p:cNvPr>
          <p:cNvCxnSpPr>
            <a:cxnSpLocks/>
          </p:cNvCxnSpPr>
          <p:nvPr/>
        </p:nvCxnSpPr>
        <p:spPr>
          <a:xfrm>
            <a:off x="407988" y="2109005"/>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1" name="Espace réservé pour une image  9">
            <a:extLst>
              <a:ext uri="{FF2B5EF4-FFF2-40B4-BE49-F238E27FC236}">
                <a16:creationId xmlns:a16="http://schemas.microsoft.com/office/drawing/2014/main" id="{75A1EB76-347F-4691-ADA7-9EC5A1566BBB}"/>
              </a:ext>
            </a:extLst>
          </p:cNvPr>
          <p:cNvSpPr>
            <a:spLocks noGrp="1"/>
          </p:cNvSpPr>
          <p:nvPr>
            <p:ph type="pic" sz="quarter" idx="13" hasCustomPrompt="1"/>
          </p:nvPr>
        </p:nvSpPr>
        <p:spPr>
          <a:xfrm>
            <a:off x="8085759" y="366713"/>
            <a:ext cx="3698254" cy="5945187"/>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solidFill>
                  <a:schemeClr val="bg1"/>
                </a:solidFill>
              </a:defRPr>
            </a:lvl1pPr>
          </a:lstStyle>
          <a:p>
            <a:r>
              <a:rPr lang="fr-FR"/>
              <a:t>Image</a:t>
            </a:r>
          </a:p>
        </p:txBody>
      </p:sp>
      <p:pic>
        <p:nvPicPr>
          <p:cNvPr id="2" name="Image 1">
            <a:extLst>
              <a:ext uri="{FF2B5EF4-FFF2-40B4-BE49-F238E27FC236}">
                <a16:creationId xmlns:a16="http://schemas.microsoft.com/office/drawing/2014/main" id="{8F6FA61C-637E-0EB7-17BA-EDF9FBE6AC4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27361134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Titre seul">
    <p:spTree>
      <p:nvGrpSpPr>
        <p:cNvPr id="1" name=""/>
        <p:cNvGrpSpPr/>
        <p:nvPr/>
      </p:nvGrpSpPr>
      <p:grpSpPr>
        <a:xfrm>
          <a:off x="0" y="0"/>
          <a:ext cx="0" cy="0"/>
          <a:chOff x="0" y="0"/>
          <a:chExt cx="0" cy="0"/>
        </a:xfrm>
      </p:grpSpPr>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8" name="Connecteur droit 7">
            <a:extLst>
              <a:ext uri="{FF2B5EF4-FFF2-40B4-BE49-F238E27FC236}">
                <a16:creationId xmlns:a16="http://schemas.microsoft.com/office/drawing/2014/main" id="{95A6FF3D-8668-45EE-90D6-7A5F5609D8EB}"/>
              </a:ext>
            </a:extLst>
          </p:cNvPr>
          <p:cNvCxnSpPr>
            <a:cxnSpLocks/>
          </p:cNvCxnSpPr>
          <p:nvPr/>
        </p:nvCxnSpPr>
        <p:spPr>
          <a:xfrm>
            <a:off x="401934" y="1383013"/>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9" name="Espace réservé du titre 2">
            <a:extLst>
              <a:ext uri="{FF2B5EF4-FFF2-40B4-BE49-F238E27FC236}">
                <a16:creationId xmlns:a16="http://schemas.microsoft.com/office/drawing/2014/main" id="{0CAE0ABB-492C-408B-9012-36A73252D3B4}"/>
              </a:ext>
            </a:extLst>
          </p:cNvPr>
          <p:cNvSpPr>
            <a:spLocks noGrp="1"/>
          </p:cNvSpPr>
          <p:nvPr>
            <p:ph type="title" hasCustomPrompt="1"/>
          </p:nvPr>
        </p:nvSpPr>
        <p:spPr>
          <a:xfrm>
            <a:off x="407988" y="680862"/>
            <a:ext cx="10336212" cy="492443"/>
          </a:xfrm>
          <a:prstGeom prst="rect">
            <a:avLst/>
          </a:prstGeom>
        </p:spPr>
        <p:txBody>
          <a:bodyPr vert="horz" wrap="square" lIns="0" tIns="0" rIns="0" bIns="0" rtlCol="0" anchor="b">
            <a:spAutoFit/>
          </a:bodyPr>
          <a:lstStyle>
            <a:lvl1pPr>
              <a:defRPr sz="3200"/>
            </a:lvl1pPr>
          </a:lstStyle>
          <a:p>
            <a:r>
              <a:rPr lang="fr-FR"/>
              <a:t>Titre de la slide</a:t>
            </a:r>
          </a:p>
        </p:txBody>
      </p:sp>
      <p:sp>
        <p:nvSpPr>
          <p:cNvPr id="10" name="Espace réservé du texte 4">
            <a:extLst>
              <a:ext uri="{FF2B5EF4-FFF2-40B4-BE49-F238E27FC236}">
                <a16:creationId xmlns:a16="http://schemas.microsoft.com/office/drawing/2014/main" id="{467232FD-88C6-4F27-A7DE-569EBABD2F40}"/>
              </a:ext>
            </a:extLst>
          </p:cNvPr>
          <p:cNvSpPr>
            <a:spLocks noGrp="1"/>
          </p:cNvSpPr>
          <p:nvPr>
            <p:ph type="body" sz="quarter" idx="18" hasCustomPrompt="1"/>
          </p:nvPr>
        </p:nvSpPr>
        <p:spPr>
          <a:xfrm>
            <a:off x="407987" y="1605304"/>
            <a:ext cx="10335600" cy="246221"/>
          </a:xfrm>
        </p:spPr>
        <p:txBody>
          <a:bodyPr lIns="0" tIns="0" rIns="0" bIns="0" anchor="t" anchorCtr="0">
            <a:spAutoFit/>
          </a:bodyPr>
          <a:lstStyle>
            <a:lvl1pPr>
              <a:defRPr sz="1600"/>
            </a:lvl1pPr>
            <a:lvl2pPr>
              <a:defRPr sz="1600" b="1">
                <a:solidFill>
                  <a:schemeClr val="accent1"/>
                </a:solidFill>
                <a:latin typeface="Lato" panose="020B0604020202020204" charset="0"/>
              </a:defRPr>
            </a:lvl2pPr>
            <a:lvl3pPr>
              <a:defRPr sz="1600" b="1">
                <a:solidFill>
                  <a:schemeClr val="accent1"/>
                </a:solidFill>
                <a:latin typeface="Lato" panose="020B0604020202020204" charset="0"/>
              </a:defRPr>
            </a:lvl3pPr>
            <a:lvl4pPr>
              <a:buFontTx/>
              <a:buNone/>
              <a:defRPr sz="1600" b="1">
                <a:solidFill>
                  <a:schemeClr val="accent1"/>
                </a:solidFill>
                <a:latin typeface="Lato" panose="020B0604020202020204" charset="0"/>
              </a:defRPr>
            </a:lvl4pPr>
            <a:lvl5pPr marL="0" indent="0">
              <a:buFontTx/>
              <a:buNone/>
              <a:defRPr sz="1600" b="1">
                <a:solidFill>
                  <a:schemeClr val="accent1"/>
                </a:solidFill>
                <a:latin typeface="Lato" panose="020B0604020202020204" charset="0"/>
              </a:defRPr>
            </a:lvl5pPr>
            <a:lvl6pPr>
              <a:defRPr sz="1600" b="1">
                <a:latin typeface="Lato" panose="020B0604020202020204" charset="0"/>
              </a:defRPr>
            </a:lvl6pPr>
            <a:lvl7pPr>
              <a:defRPr sz="1600" b="1" i="0">
                <a:latin typeface="Lato" panose="020B0604020202020204" charset="0"/>
              </a:defRPr>
            </a:lvl7pPr>
            <a:lvl8pPr>
              <a:defRPr sz="1600" b="1" i="0">
                <a:latin typeface="Lato" panose="020B0604020202020204" charset="0"/>
              </a:defRPr>
            </a:lvl8pPr>
            <a:lvl9pPr>
              <a:defRPr sz="1600" b="1" i="0">
                <a:latin typeface="Lato" panose="020B0604020202020204" charset="0"/>
              </a:defRPr>
            </a:lvl9pPr>
          </a:lstStyle>
          <a:p>
            <a:pPr lvl="0"/>
            <a:r>
              <a:rPr lang="fr-FR"/>
              <a:t>Sous-titre</a:t>
            </a:r>
          </a:p>
        </p:txBody>
      </p:sp>
      <p:sp>
        <p:nvSpPr>
          <p:cNvPr id="11" name="Espace réservé du texte 4">
            <a:extLst>
              <a:ext uri="{FF2B5EF4-FFF2-40B4-BE49-F238E27FC236}">
                <a16:creationId xmlns:a16="http://schemas.microsoft.com/office/drawing/2014/main" id="{954EEFEF-9BE8-4F2D-9DCC-E66036F805A1}"/>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Tree>
    <p:extLst>
      <p:ext uri="{BB962C8B-B14F-4D97-AF65-F5344CB8AC3E}">
        <p14:creationId xmlns:p14="http://schemas.microsoft.com/office/powerpoint/2010/main" val="39441422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_Titre seul">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29335460-DF65-CCC3-5B8D-1D42F49DBFEB}"/>
              </a:ext>
            </a:extLst>
          </p:cNvPr>
          <p:cNvSpPr/>
          <p:nvPr userDrawn="1"/>
        </p:nvSpPr>
        <p:spPr>
          <a:xfrm rot="21431419">
            <a:off x="336721" y="732521"/>
            <a:ext cx="3260399" cy="4415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8" name="Connecteur droit 7">
            <a:extLst>
              <a:ext uri="{FF2B5EF4-FFF2-40B4-BE49-F238E27FC236}">
                <a16:creationId xmlns:a16="http://schemas.microsoft.com/office/drawing/2014/main" id="{95A6FF3D-8668-45EE-90D6-7A5F5609D8EB}"/>
              </a:ext>
            </a:extLst>
          </p:cNvPr>
          <p:cNvCxnSpPr>
            <a:cxnSpLocks/>
          </p:cNvCxnSpPr>
          <p:nvPr/>
        </p:nvCxnSpPr>
        <p:spPr>
          <a:xfrm>
            <a:off x="401934" y="1383013"/>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9" name="Espace réservé du titre 2">
            <a:extLst>
              <a:ext uri="{FF2B5EF4-FFF2-40B4-BE49-F238E27FC236}">
                <a16:creationId xmlns:a16="http://schemas.microsoft.com/office/drawing/2014/main" id="{0CAE0ABB-492C-408B-9012-36A73252D3B4}"/>
              </a:ext>
            </a:extLst>
          </p:cNvPr>
          <p:cNvSpPr>
            <a:spLocks noGrp="1"/>
          </p:cNvSpPr>
          <p:nvPr>
            <p:ph type="title" hasCustomPrompt="1"/>
          </p:nvPr>
        </p:nvSpPr>
        <p:spPr>
          <a:xfrm>
            <a:off x="407988" y="680862"/>
            <a:ext cx="10336212" cy="492443"/>
          </a:xfrm>
          <a:prstGeom prst="rect">
            <a:avLst/>
          </a:prstGeom>
        </p:spPr>
        <p:txBody>
          <a:bodyPr vert="horz" wrap="square" lIns="0" tIns="0" rIns="0" bIns="0" rtlCol="0" anchor="b">
            <a:spAutoFit/>
          </a:bodyPr>
          <a:lstStyle>
            <a:lvl1pPr>
              <a:defRPr sz="3200"/>
            </a:lvl1pPr>
          </a:lstStyle>
          <a:p>
            <a:r>
              <a:rPr lang="fr-FR"/>
              <a:t>Titre de la slide</a:t>
            </a:r>
          </a:p>
        </p:txBody>
      </p:sp>
      <p:sp>
        <p:nvSpPr>
          <p:cNvPr id="11" name="Espace réservé du texte 4">
            <a:extLst>
              <a:ext uri="{FF2B5EF4-FFF2-40B4-BE49-F238E27FC236}">
                <a16:creationId xmlns:a16="http://schemas.microsoft.com/office/drawing/2014/main" id="{954EEFEF-9BE8-4F2D-9DCC-E66036F805A1}"/>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2" name="Rectangle : coins arrondis 1">
            <a:extLst>
              <a:ext uri="{FF2B5EF4-FFF2-40B4-BE49-F238E27FC236}">
                <a16:creationId xmlns:a16="http://schemas.microsoft.com/office/drawing/2014/main" id="{3A7C37FC-4AFC-C7F6-25F4-B4E10039971C}"/>
              </a:ext>
            </a:extLst>
          </p:cNvPr>
          <p:cNvSpPr/>
          <p:nvPr userDrawn="1"/>
        </p:nvSpPr>
        <p:spPr>
          <a:xfrm>
            <a:off x="5060137" y="1895613"/>
            <a:ext cx="4497387" cy="1686086"/>
          </a:xfrm>
          <a:prstGeom prst="roundRect">
            <a:avLst>
              <a:gd name="adj" fmla="val 7191"/>
            </a:avLst>
          </a:prstGeom>
          <a:solidFill>
            <a:schemeClr val="accent1"/>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5" name="Rectangle : coins arrondis 4">
            <a:extLst>
              <a:ext uri="{FF2B5EF4-FFF2-40B4-BE49-F238E27FC236}">
                <a16:creationId xmlns:a16="http://schemas.microsoft.com/office/drawing/2014/main" id="{DFCB3DB5-4B64-D897-7074-46B5BBF2306E}"/>
              </a:ext>
            </a:extLst>
          </p:cNvPr>
          <p:cNvSpPr/>
          <p:nvPr userDrawn="1"/>
        </p:nvSpPr>
        <p:spPr>
          <a:xfrm>
            <a:off x="5078326" y="3852163"/>
            <a:ext cx="4497387" cy="1686086"/>
          </a:xfrm>
          <a:prstGeom prst="roundRect">
            <a:avLst>
              <a:gd name="adj" fmla="val 7191"/>
            </a:avLst>
          </a:prstGeom>
          <a:solidFill>
            <a:schemeClr val="accent1"/>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6" name="Rectangle : coins arrondis 5">
            <a:extLst>
              <a:ext uri="{FF2B5EF4-FFF2-40B4-BE49-F238E27FC236}">
                <a16:creationId xmlns:a16="http://schemas.microsoft.com/office/drawing/2014/main" id="{82C28D0A-1057-39A2-880A-09AF8DBF4FAA}"/>
              </a:ext>
            </a:extLst>
          </p:cNvPr>
          <p:cNvSpPr/>
          <p:nvPr userDrawn="1"/>
        </p:nvSpPr>
        <p:spPr>
          <a:xfrm>
            <a:off x="407988" y="1901739"/>
            <a:ext cx="4497387" cy="3648999"/>
          </a:xfrm>
          <a:prstGeom prst="roundRect">
            <a:avLst>
              <a:gd name="adj" fmla="val 7191"/>
            </a:avLst>
          </a:prstGeom>
          <a:solidFill>
            <a:schemeClr val="accent1"/>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7" name="Rectangle : coins arrondis 6">
            <a:extLst>
              <a:ext uri="{FF2B5EF4-FFF2-40B4-BE49-F238E27FC236}">
                <a16:creationId xmlns:a16="http://schemas.microsoft.com/office/drawing/2014/main" id="{05635189-AE03-96D8-6B25-BB21F30E6338}"/>
              </a:ext>
            </a:extLst>
          </p:cNvPr>
          <p:cNvSpPr/>
          <p:nvPr userDrawn="1"/>
        </p:nvSpPr>
        <p:spPr>
          <a:xfrm>
            <a:off x="1104900" y="5781675"/>
            <a:ext cx="10723023" cy="846386"/>
          </a:xfrm>
          <a:prstGeom prst="roundRect">
            <a:avLst/>
          </a:prstGeom>
          <a:ln w="19050"/>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black"/>
              </a:solidFill>
              <a:effectLst/>
              <a:uLnTx/>
              <a:uFillTx/>
              <a:latin typeface="Lato Light"/>
              <a:ea typeface="+mn-ea"/>
              <a:cs typeface="Lato Light"/>
            </a:endParaRPr>
          </a:p>
        </p:txBody>
      </p:sp>
      <p:sp>
        <p:nvSpPr>
          <p:cNvPr id="12" name="Rectangle : coins arrondis 11">
            <a:extLst>
              <a:ext uri="{FF2B5EF4-FFF2-40B4-BE49-F238E27FC236}">
                <a16:creationId xmlns:a16="http://schemas.microsoft.com/office/drawing/2014/main" id="{8942FFAF-A8EB-BFDB-F62E-088CF689AE75}"/>
              </a:ext>
            </a:extLst>
          </p:cNvPr>
          <p:cNvSpPr/>
          <p:nvPr userDrawn="1"/>
        </p:nvSpPr>
        <p:spPr>
          <a:xfrm>
            <a:off x="9929273" y="236202"/>
            <a:ext cx="1898650" cy="5309993"/>
          </a:xfrm>
          <a:prstGeom prst="roundRect">
            <a:avLst>
              <a:gd name="adj" fmla="val 5630"/>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15" name="Espace réservé du texte 2">
            <a:extLst>
              <a:ext uri="{FF2B5EF4-FFF2-40B4-BE49-F238E27FC236}">
                <a16:creationId xmlns:a16="http://schemas.microsoft.com/office/drawing/2014/main" id="{DCA0C22E-D94D-12DD-A755-BF069251B952}"/>
              </a:ext>
            </a:extLst>
          </p:cNvPr>
          <p:cNvSpPr txBox="1">
            <a:spLocks/>
          </p:cNvSpPr>
          <p:nvPr userDrawn="1"/>
        </p:nvSpPr>
        <p:spPr>
          <a:xfrm>
            <a:off x="4151312" y="627067"/>
            <a:ext cx="5554663" cy="600164"/>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fr-FR" sz="1800" b="1" i="0" u="none" strike="noStrike" kern="1200" cap="none" spc="0" normalizeH="0" baseline="0" noProof="0">
                <a:ln>
                  <a:noFill/>
                </a:ln>
                <a:solidFill>
                  <a:srgbClr val="2D418D"/>
                </a:solidFill>
                <a:effectLst/>
                <a:uLnTx/>
                <a:uFillTx/>
                <a:latin typeface="Gotham Black" panose="02000603040000020004" pitchFamily="2" charset="0"/>
                <a:ea typeface="+mn-ea"/>
                <a:cs typeface="Lato Light"/>
              </a:rPr>
              <a:t>Texte de niveau 1</a:t>
            </a:r>
            <a:endParaRPr kumimoji="0" lang="fr-FR" sz="1800" b="1" i="1" u="none" strike="noStrike" kern="1200" cap="none" spc="0" normalizeH="0" baseline="0" noProof="0">
              <a:ln>
                <a:noFill/>
              </a:ln>
              <a:solidFill>
                <a:srgbClr val="2D418D"/>
              </a:solidFill>
              <a:effectLst/>
              <a:uLnTx/>
              <a:uFillTx/>
              <a:latin typeface="Calibri" panose="020F0502020204030204" pitchFamily="34" charset="0"/>
              <a:ea typeface="+mn-ea"/>
              <a:cs typeface="Lato Light"/>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fr-FR" sz="1600" b="0" i="0" u="none" strike="noStrike" kern="1200" cap="none" spc="0" normalizeH="0" baseline="0" noProof="0">
                <a:ln>
                  <a:noFill/>
                </a:ln>
                <a:solidFill>
                  <a:srgbClr val="2D418D"/>
                </a:solidFill>
                <a:effectLst/>
                <a:uLnTx/>
                <a:uFillTx/>
                <a:latin typeface="Lato Light"/>
                <a:ea typeface="+mn-ea"/>
                <a:cs typeface="Lato Light"/>
              </a:rPr>
              <a:t>Texte de niveau 2</a:t>
            </a:r>
          </a:p>
        </p:txBody>
      </p:sp>
      <p:sp>
        <p:nvSpPr>
          <p:cNvPr id="16" name="Espace réservé du texte 2">
            <a:extLst>
              <a:ext uri="{FF2B5EF4-FFF2-40B4-BE49-F238E27FC236}">
                <a16:creationId xmlns:a16="http://schemas.microsoft.com/office/drawing/2014/main" id="{EC9C79F6-D0F3-B422-4F1B-99DE96A0368D}"/>
              </a:ext>
            </a:extLst>
          </p:cNvPr>
          <p:cNvSpPr txBox="1">
            <a:spLocks/>
          </p:cNvSpPr>
          <p:nvPr userDrawn="1"/>
        </p:nvSpPr>
        <p:spPr>
          <a:xfrm>
            <a:off x="10086814" y="304171"/>
            <a:ext cx="1696060" cy="2262158"/>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fr-FR" sz="1800" b="1" i="0" u="none" strike="noStrike" kern="1200" cap="none" spc="0" normalizeH="0" baseline="0" noProof="0">
                <a:ln>
                  <a:noFill/>
                </a:ln>
                <a:solidFill>
                  <a:prstClr val="white"/>
                </a:solidFill>
                <a:effectLst/>
                <a:uLnTx/>
                <a:uFillTx/>
                <a:latin typeface="Gotham Black" panose="02000603040000020004" pitchFamily="2" charset="0"/>
                <a:ea typeface="+mn-ea"/>
                <a:cs typeface="Lato Light"/>
              </a:rPr>
              <a:t>Titre de la slide</a:t>
            </a: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fr-FR" sz="1800" b="1" i="0" u="none" strike="noStrike" kern="1200" cap="none" spc="0" normalizeH="0" baseline="0" noProof="0">
              <a:ln>
                <a:noFill/>
              </a:ln>
              <a:solidFill>
                <a:prstClr val="white"/>
              </a:solidFill>
              <a:effectLst/>
              <a:uLnTx/>
              <a:uFillTx/>
              <a:latin typeface="Gotham Black" panose="02000603040000020004" pitchFamily="2" charset="0"/>
              <a:ea typeface="+mn-ea"/>
              <a:cs typeface="Lato Light"/>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fr-FR" sz="1800" b="1" i="0" u="none" strike="noStrike" kern="1200" cap="none" spc="0" normalizeH="0" baseline="0" noProof="0">
              <a:ln>
                <a:noFill/>
              </a:ln>
              <a:solidFill>
                <a:prstClr val="white"/>
              </a:solidFill>
              <a:effectLst/>
              <a:uLnTx/>
              <a:uFillTx/>
              <a:latin typeface="Gotham Black" panose="02000603040000020004" pitchFamily="2" charset="0"/>
              <a:ea typeface="+mn-ea"/>
              <a:cs typeface="Lato Light"/>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fr-FR" sz="1600" b="0" i="0" u="none" strike="noStrike" kern="1200" cap="none" spc="0" normalizeH="0" baseline="0" noProof="0">
                <a:ln>
                  <a:noFill/>
                </a:ln>
                <a:solidFill>
                  <a:schemeClr val="bg1"/>
                </a:solidFill>
                <a:effectLst/>
                <a:uLnTx/>
                <a:uFillTx/>
                <a:latin typeface="Lato Light"/>
                <a:ea typeface="+mn-ea"/>
                <a:cs typeface="Lato Light"/>
              </a:rPr>
              <a:t>Texte de niveau 2</a:t>
            </a: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fr-FR" sz="1800" b="1" i="0" u="none" strike="noStrike" kern="1200" cap="none" spc="0" normalizeH="0" baseline="0" noProof="0">
              <a:ln>
                <a:noFill/>
              </a:ln>
              <a:solidFill>
                <a:schemeClr val="bg1"/>
              </a:solidFill>
              <a:effectLst/>
              <a:uLnTx/>
              <a:uFillTx/>
              <a:latin typeface="Lato" panose="020F0502020204030203" pitchFamily="34" charset="0"/>
              <a:ea typeface="+mn-ea"/>
              <a:cs typeface="Lato Light"/>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fr-FR" sz="1600" b="1" i="0" u="none" strike="noStrike" kern="1200" cap="none" spc="0" normalizeH="0" baseline="0" noProof="0">
              <a:ln>
                <a:noFill/>
              </a:ln>
              <a:solidFill>
                <a:prstClr val="white"/>
              </a:solidFill>
              <a:effectLst/>
              <a:uLnTx/>
              <a:uFillTx/>
              <a:latin typeface="Lato" panose="020B0604020202020204" charset="0"/>
              <a:ea typeface="+mn-ea"/>
              <a:cs typeface="Lato Light"/>
            </a:endParaRPr>
          </a:p>
        </p:txBody>
      </p:sp>
      <p:sp>
        <p:nvSpPr>
          <p:cNvPr id="17" name="Espace réservé du texte 2">
            <a:extLst>
              <a:ext uri="{FF2B5EF4-FFF2-40B4-BE49-F238E27FC236}">
                <a16:creationId xmlns:a16="http://schemas.microsoft.com/office/drawing/2014/main" id="{F868382D-C2B6-6FE0-254C-32208AD7F69C}"/>
              </a:ext>
            </a:extLst>
          </p:cNvPr>
          <p:cNvSpPr txBox="1">
            <a:spLocks/>
          </p:cNvSpPr>
          <p:nvPr userDrawn="1"/>
        </p:nvSpPr>
        <p:spPr>
          <a:xfrm>
            <a:off x="621268" y="1974292"/>
            <a:ext cx="3763133" cy="2246769"/>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fr-FR" sz="1800" b="0" i="0" u="none" strike="noStrike" kern="1200" cap="none" spc="0" normalizeH="0" baseline="0" noProof="0">
                <a:ln>
                  <a:noFill/>
                </a:ln>
                <a:solidFill>
                  <a:prstClr val="white"/>
                </a:solidFill>
                <a:effectLst/>
                <a:uLnTx/>
                <a:uFillTx/>
                <a:latin typeface="Gotham Black" panose="02000603040000020004" pitchFamily="2" charset="0"/>
                <a:ea typeface="+mn-ea"/>
                <a:cs typeface="Lato Light"/>
              </a:rPr>
              <a:t>Titre slide</a:t>
            </a:r>
            <a:endParaRPr kumimoji="0" lang="fr-FR" sz="1800" b="1" i="1" u="none" strike="noStrike" kern="1200" cap="none" spc="0" normalizeH="0" baseline="0" noProof="0">
              <a:ln>
                <a:noFill/>
              </a:ln>
              <a:solidFill>
                <a:prstClr val="white"/>
              </a:solidFill>
              <a:effectLst/>
              <a:uLnTx/>
              <a:uFillTx/>
              <a:latin typeface="Calibri" panose="020F0502020204030204" pitchFamily="34" charset="0"/>
              <a:ea typeface="+mn-ea"/>
              <a:cs typeface="Lato Light"/>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fr-FR" sz="1800" b="1" i="1" u="none" strike="noStrike" kern="1200" cap="none" spc="0" normalizeH="0" baseline="0" noProof="0">
              <a:ln>
                <a:noFill/>
              </a:ln>
              <a:solidFill>
                <a:prstClr val="white"/>
              </a:solidFill>
              <a:effectLst/>
              <a:uLnTx/>
              <a:uFillTx/>
              <a:latin typeface="Calibri" panose="020F0502020204030204" pitchFamily="34" charset="0"/>
              <a:ea typeface="+mn-ea"/>
              <a:cs typeface="Lato Light"/>
            </a:endParaRPr>
          </a:p>
          <a:p>
            <a:pPr lvl="0"/>
            <a:r>
              <a:rPr lang="fr-FR">
                <a:solidFill>
                  <a:schemeClr val="bg1"/>
                </a:solidFill>
              </a:rPr>
              <a:t>Texte de niveau 1</a:t>
            </a:r>
          </a:p>
          <a:p>
            <a:pPr lvl="1"/>
            <a:r>
              <a:rPr lang="fr-FR">
                <a:solidFill>
                  <a:schemeClr val="bg1"/>
                </a:solidFill>
              </a:rPr>
              <a:t>Deuxième niveau</a:t>
            </a:r>
          </a:p>
          <a:p>
            <a:pPr lvl="2"/>
            <a:r>
              <a:rPr lang="fr-FR">
                <a:solidFill>
                  <a:schemeClr val="bg1"/>
                </a:solidFill>
              </a:rPr>
              <a:t>Troisième niveau</a:t>
            </a:r>
          </a:p>
          <a:p>
            <a:pPr lvl="3"/>
            <a:r>
              <a:rPr lang="fr-FR">
                <a:solidFill>
                  <a:schemeClr val="bg1"/>
                </a:solidFill>
              </a:rPr>
              <a:t>Quatrième niveau</a:t>
            </a:r>
          </a:p>
          <a:p>
            <a:pPr lvl="4"/>
            <a:r>
              <a:rPr lang="fr-FR">
                <a:solidFill>
                  <a:schemeClr val="bg1"/>
                </a:solidFill>
              </a:rPr>
              <a:t>Cinquième niveau</a:t>
            </a:r>
          </a:p>
        </p:txBody>
      </p:sp>
      <p:sp>
        <p:nvSpPr>
          <p:cNvPr id="18" name="Espace réservé du texte 2">
            <a:extLst>
              <a:ext uri="{FF2B5EF4-FFF2-40B4-BE49-F238E27FC236}">
                <a16:creationId xmlns:a16="http://schemas.microsoft.com/office/drawing/2014/main" id="{E39C263E-922C-B6C2-E78A-88B1D879B7A0}"/>
              </a:ext>
            </a:extLst>
          </p:cNvPr>
          <p:cNvSpPr txBox="1">
            <a:spLocks/>
          </p:cNvSpPr>
          <p:nvPr userDrawn="1"/>
        </p:nvSpPr>
        <p:spPr>
          <a:xfrm>
            <a:off x="1244638" y="5889397"/>
            <a:ext cx="2117687" cy="630942"/>
          </a:xfrm>
          <a:prstGeom prst="rect">
            <a:avLst/>
          </a:prstGeom>
        </p:spPr>
        <p:txBody>
          <a:bodyPr vert="horz" wrap="square" lIns="0" tIns="0" rIns="0" bIns="0" rtlCol="0" anchor="ctr"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fr-FR" sz="1800" b="1" i="0" u="none" strike="noStrike" kern="1200" cap="none" spc="0" normalizeH="0" baseline="0" noProof="0">
                <a:ln>
                  <a:noFill/>
                </a:ln>
                <a:solidFill>
                  <a:srgbClr val="2D418D"/>
                </a:solidFill>
                <a:effectLst/>
                <a:uLnTx/>
                <a:uFillTx/>
                <a:latin typeface="Gotham Black" panose="02000603040000020004" pitchFamily="2" charset="0"/>
                <a:ea typeface="+mn-ea"/>
                <a:cs typeface="Lato Light"/>
              </a:rPr>
              <a:t>Texte de</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fr-FR" sz="1800" b="1" i="0" u="none" strike="noStrike" kern="1200" cap="none" spc="0" normalizeH="0" baseline="0" noProof="0">
                <a:ln>
                  <a:noFill/>
                </a:ln>
                <a:solidFill>
                  <a:srgbClr val="2D418D"/>
                </a:solidFill>
                <a:effectLst/>
                <a:uLnTx/>
                <a:uFillTx/>
                <a:latin typeface="Gotham Black" panose="02000603040000020004" pitchFamily="2" charset="0"/>
                <a:ea typeface="+mn-ea"/>
                <a:cs typeface="Lato Light"/>
              </a:rPr>
              <a:t>niveau 1</a:t>
            </a:r>
          </a:p>
        </p:txBody>
      </p:sp>
      <p:cxnSp>
        <p:nvCxnSpPr>
          <p:cNvPr id="19" name="Connecteur droit 18">
            <a:extLst>
              <a:ext uri="{FF2B5EF4-FFF2-40B4-BE49-F238E27FC236}">
                <a16:creationId xmlns:a16="http://schemas.microsoft.com/office/drawing/2014/main" id="{011AC2F9-699F-EE19-D9B0-6125B2000FD6}"/>
              </a:ext>
            </a:extLst>
          </p:cNvPr>
          <p:cNvCxnSpPr>
            <a:cxnSpLocks/>
          </p:cNvCxnSpPr>
          <p:nvPr userDrawn="1"/>
        </p:nvCxnSpPr>
        <p:spPr>
          <a:xfrm>
            <a:off x="3962400" y="636570"/>
            <a:ext cx="0" cy="69693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20" name="Espace réservé du texte 2">
            <a:extLst>
              <a:ext uri="{FF2B5EF4-FFF2-40B4-BE49-F238E27FC236}">
                <a16:creationId xmlns:a16="http://schemas.microsoft.com/office/drawing/2014/main" id="{6D33405D-FD15-BB6D-2C0F-DE9F5B9E3F9A}"/>
              </a:ext>
            </a:extLst>
          </p:cNvPr>
          <p:cNvSpPr txBox="1">
            <a:spLocks/>
          </p:cNvSpPr>
          <p:nvPr userDrawn="1"/>
        </p:nvSpPr>
        <p:spPr>
          <a:xfrm>
            <a:off x="5217532" y="1951063"/>
            <a:ext cx="1857376" cy="276999"/>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fr-FR" sz="1800" b="1" i="0" u="none" strike="noStrike" kern="1200" cap="none" spc="0" normalizeH="0" baseline="0" noProof="0">
                <a:ln>
                  <a:noFill/>
                </a:ln>
                <a:solidFill>
                  <a:prstClr val="white"/>
                </a:solidFill>
                <a:effectLst/>
                <a:uLnTx/>
                <a:uFillTx/>
                <a:latin typeface="Gotham Black" panose="02000603040000020004" pitchFamily="2" charset="0"/>
                <a:ea typeface="+mn-ea"/>
                <a:cs typeface="Lato Light"/>
              </a:rPr>
              <a:t>Titre slide</a:t>
            </a:r>
            <a:r>
              <a:rPr kumimoji="0" lang="fr-FR" sz="1800" b="1" i="1" u="none" strike="noStrike" kern="1200" cap="none" spc="0" normalizeH="0" baseline="0" noProof="0">
                <a:ln>
                  <a:noFill/>
                </a:ln>
                <a:solidFill>
                  <a:prstClr val="white"/>
                </a:solidFill>
                <a:effectLst/>
                <a:uLnTx/>
                <a:uFillTx/>
                <a:latin typeface="Calibri" panose="020F0502020204030204" pitchFamily="34" charset="0"/>
                <a:ea typeface="+mn-ea"/>
                <a:cs typeface="Lato Light"/>
              </a:rPr>
              <a:t> </a:t>
            </a:r>
            <a:endParaRPr kumimoji="0" lang="fr-FR" sz="1600" b="1" i="0" u="none" strike="noStrike" kern="1200" cap="none" spc="0" normalizeH="0" baseline="0" noProof="0">
              <a:ln>
                <a:noFill/>
              </a:ln>
              <a:solidFill>
                <a:prstClr val="white"/>
              </a:solidFill>
              <a:effectLst/>
              <a:uLnTx/>
              <a:uFillTx/>
              <a:latin typeface="Lato" panose="020B0604020202020204" charset="0"/>
              <a:ea typeface="+mn-ea"/>
              <a:cs typeface="Lato Light"/>
            </a:endParaRPr>
          </a:p>
        </p:txBody>
      </p:sp>
      <p:sp>
        <p:nvSpPr>
          <p:cNvPr id="21" name="Rectangle 20">
            <a:extLst>
              <a:ext uri="{FF2B5EF4-FFF2-40B4-BE49-F238E27FC236}">
                <a16:creationId xmlns:a16="http://schemas.microsoft.com/office/drawing/2014/main" id="{A2BAB928-6DD9-ED70-88D3-D0AF93713903}"/>
              </a:ext>
            </a:extLst>
          </p:cNvPr>
          <p:cNvSpPr/>
          <p:nvPr userDrawn="1"/>
        </p:nvSpPr>
        <p:spPr>
          <a:xfrm rot="21431419">
            <a:off x="5617898" y="2241715"/>
            <a:ext cx="956202" cy="475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22" name="Rectangle 21">
            <a:extLst>
              <a:ext uri="{FF2B5EF4-FFF2-40B4-BE49-F238E27FC236}">
                <a16:creationId xmlns:a16="http://schemas.microsoft.com/office/drawing/2014/main" id="{1D6F612C-2DDE-B602-F7DA-3A97B00BB75D}"/>
              </a:ext>
            </a:extLst>
          </p:cNvPr>
          <p:cNvSpPr/>
          <p:nvPr userDrawn="1"/>
        </p:nvSpPr>
        <p:spPr>
          <a:xfrm rot="21431419">
            <a:off x="1284640" y="2240002"/>
            <a:ext cx="956202" cy="475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23" name="Rectangle 22">
            <a:extLst>
              <a:ext uri="{FF2B5EF4-FFF2-40B4-BE49-F238E27FC236}">
                <a16:creationId xmlns:a16="http://schemas.microsoft.com/office/drawing/2014/main" id="{14BBC610-B269-5A63-DCE3-D5D24CE2BCE3}"/>
              </a:ext>
            </a:extLst>
          </p:cNvPr>
          <p:cNvSpPr/>
          <p:nvPr userDrawn="1"/>
        </p:nvSpPr>
        <p:spPr>
          <a:xfrm rot="21431419">
            <a:off x="10489397" y="903326"/>
            <a:ext cx="956202" cy="475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24" name="Espace réservé du texte 2">
            <a:extLst>
              <a:ext uri="{FF2B5EF4-FFF2-40B4-BE49-F238E27FC236}">
                <a16:creationId xmlns:a16="http://schemas.microsoft.com/office/drawing/2014/main" id="{97DF6B60-F570-766A-3767-BD6757B74B8E}"/>
              </a:ext>
            </a:extLst>
          </p:cNvPr>
          <p:cNvSpPr txBox="1">
            <a:spLocks/>
          </p:cNvSpPr>
          <p:nvPr userDrawn="1"/>
        </p:nvSpPr>
        <p:spPr>
          <a:xfrm>
            <a:off x="5217532" y="3923868"/>
            <a:ext cx="1857376" cy="276999"/>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fr-FR" sz="1800" b="1" i="0" u="none" strike="noStrike" kern="1200" cap="none" spc="0" normalizeH="0" baseline="0" noProof="0">
                <a:ln>
                  <a:noFill/>
                </a:ln>
                <a:solidFill>
                  <a:prstClr val="white"/>
                </a:solidFill>
                <a:effectLst/>
                <a:uLnTx/>
                <a:uFillTx/>
                <a:latin typeface="Gotham Black" panose="02000603040000020004" pitchFamily="2" charset="0"/>
                <a:ea typeface="+mn-ea"/>
                <a:cs typeface="Lato Light"/>
              </a:rPr>
              <a:t>Titre slide</a:t>
            </a:r>
            <a:endParaRPr kumimoji="0" lang="fr-FR" sz="1600" b="1" i="0" u="none" strike="noStrike" kern="1200" cap="none" spc="0" normalizeH="0" baseline="0" noProof="0">
              <a:ln>
                <a:noFill/>
              </a:ln>
              <a:solidFill>
                <a:prstClr val="white"/>
              </a:solidFill>
              <a:effectLst/>
              <a:uLnTx/>
              <a:uFillTx/>
              <a:latin typeface="Lato" panose="020B0604020202020204" charset="0"/>
              <a:ea typeface="+mn-ea"/>
              <a:cs typeface="Lato Light"/>
            </a:endParaRPr>
          </a:p>
        </p:txBody>
      </p:sp>
      <p:sp>
        <p:nvSpPr>
          <p:cNvPr id="29" name="Rectangle 28">
            <a:extLst>
              <a:ext uri="{FF2B5EF4-FFF2-40B4-BE49-F238E27FC236}">
                <a16:creationId xmlns:a16="http://schemas.microsoft.com/office/drawing/2014/main" id="{16F2F1B3-2248-B585-6B72-5C6AC74FDB7E}"/>
              </a:ext>
            </a:extLst>
          </p:cNvPr>
          <p:cNvSpPr/>
          <p:nvPr userDrawn="1"/>
        </p:nvSpPr>
        <p:spPr>
          <a:xfrm rot="21431419">
            <a:off x="5617898" y="4239625"/>
            <a:ext cx="956202" cy="475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Tree>
    <p:extLst>
      <p:ext uri="{BB962C8B-B14F-4D97-AF65-F5344CB8AC3E}">
        <p14:creationId xmlns:p14="http://schemas.microsoft.com/office/powerpoint/2010/main" val="26419614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Titre seul">
    <p:spTree>
      <p:nvGrpSpPr>
        <p:cNvPr id="1" name=""/>
        <p:cNvGrpSpPr/>
        <p:nvPr/>
      </p:nvGrpSpPr>
      <p:grpSpPr>
        <a:xfrm>
          <a:off x="0" y="0"/>
          <a:ext cx="0" cy="0"/>
          <a:chOff x="0" y="0"/>
          <a:chExt cx="0" cy="0"/>
        </a:xfrm>
      </p:grpSpPr>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8" name="Connecteur droit 7">
            <a:extLst>
              <a:ext uri="{FF2B5EF4-FFF2-40B4-BE49-F238E27FC236}">
                <a16:creationId xmlns:a16="http://schemas.microsoft.com/office/drawing/2014/main" id="{95A6FF3D-8668-45EE-90D6-7A5F5609D8EB}"/>
              </a:ext>
            </a:extLst>
          </p:cNvPr>
          <p:cNvCxnSpPr>
            <a:cxnSpLocks/>
          </p:cNvCxnSpPr>
          <p:nvPr/>
        </p:nvCxnSpPr>
        <p:spPr>
          <a:xfrm>
            <a:off x="401934" y="1383013"/>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9" name="Espace réservé du titre 2">
            <a:extLst>
              <a:ext uri="{FF2B5EF4-FFF2-40B4-BE49-F238E27FC236}">
                <a16:creationId xmlns:a16="http://schemas.microsoft.com/office/drawing/2014/main" id="{0CAE0ABB-492C-408B-9012-36A73252D3B4}"/>
              </a:ext>
            </a:extLst>
          </p:cNvPr>
          <p:cNvSpPr>
            <a:spLocks noGrp="1"/>
          </p:cNvSpPr>
          <p:nvPr>
            <p:ph type="title" hasCustomPrompt="1"/>
          </p:nvPr>
        </p:nvSpPr>
        <p:spPr>
          <a:xfrm>
            <a:off x="407988" y="680862"/>
            <a:ext cx="10336212" cy="492443"/>
          </a:xfrm>
          <a:prstGeom prst="rect">
            <a:avLst/>
          </a:prstGeom>
        </p:spPr>
        <p:txBody>
          <a:bodyPr vert="horz" wrap="square" lIns="0" tIns="0" rIns="0" bIns="0" rtlCol="0" anchor="b">
            <a:spAutoFit/>
          </a:bodyPr>
          <a:lstStyle>
            <a:lvl1pPr>
              <a:defRPr sz="3200"/>
            </a:lvl1pPr>
          </a:lstStyle>
          <a:p>
            <a:r>
              <a:rPr lang="fr-FR"/>
              <a:t>Titre de la slide</a:t>
            </a:r>
          </a:p>
        </p:txBody>
      </p:sp>
      <p:sp>
        <p:nvSpPr>
          <p:cNvPr id="11" name="Espace réservé du texte 4">
            <a:extLst>
              <a:ext uri="{FF2B5EF4-FFF2-40B4-BE49-F238E27FC236}">
                <a16:creationId xmlns:a16="http://schemas.microsoft.com/office/drawing/2014/main" id="{954EEFEF-9BE8-4F2D-9DCC-E66036F805A1}"/>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cxnSp>
        <p:nvCxnSpPr>
          <p:cNvPr id="2" name="Connecteur droit 1">
            <a:extLst>
              <a:ext uri="{FF2B5EF4-FFF2-40B4-BE49-F238E27FC236}">
                <a16:creationId xmlns:a16="http://schemas.microsoft.com/office/drawing/2014/main" id="{2508932C-D49D-A60E-A11B-F77440215498}"/>
              </a:ext>
            </a:extLst>
          </p:cNvPr>
          <p:cNvCxnSpPr>
            <a:cxnSpLocks/>
          </p:cNvCxnSpPr>
          <p:nvPr userDrawn="1"/>
        </p:nvCxnSpPr>
        <p:spPr>
          <a:xfrm>
            <a:off x="-8386" y="3599389"/>
            <a:ext cx="12200386" cy="0"/>
          </a:xfrm>
          <a:prstGeom prst="line">
            <a:avLst/>
          </a:prstGeom>
          <a:ln cap="rnd">
            <a:solidFill>
              <a:schemeClr val="accent1">
                <a:lumMod val="40000"/>
                <a:lumOff val="60000"/>
              </a:schemeClr>
            </a:solidFill>
            <a:round/>
          </a:ln>
        </p:spPr>
        <p:style>
          <a:lnRef idx="1">
            <a:schemeClr val="accent1"/>
          </a:lnRef>
          <a:fillRef idx="0">
            <a:schemeClr val="accent1"/>
          </a:fillRef>
          <a:effectRef idx="0">
            <a:schemeClr val="accent1"/>
          </a:effectRef>
          <a:fontRef idx="minor">
            <a:schemeClr val="tx1"/>
          </a:fontRef>
        </p:style>
      </p:cxnSp>
      <p:grpSp>
        <p:nvGrpSpPr>
          <p:cNvPr id="5" name="Groupe 4">
            <a:extLst>
              <a:ext uri="{FF2B5EF4-FFF2-40B4-BE49-F238E27FC236}">
                <a16:creationId xmlns:a16="http://schemas.microsoft.com/office/drawing/2014/main" id="{D2AAF256-90E5-620D-3CC1-71405D54D6D9}"/>
              </a:ext>
            </a:extLst>
          </p:cNvPr>
          <p:cNvGrpSpPr/>
          <p:nvPr userDrawn="1"/>
        </p:nvGrpSpPr>
        <p:grpSpPr>
          <a:xfrm>
            <a:off x="1194714" y="1888725"/>
            <a:ext cx="282256" cy="1847078"/>
            <a:chOff x="309575" y="2205999"/>
            <a:chExt cx="282256" cy="1847078"/>
          </a:xfrm>
        </p:grpSpPr>
        <p:cxnSp>
          <p:nvCxnSpPr>
            <p:cNvPr id="6" name="Connecteur droit 5">
              <a:extLst>
                <a:ext uri="{FF2B5EF4-FFF2-40B4-BE49-F238E27FC236}">
                  <a16:creationId xmlns:a16="http://schemas.microsoft.com/office/drawing/2014/main" id="{40AEEBEC-F584-80C6-4AB3-A566F6F1B338}"/>
                </a:ext>
              </a:extLst>
            </p:cNvPr>
            <p:cNvCxnSpPr>
              <a:cxnSpLocks/>
            </p:cNvCxnSpPr>
            <p:nvPr/>
          </p:nvCxnSpPr>
          <p:spPr>
            <a:xfrm flipV="1">
              <a:off x="450703" y="2205999"/>
              <a:ext cx="1" cy="1710664"/>
            </a:xfrm>
            <a:prstGeom prst="line">
              <a:avLst/>
            </a:prstGeom>
            <a:ln cap="rnd">
              <a:solidFill>
                <a:schemeClr val="accent1">
                  <a:lumMod val="40000"/>
                  <a:lumOff val="60000"/>
                </a:schemeClr>
              </a:solidFill>
              <a:round/>
            </a:ln>
          </p:spPr>
          <p:style>
            <a:lnRef idx="1">
              <a:schemeClr val="accent1"/>
            </a:lnRef>
            <a:fillRef idx="0">
              <a:schemeClr val="accent1"/>
            </a:fillRef>
            <a:effectRef idx="0">
              <a:schemeClr val="accent1"/>
            </a:effectRef>
            <a:fontRef idx="minor">
              <a:schemeClr val="tx1"/>
            </a:fontRef>
          </p:style>
        </p:cxnSp>
        <p:grpSp>
          <p:nvGrpSpPr>
            <p:cNvPr id="12" name="Groupe 11">
              <a:extLst>
                <a:ext uri="{FF2B5EF4-FFF2-40B4-BE49-F238E27FC236}">
                  <a16:creationId xmlns:a16="http://schemas.microsoft.com/office/drawing/2014/main" id="{8331650C-D08C-88BC-4AF5-8343B199C22A}"/>
                </a:ext>
              </a:extLst>
            </p:cNvPr>
            <p:cNvGrpSpPr/>
            <p:nvPr/>
          </p:nvGrpSpPr>
          <p:grpSpPr>
            <a:xfrm>
              <a:off x="309575" y="3770821"/>
              <a:ext cx="282256" cy="282256"/>
              <a:chOff x="5737866" y="2853612"/>
              <a:chExt cx="353941" cy="353941"/>
            </a:xfrm>
          </p:grpSpPr>
          <p:sp>
            <p:nvSpPr>
              <p:cNvPr id="13" name="Ellipse 12">
                <a:extLst>
                  <a:ext uri="{FF2B5EF4-FFF2-40B4-BE49-F238E27FC236}">
                    <a16:creationId xmlns:a16="http://schemas.microsoft.com/office/drawing/2014/main" id="{CE9F9593-1970-2B80-D211-4159CFECCFA0}"/>
                  </a:ext>
                </a:extLst>
              </p:cNvPr>
              <p:cNvSpPr/>
              <p:nvPr/>
            </p:nvSpPr>
            <p:spPr>
              <a:xfrm>
                <a:off x="5737866" y="2853612"/>
                <a:ext cx="353941" cy="353941"/>
              </a:xfrm>
              <a:prstGeom prst="ellipse">
                <a:avLst/>
              </a:prstGeom>
              <a:solidFill>
                <a:schemeClr val="accent1">
                  <a:alpha val="20000"/>
                </a:schemeClr>
              </a:solidFill>
              <a:ln w="6350">
                <a:solidFill>
                  <a:schemeClr val="bg1">
                    <a:alpha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2D418D"/>
                  </a:solidFill>
                  <a:effectLst/>
                  <a:uLnTx/>
                  <a:uFillTx/>
                  <a:latin typeface="Lato Light"/>
                  <a:ea typeface="+mn-ea"/>
                  <a:cs typeface="Lato Light"/>
                </a:endParaRPr>
              </a:p>
            </p:txBody>
          </p:sp>
          <p:sp>
            <p:nvSpPr>
              <p:cNvPr id="14" name="Ellipse 13">
                <a:extLst>
                  <a:ext uri="{FF2B5EF4-FFF2-40B4-BE49-F238E27FC236}">
                    <a16:creationId xmlns:a16="http://schemas.microsoft.com/office/drawing/2014/main" id="{799408E0-D593-6898-CE81-8D987DE87AC9}"/>
                  </a:ext>
                </a:extLst>
              </p:cNvPr>
              <p:cNvSpPr/>
              <p:nvPr/>
            </p:nvSpPr>
            <p:spPr>
              <a:xfrm>
                <a:off x="5801443" y="2917189"/>
                <a:ext cx="226787" cy="22678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2D418D"/>
                  </a:solidFill>
                  <a:effectLst/>
                  <a:uLnTx/>
                  <a:uFillTx/>
                  <a:latin typeface="Lato Light"/>
                  <a:ea typeface="+mn-ea"/>
                  <a:cs typeface="Lato Light"/>
                </a:endParaRPr>
              </a:p>
            </p:txBody>
          </p:sp>
        </p:grpSp>
      </p:grpSp>
      <p:grpSp>
        <p:nvGrpSpPr>
          <p:cNvPr id="15" name="Groupe 14">
            <a:extLst>
              <a:ext uri="{FF2B5EF4-FFF2-40B4-BE49-F238E27FC236}">
                <a16:creationId xmlns:a16="http://schemas.microsoft.com/office/drawing/2014/main" id="{4F7154A9-F16C-F573-26C5-820E9A97FE8D}"/>
              </a:ext>
            </a:extLst>
          </p:cNvPr>
          <p:cNvGrpSpPr/>
          <p:nvPr userDrawn="1"/>
        </p:nvGrpSpPr>
        <p:grpSpPr>
          <a:xfrm>
            <a:off x="3573892" y="3453547"/>
            <a:ext cx="282256" cy="2085128"/>
            <a:chOff x="2639049" y="3770821"/>
            <a:chExt cx="282256" cy="2085128"/>
          </a:xfrm>
        </p:grpSpPr>
        <p:cxnSp>
          <p:nvCxnSpPr>
            <p:cNvPr id="16" name="Connecteur droit 15">
              <a:extLst>
                <a:ext uri="{FF2B5EF4-FFF2-40B4-BE49-F238E27FC236}">
                  <a16:creationId xmlns:a16="http://schemas.microsoft.com/office/drawing/2014/main" id="{8A79CA14-8113-B72E-09AD-FC89B03979C6}"/>
                </a:ext>
              </a:extLst>
            </p:cNvPr>
            <p:cNvCxnSpPr>
              <a:cxnSpLocks/>
            </p:cNvCxnSpPr>
            <p:nvPr/>
          </p:nvCxnSpPr>
          <p:spPr>
            <a:xfrm rot="10800000" flipH="1">
              <a:off x="2780178" y="3911949"/>
              <a:ext cx="1" cy="1944000"/>
            </a:xfrm>
            <a:prstGeom prst="line">
              <a:avLst/>
            </a:prstGeom>
            <a:ln cap="rnd">
              <a:solidFill>
                <a:schemeClr val="accent1">
                  <a:lumMod val="40000"/>
                  <a:lumOff val="60000"/>
                </a:schemeClr>
              </a:solidFill>
              <a:round/>
            </a:ln>
          </p:spPr>
          <p:style>
            <a:lnRef idx="1">
              <a:schemeClr val="accent1"/>
            </a:lnRef>
            <a:fillRef idx="0">
              <a:schemeClr val="accent1"/>
            </a:fillRef>
            <a:effectRef idx="0">
              <a:schemeClr val="accent1"/>
            </a:effectRef>
            <a:fontRef idx="minor">
              <a:schemeClr val="tx1"/>
            </a:fontRef>
          </p:style>
        </p:cxnSp>
        <p:grpSp>
          <p:nvGrpSpPr>
            <p:cNvPr id="18" name="Groupe 17">
              <a:extLst>
                <a:ext uri="{FF2B5EF4-FFF2-40B4-BE49-F238E27FC236}">
                  <a16:creationId xmlns:a16="http://schemas.microsoft.com/office/drawing/2014/main" id="{ED2CC64A-240C-38C4-6F61-9D6FCC7E8ACC}"/>
                </a:ext>
              </a:extLst>
            </p:cNvPr>
            <p:cNvGrpSpPr/>
            <p:nvPr/>
          </p:nvGrpSpPr>
          <p:grpSpPr>
            <a:xfrm>
              <a:off x="2639049" y="3770821"/>
              <a:ext cx="282256" cy="282256"/>
              <a:chOff x="5737866" y="2853612"/>
              <a:chExt cx="353941" cy="353941"/>
            </a:xfrm>
          </p:grpSpPr>
          <p:sp>
            <p:nvSpPr>
              <p:cNvPr id="19" name="Ellipse 18">
                <a:extLst>
                  <a:ext uri="{FF2B5EF4-FFF2-40B4-BE49-F238E27FC236}">
                    <a16:creationId xmlns:a16="http://schemas.microsoft.com/office/drawing/2014/main" id="{B412DEAE-8B59-CBAD-564D-DF79426E53FA}"/>
                  </a:ext>
                </a:extLst>
              </p:cNvPr>
              <p:cNvSpPr/>
              <p:nvPr/>
            </p:nvSpPr>
            <p:spPr>
              <a:xfrm>
                <a:off x="5737866" y="2853612"/>
                <a:ext cx="353941" cy="353941"/>
              </a:xfrm>
              <a:prstGeom prst="ellipse">
                <a:avLst/>
              </a:prstGeom>
              <a:solidFill>
                <a:schemeClr val="accent1">
                  <a:alpha val="20000"/>
                </a:schemeClr>
              </a:solidFill>
              <a:ln w="6350">
                <a:solidFill>
                  <a:schemeClr val="bg1">
                    <a:alpha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2D418D"/>
                  </a:solidFill>
                  <a:effectLst/>
                  <a:uLnTx/>
                  <a:uFillTx/>
                  <a:latin typeface="Lato Light"/>
                  <a:ea typeface="+mn-ea"/>
                  <a:cs typeface="Lato Light"/>
                </a:endParaRPr>
              </a:p>
            </p:txBody>
          </p:sp>
          <p:sp>
            <p:nvSpPr>
              <p:cNvPr id="20" name="Ellipse 19">
                <a:extLst>
                  <a:ext uri="{FF2B5EF4-FFF2-40B4-BE49-F238E27FC236}">
                    <a16:creationId xmlns:a16="http://schemas.microsoft.com/office/drawing/2014/main" id="{966A2F96-8DF7-AA62-855D-A18265E4052F}"/>
                  </a:ext>
                </a:extLst>
              </p:cNvPr>
              <p:cNvSpPr/>
              <p:nvPr/>
            </p:nvSpPr>
            <p:spPr>
              <a:xfrm>
                <a:off x="5801443" y="2917189"/>
                <a:ext cx="226787" cy="22678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2D418D"/>
                  </a:solidFill>
                  <a:effectLst/>
                  <a:uLnTx/>
                  <a:uFillTx/>
                  <a:latin typeface="Lato Light"/>
                  <a:ea typeface="+mn-ea"/>
                  <a:cs typeface="Lato Light"/>
                </a:endParaRPr>
              </a:p>
            </p:txBody>
          </p:sp>
        </p:grpSp>
      </p:grpSp>
      <p:grpSp>
        <p:nvGrpSpPr>
          <p:cNvPr id="21" name="Groupe 20">
            <a:extLst>
              <a:ext uri="{FF2B5EF4-FFF2-40B4-BE49-F238E27FC236}">
                <a16:creationId xmlns:a16="http://schemas.microsoft.com/office/drawing/2014/main" id="{52202DEF-1FD9-51EC-704F-171B49C97C98}"/>
              </a:ext>
            </a:extLst>
          </p:cNvPr>
          <p:cNvGrpSpPr/>
          <p:nvPr userDrawn="1"/>
        </p:nvGrpSpPr>
        <p:grpSpPr>
          <a:xfrm>
            <a:off x="6133136" y="1655389"/>
            <a:ext cx="282256" cy="2080414"/>
            <a:chOff x="5086354" y="1972663"/>
            <a:chExt cx="282256" cy="2080414"/>
          </a:xfrm>
        </p:grpSpPr>
        <p:cxnSp>
          <p:nvCxnSpPr>
            <p:cNvPr id="22" name="Connecteur droit 21">
              <a:extLst>
                <a:ext uri="{FF2B5EF4-FFF2-40B4-BE49-F238E27FC236}">
                  <a16:creationId xmlns:a16="http://schemas.microsoft.com/office/drawing/2014/main" id="{875757E7-648E-972D-3D74-D5C7C45AD748}"/>
                </a:ext>
              </a:extLst>
            </p:cNvPr>
            <p:cNvCxnSpPr>
              <a:cxnSpLocks/>
            </p:cNvCxnSpPr>
            <p:nvPr/>
          </p:nvCxnSpPr>
          <p:spPr>
            <a:xfrm rot="10800000" flipH="1">
              <a:off x="5227483" y="1972663"/>
              <a:ext cx="1" cy="1944000"/>
            </a:xfrm>
            <a:prstGeom prst="line">
              <a:avLst/>
            </a:prstGeom>
            <a:ln cap="rnd">
              <a:solidFill>
                <a:schemeClr val="accent1">
                  <a:lumMod val="40000"/>
                  <a:lumOff val="60000"/>
                </a:schemeClr>
              </a:solidFill>
              <a:round/>
            </a:ln>
          </p:spPr>
          <p:style>
            <a:lnRef idx="1">
              <a:schemeClr val="accent1"/>
            </a:lnRef>
            <a:fillRef idx="0">
              <a:schemeClr val="accent1"/>
            </a:fillRef>
            <a:effectRef idx="0">
              <a:schemeClr val="accent1"/>
            </a:effectRef>
            <a:fontRef idx="minor">
              <a:schemeClr val="tx1"/>
            </a:fontRef>
          </p:style>
        </p:cxnSp>
        <p:grpSp>
          <p:nvGrpSpPr>
            <p:cNvPr id="24" name="Groupe 23">
              <a:extLst>
                <a:ext uri="{FF2B5EF4-FFF2-40B4-BE49-F238E27FC236}">
                  <a16:creationId xmlns:a16="http://schemas.microsoft.com/office/drawing/2014/main" id="{A03C3BEA-4DE2-2E61-DA44-530A7466CA6A}"/>
                </a:ext>
              </a:extLst>
            </p:cNvPr>
            <p:cNvGrpSpPr/>
            <p:nvPr/>
          </p:nvGrpSpPr>
          <p:grpSpPr>
            <a:xfrm>
              <a:off x="5086354" y="3770821"/>
              <a:ext cx="282256" cy="282256"/>
              <a:chOff x="5737866" y="2853612"/>
              <a:chExt cx="353941" cy="353941"/>
            </a:xfrm>
          </p:grpSpPr>
          <p:sp>
            <p:nvSpPr>
              <p:cNvPr id="25" name="Ellipse 24">
                <a:extLst>
                  <a:ext uri="{FF2B5EF4-FFF2-40B4-BE49-F238E27FC236}">
                    <a16:creationId xmlns:a16="http://schemas.microsoft.com/office/drawing/2014/main" id="{0424D057-DB67-A0EC-64D4-183106161AFF}"/>
                  </a:ext>
                </a:extLst>
              </p:cNvPr>
              <p:cNvSpPr/>
              <p:nvPr/>
            </p:nvSpPr>
            <p:spPr>
              <a:xfrm>
                <a:off x="5737866" y="2853612"/>
                <a:ext cx="353941" cy="353941"/>
              </a:xfrm>
              <a:prstGeom prst="ellipse">
                <a:avLst/>
              </a:prstGeom>
              <a:solidFill>
                <a:schemeClr val="accent1">
                  <a:alpha val="20000"/>
                </a:schemeClr>
              </a:solidFill>
              <a:ln w="6350">
                <a:solidFill>
                  <a:schemeClr val="bg1">
                    <a:alpha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2D418D"/>
                  </a:solidFill>
                  <a:effectLst/>
                  <a:uLnTx/>
                  <a:uFillTx/>
                  <a:latin typeface="Lato Light"/>
                  <a:ea typeface="+mn-ea"/>
                  <a:cs typeface="Lato Light"/>
                </a:endParaRPr>
              </a:p>
            </p:txBody>
          </p:sp>
          <p:sp>
            <p:nvSpPr>
              <p:cNvPr id="26" name="Ellipse 25">
                <a:extLst>
                  <a:ext uri="{FF2B5EF4-FFF2-40B4-BE49-F238E27FC236}">
                    <a16:creationId xmlns:a16="http://schemas.microsoft.com/office/drawing/2014/main" id="{6A393890-502F-A47F-0B0A-4CF712BCDECA}"/>
                  </a:ext>
                </a:extLst>
              </p:cNvPr>
              <p:cNvSpPr/>
              <p:nvPr/>
            </p:nvSpPr>
            <p:spPr>
              <a:xfrm>
                <a:off x="5801443" y="2917189"/>
                <a:ext cx="226787" cy="22678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2D418D"/>
                  </a:solidFill>
                  <a:effectLst/>
                  <a:uLnTx/>
                  <a:uFillTx/>
                  <a:latin typeface="Lato Light"/>
                  <a:ea typeface="+mn-ea"/>
                  <a:cs typeface="Lato Light"/>
                </a:endParaRPr>
              </a:p>
            </p:txBody>
          </p:sp>
        </p:grpSp>
      </p:grpSp>
      <p:grpSp>
        <p:nvGrpSpPr>
          <p:cNvPr id="27" name="Groupe 26">
            <a:extLst>
              <a:ext uri="{FF2B5EF4-FFF2-40B4-BE49-F238E27FC236}">
                <a16:creationId xmlns:a16="http://schemas.microsoft.com/office/drawing/2014/main" id="{E60A00D5-F396-BF79-DEF0-ADEA0627CC74}"/>
              </a:ext>
            </a:extLst>
          </p:cNvPr>
          <p:cNvGrpSpPr/>
          <p:nvPr userDrawn="1"/>
        </p:nvGrpSpPr>
        <p:grpSpPr>
          <a:xfrm>
            <a:off x="8704241" y="3453547"/>
            <a:ext cx="282256" cy="2085128"/>
            <a:chOff x="7351109" y="3770821"/>
            <a:chExt cx="282256" cy="2085128"/>
          </a:xfrm>
        </p:grpSpPr>
        <p:cxnSp>
          <p:nvCxnSpPr>
            <p:cNvPr id="28" name="Connecteur droit 27">
              <a:extLst>
                <a:ext uri="{FF2B5EF4-FFF2-40B4-BE49-F238E27FC236}">
                  <a16:creationId xmlns:a16="http://schemas.microsoft.com/office/drawing/2014/main" id="{0437CC4E-61C3-E1D8-3300-78BBE2F70FD6}"/>
                </a:ext>
              </a:extLst>
            </p:cNvPr>
            <p:cNvCxnSpPr>
              <a:cxnSpLocks/>
            </p:cNvCxnSpPr>
            <p:nvPr/>
          </p:nvCxnSpPr>
          <p:spPr>
            <a:xfrm rot="10800000" flipH="1">
              <a:off x="7492238" y="3911949"/>
              <a:ext cx="1" cy="1944000"/>
            </a:xfrm>
            <a:prstGeom prst="line">
              <a:avLst/>
            </a:prstGeom>
            <a:ln cap="rnd">
              <a:solidFill>
                <a:schemeClr val="accent1">
                  <a:lumMod val="40000"/>
                  <a:lumOff val="60000"/>
                </a:schemeClr>
              </a:solidFill>
              <a:round/>
            </a:ln>
          </p:spPr>
          <p:style>
            <a:lnRef idx="1">
              <a:schemeClr val="accent1"/>
            </a:lnRef>
            <a:fillRef idx="0">
              <a:schemeClr val="accent1"/>
            </a:fillRef>
            <a:effectRef idx="0">
              <a:schemeClr val="accent1"/>
            </a:effectRef>
            <a:fontRef idx="minor">
              <a:schemeClr val="tx1"/>
            </a:fontRef>
          </p:style>
        </p:cxnSp>
        <p:grpSp>
          <p:nvGrpSpPr>
            <p:cNvPr id="30" name="Groupe 29">
              <a:extLst>
                <a:ext uri="{FF2B5EF4-FFF2-40B4-BE49-F238E27FC236}">
                  <a16:creationId xmlns:a16="http://schemas.microsoft.com/office/drawing/2014/main" id="{D86FA71F-9B48-A312-D05D-F21A169B8289}"/>
                </a:ext>
              </a:extLst>
            </p:cNvPr>
            <p:cNvGrpSpPr/>
            <p:nvPr/>
          </p:nvGrpSpPr>
          <p:grpSpPr>
            <a:xfrm>
              <a:off x="7351109" y="3770821"/>
              <a:ext cx="282256" cy="282256"/>
              <a:chOff x="5737866" y="2853612"/>
              <a:chExt cx="353941" cy="353941"/>
            </a:xfrm>
          </p:grpSpPr>
          <p:sp>
            <p:nvSpPr>
              <p:cNvPr id="31" name="Ellipse 30">
                <a:extLst>
                  <a:ext uri="{FF2B5EF4-FFF2-40B4-BE49-F238E27FC236}">
                    <a16:creationId xmlns:a16="http://schemas.microsoft.com/office/drawing/2014/main" id="{4104EAC9-306E-4106-5A89-F7190F1041B7}"/>
                  </a:ext>
                </a:extLst>
              </p:cNvPr>
              <p:cNvSpPr/>
              <p:nvPr/>
            </p:nvSpPr>
            <p:spPr>
              <a:xfrm>
                <a:off x="5737866" y="2853612"/>
                <a:ext cx="353941" cy="353941"/>
              </a:xfrm>
              <a:prstGeom prst="ellipse">
                <a:avLst/>
              </a:prstGeom>
              <a:solidFill>
                <a:schemeClr val="accent1">
                  <a:alpha val="20000"/>
                </a:schemeClr>
              </a:solidFill>
              <a:ln w="6350">
                <a:solidFill>
                  <a:schemeClr val="bg1">
                    <a:alpha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2D418D"/>
                  </a:solidFill>
                  <a:effectLst/>
                  <a:uLnTx/>
                  <a:uFillTx/>
                  <a:latin typeface="Lato Light"/>
                  <a:ea typeface="+mn-ea"/>
                  <a:cs typeface="Lato Light"/>
                </a:endParaRPr>
              </a:p>
            </p:txBody>
          </p:sp>
          <p:sp>
            <p:nvSpPr>
              <p:cNvPr id="32" name="Ellipse 31">
                <a:extLst>
                  <a:ext uri="{FF2B5EF4-FFF2-40B4-BE49-F238E27FC236}">
                    <a16:creationId xmlns:a16="http://schemas.microsoft.com/office/drawing/2014/main" id="{F2FCF4AD-B4A4-9B11-B00D-E0263F3A548C}"/>
                  </a:ext>
                </a:extLst>
              </p:cNvPr>
              <p:cNvSpPr/>
              <p:nvPr/>
            </p:nvSpPr>
            <p:spPr>
              <a:xfrm>
                <a:off x="5801443" y="2917189"/>
                <a:ext cx="226787" cy="22678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2D418D"/>
                  </a:solidFill>
                  <a:effectLst/>
                  <a:uLnTx/>
                  <a:uFillTx/>
                  <a:latin typeface="Lato Light"/>
                  <a:ea typeface="+mn-ea"/>
                  <a:cs typeface="Lato Light"/>
                </a:endParaRPr>
              </a:p>
            </p:txBody>
          </p:sp>
        </p:grpSp>
      </p:grpSp>
      <p:sp>
        <p:nvSpPr>
          <p:cNvPr id="33" name="Espace réservé du texte 4">
            <a:extLst>
              <a:ext uri="{FF2B5EF4-FFF2-40B4-BE49-F238E27FC236}">
                <a16:creationId xmlns:a16="http://schemas.microsoft.com/office/drawing/2014/main" id="{BF0E0736-E576-5610-C229-BFCACF391B4D}"/>
              </a:ext>
            </a:extLst>
          </p:cNvPr>
          <p:cNvSpPr>
            <a:spLocks noGrp="1"/>
          </p:cNvSpPr>
          <p:nvPr>
            <p:ph type="body" sz="quarter" idx="18" hasCustomPrompt="1"/>
          </p:nvPr>
        </p:nvSpPr>
        <p:spPr>
          <a:xfrm>
            <a:off x="6422846" y="2028389"/>
            <a:ext cx="2269538" cy="1416891"/>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sp>
        <p:nvSpPr>
          <p:cNvPr id="34" name="Espace réservé du texte 4">
            <a:extLst>
              <a:ext uri="{FF2B5EF4-FFF2-40B4-BE49-F238E27FC236}">
                <a16:creationId xmlns:a16="http://schemas.microsoft.com/office/drawing/2014/main" id="{9D21DB21-806E-05CA-B39F-BCFD718535BB}"/>
              </a:ext>
            </a:extLst>
          </p:cNvPr>
          <p:cNvSpPr>
            <a:spLocks noGrp="1"/>
          </p:cNvSpPr>
          <p:nvPr>
            <p:ph type="body" sz="quarter" idx="19" hasCustomPrompt="1"/>
          </p:nvPr>
        </p:nvSpPr>
        <p:spPr>
          <a:xfrm>
            <a:off x="1480876" y="2035667"/>
            <a:ext cx="2093016" cy="1416891"/>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sp>
        <p:nvSpPr>
          <p:cNvPr id="35" name="Espace réservé du texte 4">
            <a:extLst>
              <a:ext uri="{FF2B5EF4-FFF2-40B4-BE49-F238E27FC236}">
                <a16:creationId xmlns:a16="http://schemas.microsoft.com/office/drawing/2014/main" id="{C3858F21-AB6B-9B69-8D8A-336D63E9AF10}"/>
              </a:ext>
            </a:extLst>
          </p:cNvPr>
          <p:cNvSpPr>
            <a:spLocks noGrp="1"/>
          </p:cNvSpPr>
          <p:nvPr>
            <p:ph type="body" sz="quarter" idx="20" hasCustomPrompt="1"/>
          </p:nvPr>
        </p:nvSpPr>
        <p:spPr>
          <a:xfrm>
            <a:off x="3847654" y="3785720"/>
            <a:ext cx="2426601" cy="1416891"/>
          </a:xfrm>
        </p:spPr>
        <p:txBody>
          <a:bodyPr/>
          <a:lstStyle>
            <a:lvl5pPr>
              <a:defRPr/>
            </a:lvl5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a:t>
            </a:r>
            <a:r>
              <a:rPr lang="fr-FR" err="1"/>
              <a:t>niveauv</a:t>
            </a:r>
            <a:endParaRPr lang="fr-FR"/>
          </a:p>
        </p:txBody>
      </p:sp>
      <p:sp>
        <p:nvSpPr>
          <p:cNvPr id="36" name="Espace réservé du texte 4">
            <a:extLst>
              <a:ext uri="{FF2B5EF4-FFF2-40B4-BE49-F238E27FC236}">
                <a16:creationId xmlns:a16="http://schemas.microsoft.com/office/drawing/2014/main" id="{D10ABB2C-33DE-F719-EC2F-955FB4A3C651}"/>
              </a:ext>
            </a:extLst>
          </p:cNvPr>
          <p:cNvSpPr>
            <a:spLocks noGrp="1"/>
          </p:cNvSpPr>
          <p:nvPr>
            <p:ph type="body" sz="quarter" idx="21" hasCustomPrompt="1"/>
          </p:nvPr>
        </p:nvSpPr>
        <p:spPr>
          <a:xfrm>
            <a:off x="8989885" y="3785110"/>
            <a:ext cx="2426601" cy="1416891"/>
          </a:xfrm>
        </p:spPr>
        <p:txBody>
          <a:bodyPr/>
          <a:lstStyle>
            <a:lvl5pPr>
              <a:defRPr/>
            </a:lvl5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a:t>
            </a:r>
            <a:r>
              <a:rPr lang="fr-FR" err="1"/>
              <a:t>niveauv</a:t>
            </a:r>
            <a:endParaRPr lang="fr-FR"/>
          </a:p>
        </p:txBody>
      </p:sp>
    </p:spTree>
    <p:extLst>
      <p:ext uri="{BB962C8B-B14F-4D97-AF65-F5344CB8AC3E}">
        <p14:creationId xmlns:p14="http://schemas.microsoft.com/office/powerpoint/2010/main" val="14329810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p:cSld name="Titre seul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3" name="Forme libre : forme 19">
            <a:extLst>
              <a:ext uri="{FF2B5EF4-FFF2-40B4-BE49-F238E27FC236}">
                <a16:creationId xmlns:a16="http://schemas.microsoft.com/office/drawing/2014/main" id="{200DEB44-0BEA-4ECD-954E-8F2BDF70B675}"/>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8" name="Connecteur droit 7">
            <a:extLst>
              <a:ext uri="{FF2B5EF4-FFF2-40B4-BE49-F238E27FC236}">
                <a16:creationId xmlns:a16="http://schemas.microsoft.com/office/drawing/2014/main" id="{95A6FF3D-8668-45EE-90D6-7A5F5609D8EB}"/>
              </a:ext>
            </a:extLst>
          </p:cNvPr>
          <p:cNvCxnSpPr>
            <a:cxnSpLocks/>
          </p:cNvCxnSpPr>
          <p:nvPr/>
        </p:nvCxnSpPr>
        <p:spPr>
          <a:xfrm>
            <a:off x="401934" y="1383013"/>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9" name="Espace réservé du titre 2">
            <a:extLst>
              <a:ext uri="{FF2B5EF4-FFF2-40B4-BE49-F238E27FC236}">
                <a16:creationId xmlns:a16="http://schemas.microsoft.com/office/drawing/2014/main" id="{0CAE0ABB-492C-408B-9012-36A73252D3B4}"/>
              </a:ext>
            </a:extLst>
          </p:cNvPr>
          <p:cNvSpPr>
            <a:spLocks noGrp="1"/>
          </p:cNvSpPr>
          <p:nvPr>
            <p:ph type="title" hasCustomPrompt="1"/>
          </p:nvPr>
        </p:nvSpPr>
        <p:spPr>
          <a:xfrm>
            <a:off x="407988" y="680862"/>
            <a:ext cx="10336212" cy="492443"/>
          </a:xfrm>
          <a:prstGeom prst="rect">
            <a:avLst/>
          </a:prstGeom>
        </p:spPr>
        <p:txBody>
          <a:bodyPr vert="horz" wrap="square" lIns="0" tIns="0" rIns="0" bIns="0" rtlCol="0" anchor="b">
            <a:spAutoFit/>
          </a:bodyPr>
          <a:lstStyle>
            <a:lvl1pPr>
              <a:defRPr sz="3200">
                <a:solidFill>
                  <a:schemeClr val="bg1"/>
                </a:solidFill>
              </a:defRPr>
            </a:lvl1pPr>
          </a:lstStyle>
          <a:p>
            <a:r>
              <a:rPr lang="fr-FR"/>
              <a:t>Titre de la slide</a:t>
            </a:r>
          </a:p>
        </p:txBody>
      </p:sp>
      <p:sp>
        <p:nvSpPr>
          <p:cNvPr id="7" name="Espace réservé du texte 4">
            <a:extLst>
              <a:ext uri="{FF2B5EF4-FFF2-40B4-BE49-F238E27FC236}">
                <a16:creationId xmlns:a16="http://schemas.microsoft.com/office/drawing/2014/main" id="{398DB50C-BD4B-4F28-8425-371C971DCB41}"/>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0" name="Espace réservé du texte 4">
            <a:extLst>
              <a:ext uri="{FF2B5EF4-FFF2-40B4-BE49-F238E27FC236}">
                <a16:creationId xmlns:a16="http://schemas.microsoft.com/office/drawing/2014/main" id="{467232FD-88C6-4F27-A7DE-569EBABD2F40}"/>
              </a:ext>
            </a:extLst>
          </p:cNvPr>
          <p:cNvSpPr>
            <a:spLocks noGrp="1"/>
          </p:cNvSpPr>
          <p:nvPr>
            <p:ph type="body" sz="quarter" idx="18" hasCustomPrompt="1"/>
          </p:nvPr>
        </p:nvSpPr>
        <p:spPr>
          <a:xfrm>
            <a:off x="407987" y="1605304"/>
            <a:ext cx="10335600" cy="246221"/>
          </a:xfrm>
        </p:spPr>
        <p:txBody>
          <a:bodyPr lIns="0" tIns="0" rIns="0" bIns="0" anchor="t" anchorCtr="0">
            <a:sp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pic>
        <p:nvPicPr>
          <p:cNvPr id="2" name="Image 1">
            <a:extLst>
              <a:ext uri="{FF2B5EF4-FFF2-40B4-BE49-F238E27FC236}">
                <a16:creationId xmlns:a16="http://schemas.microsoft.com/office/drawing/2014/main" id="{4A13B5FB-3B64-DEAE-FE75-57281100846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38269069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1_Titre seul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3" name="Forme libre : forme 19">
            <a:extLst>
              <a:ext uri="{FF2B5EF4-FFF2-40B4-BE49-F238E27FC236}">
                <a16:creationId xmlns:a16="http://schemas.microsoft.com/office/drawing/2014/main" id="{200DEB44-0BEA-4ECD-954E-8F2BDF70B675}"/>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8" name="Connecteur droit 7">
            <a:extLst>
              <a:ext uri="{FF2B5EF4-FFF2-40B4-BE49-F238E27FC236}">
                <a16:creationId xmlns:a16="http://schemas.microsoft.com/office/drawing/2014/main" id="{95A6FF3D-8668-45EE-90D6-7A5F5609D8EB}"/>
              </a:ext>
            </a:extLst>
          </p:cNvPr>
          <p:cNvCxnSpPr>
            <a:cxnSpLocks/>
          </p:cNvCxnSpPr>
          <p:nvPr/>
        </p:nvCxnSpPr>
        <p:spPr>
          <a:xfrm>
            <a:off x="401934" y="1383013"/>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9" name="Espace réservé du titre 2">
            <a:extLst>
              <a:ext uri="{FF2B5EF4-FFF2-40B4-BE49-F238E27FC236}">
                <a16:creationId xmlns:a16="http://schemas.microsoft.com/office/drawing/2014/main" id="{0CAE0ABB-492C-408B-9012-36A73252D3B4}"/>
              </a:ext>
            </a:extLst>
          </p:cNvPr>
          <p:cNvSpPr>
            <a:spLocks noGrp="1"/>
          </p:cNvSpPr>
          <p:nvPr>
            <p:ph type="title" hasCustomPrompt="1"/>
          </p:nvPr>
        </p:nvSpPr>
        <p:spPr>
          <a:xfrm>
            <a:off x="407988" y="680862"/>
            <a:ext cx="10336212" cy="492443"/>
          </a:xfrm>
          <a:prstGeom prst="rect">
            <a:avLst/>
          </a:prstGeom>
        </p:spPr>
        <p:txBody>
          <a:bodyPr vert="horz" wrap="square" lIns="0" tIns="0" rIns="0" bIns="0" rtlCol="0" anchor="b">
            <a:spAutoFit/>
          </a:bodyPr>
          <a:lstStyle>
            <a:lvl1pPr>
              <a:defRPr sz="3200">
                <a:solidFill>
                  <a:schemeClr val="bg1"/>
                </a:solidFill>
              </a:defRPr>
            </a:lvl1pPr>
          </a:lstStyle>
          <a:p>
            <a:r>
              <a:rPr lang="fr-FR"/>
              <a:t>Titre de la slide</a:t>
            </a:r>
          </a:p>
        </p:txBody>
      </p:sp>
      <p:sp>
        <p:nvSpPr>
          <p:cNvPr id="7" name="Espace réservé du texte 4">
            <a:extLst>
              <a:ext uri="{FF2B5EF4-FFF2-40B4-BE49-F238E27FC236}">
                <a16:creationId xmlns:a16="http://schemas.microsoft.com/office/drawing/2014/main" id="{398DB50C-BD4B-4F28-8425-371C971DCB41}"/>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pic>
        <p:nvPicPr>
          <p:cNvPr id="2" name="Image 1">
            <a:extLst>
              <a:ext uri="{FF2B5EF4-FFF2-40B4-BE49-F238E27FC236}">
                <a16:creationId xmlns:a16="http://schemas.microsoft.com/office/drawing/2014/main" id="{4A13B5FB-3B64-DEAE-FE75-57281100846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
        <p:nvSpPr>
          <p:cNvPr id="5" name="Rectangle : coins arrondis 4">
            <a:extLst>
              <a:ext uri="{FF2B5EF4-FFF2-40B4-BE49-F238E27FC236}">
                <a16:creationId xmlns:a16="http://schemas.microsoft.com/office/drawing/2014/main" id="{52F4C3A6-8197-99F5-FA81-8FB1D33F7101}"/>
              </a:ext>
            </a:extLst>
          </p:cNvPr>
          <p:cNvSpPr/>
          <p:nvPr userDrawn="1"/>
        </p:nvSpPr>
        <p:spPr>
          <a:xfrm>
            <a:off x="8363810" y="1894418"/>
            <a:ext cx="2775848" cy="3602514"/>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6" name="Rectangle : coins arrondis 5">
            <a:extLst>
              <a:ext uri="{FF2B5EF4-FFF2-40B4-BE49-F238E27FC236}">
                <a16:creationId xmlns:a16="http://schemas.microsoft.com/office/drawing/2014/main" id="{AEE7E188-ECBA-8049-05F8-8826F84DB2A2}"/>
              </a:ext>
            </a:extLst>
          </p:cNvPr>
          <p:cNvSpPr/>
          <p:nvPr userDrawn="1"/>
        </p:nvSpPr>
        <p:spPr>
          <a:xfrm>
            <a:off x="4705342" y="1894418"/>
            <a:ext cx="2775848" cy="3602514"/>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11" name="Rectangle : coins arrondis 10">
            <a:extLst>
              <a:ext uri="{FF2B5EF4-FFF2-40B4-BE49-F238E27FC236}">
                <a16:creationId xmlns:a16="http://schemas.microsoft.com/office/drawing/2014/main" id="{9FCDE23D-94F1-6D43-B877-53FF97ECE0E5}"/>
              </a:ext>
            </a:extLst>
          </p:cNvPr>
          <p:cNvSpPr/>
          <p:nvPr userDrawn="1"/>
        </p:nvSpPr>
        <p:spPr>
          <a:xfrm>
            <a:off x="1110125" y="1894418"/>
            <a:ext cx="2775848" cy="3602514"/>
          </a:xfrm>
          <a:prstGeom prst="roundRect">
            <a:avLst/>
          </a:prstGeom>
          <a:solidFill>
            <a:srgbClr val="2D4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grpSp>
        <p:nvGrpSpPr>
          <p:cNvPr id="12" name="Groupe 11">
            <a:extLst>
              <a:ext uri="{FF2B5EF4-FFF2-40B4-BE49-F238E27FC236}">
                <a16:creationId xmlns:a16="http://schemas.microsoft.com/office/drawing/2014/main" id="{B2823B3B-75B8-F187-D102-AFEC78F93037}"/>
              </a:ext>
            </a:extLst>
          </p:cNvPr>
          <p:cNvGrpSpPr/>
          <p:nvPr userDrawn="1"/>
        </p:nvGrpSpPr>
        <p:grpSpPr>
          <a:xfrm>
            <a:off x="1504545" y="2245801"/>
            <a:ext cx="1975033" cy="2143750"/>
            <a:chOff x="580154" y="2188347"/>
            <a:chExt cx="1975033" cy="2143750"/>
          </a:xfrm>
        </p:grpSpPr>
        <p:cxnSp>
          <p:nvCxnSpPr>
            <p:cNvPr id="14" name="Connecteur droit 13">
              <a:extLst>
                <a:ext uri="{FF2B5EF4-FFF2-40B4-BE49-F238E27FC236}">
                  <a16:creationId xmlns:a16="http://schemas.microsoft.com/office/drawing/2014/main" id="{BFA880D4-3CCB-7E9A-7EF4-72CDAC97FAEB}"/>
                </a:ext>
              </a:extLst>
            </p:cNvPr>
            <p:cNvCxnSpPr>
              <a:cxnSpLocks/>
            </p:cNvCxnSpPr>
            <p:nvPr/>
          </p:nvCxnSpPr>
          <p:spPr>
            <a:xfrm>
              <a:off x="1171975" y="3641073"/>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5" name="ZoneTexte 14">
              <a:extLst>
                <a:ext uri="{FF2B5EF4-FFF2-40B4-BE49-F238E27FC236}">
                  <a16:creationId xmlns:a16="http://schemas.microsoft.com/office/drawing/2014/main" id="{2824A64A-555A-A740-8062-8F1D8AD0F72F}"/>
                </a:ext>
              </a:extLst>
            </p:cNvPr>
            <p:cNvSpPr txBox="1"/>
            <p:nvPr/>
          </p:nvSpPr>
          <p:spPr>
            <a:xfrm>
              <a:off x="580154" y="4055098"/>
              <a:ext cx="1975033" cy="2769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1200"/>
                </a:spcAft>
                <a:buClrTx/>
                <a:buSzTx/>
                <a:buFontTx/>
                <a:buNone/>
                <a:tabLst/>
                <a:defRPr/>
              </a:pPr>
              <a:r>
                <a:rPr kumimoji="0" lang="fr-FR" sz="1800" b="1" i="0" u="none" strike="noStrike" kern="1200" cap="none" spc="0" normalizeH="0" baseline="0" noProof="0">
                  <a:ln>
                    <a:noFill/>
                  </a:ln>
                  <a:solidFill>
                    <a:prstClr val="white"/>
                  </a:solidFill>
                  <a:effectLst/>
                  <a:uLnTx/>
                  <a:uFillTx/>
                  <a:latin typeface="Lato" panose="020F0502020204030203" pitchFamily="34" charset="0"/>
                  <a:ea typeface="+mn-ea"/>
                  <a:cs typeface="Lato Light"/>
                </a:rPr>
                <a:t>Titre</a:t>
              </a:r>
            </a:p>
          </p:txBody>
        </p:sp>
        <p:sp>
          <p:nvSpPr>
            <p:cNvPr id="16" name="Ellipse 15">
              <a:extLst>
                <a:ext uri="{FF2B5EF4-FFF2-40B4-BE49-F238E27FC236}">
                  <a16:creationId xmlns:a16="http://schemas.microsoft.com/office/drawing/2014/main" id="{5CC22F32-E64B-E91C-80AD-A19BF958C757}"/>
                </a:ext>
              </a:extLst>
            </p:cNvPr>
            <p:cNvSpPr/>
            <p:nvPr/>
          </p:nvSpPr>
          <p:spPr>
            <a:xfrm>
              <a:off x="971702" y="2188347"/>
              <a:ext cx="1125415" cy="112541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grpSp>
      <p:grpSp>
        <p:nvGrpSpPr>
          <p:cNvPr id="17" name="Groupe 16">
            <a:extLst>
              <a:ext uri="{FF2B5EF4-FFF2-40B4-BE49-F238E27FC236}">
                <a16:creationId xmlns:a16="http://schemas.microsoft.com/office/drawing/2014/main" id="{F6DCE878-6F27-0E8E-4B46-711B09FC01C8}"/>
              </a:ext>
            </a:extLst>
          </p:cNvPr>
          <p:cNvGrpSpPr/>
          <p:nvPr userDrawn="1"/>
        </p:nvGrpSpPr>
        <p:grpSpPr>
          <a:xfrm>
            <a:off x="5105750" y="2212851"/>
            <a:ext cx="1975033" cy="2173848"/>
            <a:chOff x="3414736" y="2155396"/>
            <a:chExt cx="1975033" cy="2173848"/>
          </a:xfrm>
        </p:grpSpPr>
        <p:cxnSp>
          <p:nvCxnSpPr>
            <p:cNvPr id="18" name="Connecteur droit 28">
              <a:extLst>
                <a:ext uri="{FF2B5EF4-FFF2-40B4-BE49-F238E27FC236}">
                  <a16:creationId xmlns:a16="http://schemas.microsoft.com/office/drawing/2014/main" id="{1FD8465C-46E9-A1C9-F5DD-DFE36E8B75B1}"/>
                </a:ext>
              </a:extLst>
            </p:cNvPr>
            <p:cNvCxnSpPr>
              <a:cxnSpLocks/>
            </p:cNvCxnSpPr>
            <p:nvPr/>
          </p:nvCxnSpPr>
          <p:spPr>
            <a:xfrm>
              <a:off x="4006557" y="3638220"/>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9" name="ZoneTexte 29">
              <a:extLst>
                <a:ext uri="{FF2B5EF4-FFF2-40B4-BE49-F238E27FC236}">
                  <a16:creationId xmlns:a16="http://schemas.microsoft.com/office/drawing/2014/main" id="{60CF8EF9-9C95-8EBC-1FC1-70BE76A4E723}"/>
                </a:ext>
              </a:extLst>
            </p:cNvPr>
            <p:cNvSpPr txBox="1"/>
            <p:nvPr/>
          </p:nvSpPr>
          <p:spPr>
            <a:xfrm>
              <a:off x="3414736" y="4052245"/>
              <a:ext cx="1975033" cy="2769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1200"/>
                </a:spcAft>
                <a:buClrTx/>
                <a:buSzTx/>
                <a:buFontTx/>
                <a:buNone/>
                <a:tabLst/>
                <a:defRPr/>
              </a:pPr>
              <a:r>
                <a:rPr kumimoji="0" lang="fr-FR" sz="1800" b="1" i="0" u="none" strike="noStrike" kern="1200" cap="none" spc="0" normalizeH="0" baseline="0" noProof="0">
                  <a:ln>
                    <a:noFill/>
                  </a:ln>
                  <a:solidFill>
                    <a:prstClr val="white"/>
                  </a:solidFill>
                  <a:effectLst/>
                  <a:uLnTx/>
                  <a:uFillTx/>
                  <a:latin typeface="Lato" panose="020F0502020204030203" pitchFamily="34" charset="0"/>
                  <a:ea typeface="+mn-ea"/>
                  <a:cs typeface="Lato Light"/>
                </a:rPr>
                <a:t>Titre</a:t>
              </a:r>
            </a:p>
          </p:txBody>
        </p:sp>
        <p:sp>
          <p:nvSpPr>
            <p:cNvPr id="20" name="Ellipse 48">
              <a:extLst>
                <a:ext uri="{FF2B5EF4-FFF2-40B4-BE49-F238E27FC236}">
                  <a16:creationId xmlns:a16="http://schemas.microsoft.com/office/drawing/2014/main" id="{AA273A02-793B-960C-AB8D-1EC845EEAD45}"/>
                </a:ext>
              </a:extLst>
            </p:cNvPr>
            <p:cNvSpPr/>
            <p:nvPr/>
          </p:nvSpPr>
          <p:spPr>
            <a:xfrm>
              <a:off x="3845392" y="2155396"/>
              <a:ext cx="1125415" cy="112541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grpSp>
      <p:cxnSp>
        <p:nvCxnSpPr>
          <p:cNvPr id="21" name="Connecteur droit 28">
            <a:extLst>
              <a:ext uri="{FF2B5EF4-FFF2-40B4-BE49-F238E27FC236}">
                <a16:creationId xmlns:a16="http://schemas.microsoft.com/office/drawing/2014/main" id="{4D02EC2F-80FA-CCB3-3B5E-F31BDAB0678A}"/>
              </a:ext>
            </a:extLst>
          </p:cNvPr>
          <p:cNvCxnSpPr>
            <a:cxnSpLocks/>
          </p:cNvCxnSpPr>
          <p:nvPr userDrawn="1"/>
        </p:nvCxnSpPr>
        <p:spPr>
          <a:xfrm>
            <a:off x="9356039" y="3695675"/>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22" name="ZoneTexte 29">
            <a:extLst>
              <a:ext uri="{FF2B5EF4-FFF2-40B4-BE49-F238E27FC236}">
                <a16:creationId xmlns:a16="http://schemas.microsoft.com/office/drawing/2014/main" id="{85422F2F-4B56-04A0-810E-C43643F117A8}"/>
              </a:ext>
            </a:extLst>
          </p:cNvPr>
          <p:cNvSpPr txBox="1"/>
          <p:nvPr userDrawn="1"/>
        </p:nvSpPr>
        <p:spPr>
          <a:xfrm>
            <a:off x="8764218" y="4109700"/>
            <a:ext cx="1975033" cy="2769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1200"/>
              </a:spcAft>
              <a:buClrTx/>
              <a:buSzTx/>
              <a:buFontTx/>
              <a:buNone/>
              <a:tabLst/>
              <a:defRPr/>
            </a:pPr>
            <a:r>
              <a:rPr kumimoji="0" lang="fr-FR" sz="1800" b="1" i="0" u="none" strike="noStrike" kern="1200" cap="none" spc="0" normalizeH="0" baseline="0" noProof="0">
                <a:ln>
                  <a:noFill/>
                </a:ln>
                <a:solidFill>
                  <a:prstClr val="white"/>
                </a:solidFill>
                <a:effectLst/>
                <a:uLnTx/>
                <a:uFillTx/>
                <a:latin typeface="Lato" panose="020F0502020204030203" pitchFamily="34" charset="0"/>
                <a:ea typeface="+mn-ea"/>
                <a:cs typeface="Lato Light"/>
              </a:rPr>
              <a:t>Titre</a:t>
            </a:r>
          </a:p>
        </p:txBody>
      </p:sp>
      <p:sp>
        <p:nvSpPr>
          <p:cNvPr id="23" name="Ellipse 48">
            <a:extLst>
              <a:ext uri="{FF2B5EF4-FFF2-40B4-BE49-F238E27FC236}">
                <a16:creationId xmlns:a16="http://schemas.microsoft.com/office/drawing/2014/main" id="{869DAAB8-198F-4220-8DA2-9A4EAA75F613}"/>
              </a:ext>
            </a:extLst>
          </p:cNvPr>
          <p:cNvSpPr/>
          <p:nvPr userDrawn="1"/>
        </p:nvSpPr>
        <p:spPr>
          <a:xfrm>
            <a:off x="9194874" y="2212851"/>
            <a:ext cx="1125415" cy="112541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Tree>
    <p:extLst>
      <p:ext uri="{BB962C8B-B14F-4D97-AF65-F5344CB8AC3E}">
        <p14:creationId xmlns:p14="http://schemas.microsoft.com/office/powerpoint/2010/main" val="10501379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p:cSld name="Titre seul Bleu vague">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pic>
        <p:nvPicPr>
          <p:cNvPr id="17410" name="Picture 2">
            <a:extLst>
              <a:ext uri="{FF2B5EF4-FFF2-40B4-BE49-F238E27FC236}">
                <a16:creationId xmlns:a16="http://schemas.microsoft.com/office/drawing/2014/main" id="{7466B5FA-A02E-4CFC-D14D-8E111D57624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40817"/>
            <a:ext cx="12192000" cy="1717184"/>
          </a:xfrm>
          <a:prstGeom prst="rect">
            <a:avLst/>
          </a:prstGeom>
          <a:noFill/>
          <a:extLst>
            <a:ext uri="{909E8E84-426E-40DD-AFC4-6F175D3DCCD1}">
              <a14:hiddenFill xmlns:a14="http://schemas.microsoft.com/office/drawing/2010/main">
                <a:solidFill>
                  <a:srgbClr val="FFFFFF"/>
                </a:solidFill>
              </a14:hiddenFill>
            </a:ext>
          </a:extLst>
        </p:spPr>
      </p:pic>
      <p:sp>
        <p:nvSpPr>
          <p:cNvPr id="13" name="Forme libre : forme 19">
            <a:extLst>
              <a:ext uri="{FF2B5EF4-FFF2-40B4-BE49-F238E27FC236}">
                <a16:creationId xmlns:a16="http://schemas.microsoft.com/office/drawing/2014/main" id="{200DEB44-0BEA-4ECD-954E-8F2BDF70B675}"/>
              </a:ext>
            </a:extLst>
          </p:cNvPr>
          <p:cNvSpPr>
            <a:spLocks noChangeAspect="1"/>
          </p:cNvSpPr>
          <p:nvPr/>
        </p:nvSpPr>
        <p:spPr>
          <a:xfrm>
            <a:off x="-93770" y="6103790"/>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8" name="Connecteur droit 7">
            <a:extLst>
              <a:ext uri="{FF2B5EF4-FFF2-40B4-BE49-F238E27FC236}">
                <a16:creationId xmlns:a16="http://schemas.microsoft.com/office/drawing/2014/main" id="{95A6FF3D-8668-45EE-90D6-7A5F5609D8EB}"/>
              </a:ext>
            </a:extLst>
          </p:cNvPr>
          <p:cNvCxnSpPr>
            <a:cxnSpLocks/>
          </p:cNvCxnSpPr>
          <p:nvPr/>
        </p:nvCxnSpPr>
        <p:spPr>
          <a:xfrm>
            <a:off x="401934" y="1383013"/>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9" name="Espace réservé du titre 2">
            <a:extLst>
              <a:ext uri="{FF2B5EF4-FFF2-40B4-BE49-F238E27FC236}">
                <a16:creationId xmlns:a16="http://schemas.microsoft.com/office/drawing/2014/main" id="{0CAE0ABB-492C-408B-9012-36A73252D3B4}"/>
              </a:ext>
            </a:extLst>
          </p:cNvPr>
          <p:cNvSpPr>
            <a:spLocks noGrp="1"/>
          </p:cNvSpPr>
          <p:nvPr>
            <p:ph type="title" hasCustomPrompt="1"/>
          </p:nvPr>
        </p:nvSpPr>
        <p:spPr>
          <a:xfrm>
            <a:off x="407988" y="680862"/>
            <a:ext cx="10336212" cy="492443"/>
          </a:xfrm>
          <a:prstGeom prst="rect">
            <a:avLst/>
          </a:prstGeom>
        </p:spPr>
        <p:txBody>
          <a:bodyPr vert="horz" wrap="square" lIns="0" tIns="0" rIns="0" bIns="0" rtlCol="0" anchor="b">
            <a:spAutoFit/>
          </a:bodyPr>
          <a:lstStyle>
            <a:lvl1pPr>
              <a:defRPr sz="3200">
                <a:solidFill>
                  <a:schemeClr val="bg1"/>
                </a:solidFill>
              </a:defRPr>
            </a:lvl1pPr>
          </a:lstStyle>
          <a:p>
            <a:r>
              <a:rPr lang="fr-FR"/>
              <a:t>Titre de la slide</a:t>
            </a:r>
          </a:p>
        </p:txBody>
      </p:sp>
      <p:sp>
        <p:nvSpPr>
          <p:cNvPr id="7" name="Espace réservé du texte 4">
            <a:extLst>
              <a:ext uri="{FF2B5EF4-FFF2-40B4-BE49-F238E27FC236}">
                <a16:creationId xmlns:a16="http://schemas.microsoft.com/office/drawing/2014/main" id="{398DB50C-BD4B-4F28-8425-371C971DCB41}"/>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0" name="Espace réservé du texte 4">
            <a:extLst>
              <a:ext uri="{FF2B5EF4-FFF2-40B4-BE49-F238E27FC236}">
                <a16:creationId xmlns:a16="http://schemas.microsoft.com/office/drawing/2014/main" id="{467232FD-88C6-4F27-A7DE-569EBABD2F40}"/>
              </a:ext>
            </a:extLst>
          </p:cNvPr>
          <p:cNvSpPr>
            <a:spLocks noGrp="1"/>
          </p:cNvSpPr>
          <p:nvPr>
            <p:ph type="body" sz="quarter" idx="18" hasCustomPrompt="1"/>
          </p:nvPr>
        </p:nvSpPr>
        <p:spPr>
          <a:xfrm>
            <a:off x="407987" y="1605304"/>
            <a:ext cx="10335600" cy="246221"/>
          </a:xfrm>
        </p:spPr>
        <p:txBody>
          <a:bodyPr lIns="0" tIns="0" rIns="0" bIns="0" anchor="t" anchorCtr="0">
            <a:sp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pic>
        <p:nvPicPr>
          <p:cNvPr id="12" name="Image 11">
            <a:extLst>
              <a:ext uri="{FF2B5EF4-FFF2-40B4-BE49-F238E27FC236}">
                <a16:creationId xmlns:a16="http://schemas.microsoft.com/office/drawing/2014/main" id="{115BFB61-8767-4EFA-A65F-351007629DFB}"/>
              </a:ext>
            </a:extLst>
          </p:cNvPr>
          <p:cNvPicPr>
            <a:picLocks noChangeAspect="1"/>
          </p:cNvPicPr>
          <p:nvPr/>
        </p:nvPicPr>
        <p:blipFill>
          <a:blip r:embed="rId3" cstate="screen">
            <a:extLst>
              <a:ext uri="{28A0092B-C50C-407E-A947-70E740481C1C}">
                <a14:useLocalDpi xmlns:a14="http://schemas.microsoft.com/office/drawing/2010/main"/>
              </a:ext>
            </a:extLst>
          </a:blip>
          <a:srcRect/>
          <a:stretch/>
        </p:blipFill>
        <p:spPr>
          <a:xfrm>
            <a:off x="267654" y="6366530"/>
            <a:ext cx="621041" cy="242364"/>
          </a:xfrm>
          <a:prstGeom prst="rect">
            <a:avLst/>
          </a:prstGeom>
        </p:spPr>
      </p:pic>
      <p:pic>
        <p:nvPicPr>
          <p:cNvPr id="5" name="Image 4">
            <a:extLst>
              <a:ext uri="{FF2B5EF4-FFF2-40B4-BE49-F238E27FC236}">
                <a16:creationId xmlns:a16="http://schemas.microsoft.com/office/drawing/2014/main" id="{0BA6DC0D-28D5-9BE0-00CD-5E471E6266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08025" y="6298911"/>
            <a:ext cx="796390" cy="390167"/>
          </a:xfrm>
          <a:prstGeom prst="rect">
            <a:avLst/>
          </a:prstGeom>
        </p:spPr>
      </p:pic>
    </p:spTree>
    <p:extLst>
      <p:ext uri="{BB962C8B-B14F-4D97-AF65-F5344CB8AC3E}">
        <p14:creationId xmlns:p14="http://schemas.microsoft.com/office/powerpoint/2010/main" val="4831770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2_Titre seul Bleu vague">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pic>
        <p:nvPicPr>
          <p:cNvPr id="17410" name="Picture 2">
            <a:extLst>
              <a:ext uri="{FF2B5EF4-FFF2-40B4-BE49-F238E27FC236}">
                <a16:creationId xmlns:a16="http://schemas.microsoft.com/office/drawing/2014/main" id="{7466B5FA-A02E-4CFC-D14D-8E111D57624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40817"/>
            <a:ext cx="12192000" cy="1717184"/>
          </a:xfrm>
          <a:prstGeom prst="rect">
            <a:avLst/>
          </a:prstGeom>
          <a:noFill/>
          <a:extLst>
            <a:ext uri="{909E8E84-426E-40DD-AFC4-6F175D3DCCD1}">
              <a14:hiddenFill xmlns:a14="http://schemas.microsoft.com/office/drawing/2010/main">
                <a:solidFill>
                  <a:srgbClr val="FFFFFF"/>
                </a:solidFill>
              </a14:hiddenFill>
            </a:ext>
          </a:extLst>
        </p:spPr>
      </p:pic>
      <p:sp>
        <p:nvSpPr>
          <p:cNvPr id="13" name="Forme libre : forme 19">
            <a:extLst>
              <a:ext uri="{FF2B5EF4-FFF2-40B4-BE49-F238E27FC236}">
                <a16:creationId xmlns:a16="http://schemas.microsoft.com/office/drawing/2014/main" id="{200DEB44-0BEA-4ECD-954E-8F2BDF70B675}"/>
              </a:ext>
            </a:extLst>
          </p:cNvPr>
          <p:cNvSpPr>
            <a:spLocks noChangeAspect="1"/>
          </p:cNvSpPr>
          <p:nvPr/>
        </p:nvSpPr>
        <p:spPr>
          <a:xfrm>
            <a:off x="-93770" y="6103790"/>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8" name="Connecteur droit 7">
            <a:extLst>
              <a:ext uri="{FF2B5EF4-FFF2-40B4-BE49-F238E27FC236}">
                <a16:creationId xmlns:a16="http://schemas.microsoft.com/office/drawing/2014/main" id="{95A6FF3D-8668-45EE-90D6-7A5F5609D8EB}"/>
              </a:ext>
            </a:extLst>
          </p:cNvPr>
          <p:cNvCxnSpPr>
            <a:cxnSpLocks/>
          </p:cNvCxnSpPr>
          <p:nvPr/>
        </p:nvCxnSpPr>
        <p:spPr>
          <a:xfrm>
            <a:off x="401934" y="1383013"/>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9" name="Espace réservé du titre 2">
            <a:extLst>
              <a:ext uri="{FF2B5EF4-FFF2-40B4-BE49-F238E27FC236}">
                <a16:creationId xmlns:a16="http://schemas.microsoft.com/office/drawing/2014/main" id="{0CAE0ABB-492C-408B-9012-36A73252D3B4}"/>
              </a:ext>
            </a:extLst>
          </p:cNvPr>
          <p:cNvSpPr>
            <a:spLocks noGrp="1"/>
          </p:cNvSpPr>
          <p:nvPr>
            <p:ph type="title" hasCustomPrompt="1"/>
          </p:nvPr>
        </p:nvSpPr>
        <p:spPr>
          <a:xfrm>
            <a:off x="407988" y="680862"/>
            <a:ext cx="10336212" cy="492443"/>
          </a:xfrm>
          <a:prstGeom prst="rect">
            <a:avLst/>
          </a:prstGeom>
        </p:spPr>
        <p:txBody>
          <a:bodyPr vert="horz" wrap="square" lIns="0" tIns="0" rIns="0" bIns="0" rtlCol="0" anchor="b">
            <a:spAutoFit/>
          </a:bodyPr>
          <a:lstStyle>
            <a:lvl1pPr>
              <a:defRPr sz="3200">
                <a:solidFill>
                  <a:schemeClr val="bg1"/>
                </a:solidFill>
              </a:defRPr>
            </a:lvl1pPr>
          </a:lstStyle>
          <a:p>
            <a:r>
              <a:rPr lang="fr-FR"/>
              <a:t>Titre de la slide</a:t>
            </a:r>
          </a:p>
        </p:txBody>
      </p:sp>
      <p:sp>
        <p:nvSpPr>
          <p:cNvPr id="7" name="Espace réservé du texte 4">
            <a:extLst>
              <a:ext uri="{FF2B5EF4-FFF2-40B4-BE49-F238E27FC236}">
                <a16:creationId xmlns:a16="http://schemas.microsoft.com/office/drawing/2014/main" id="{398DB50C-BD4B-4F28-8425-371C971DCB41}"/>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pic>
        <p:nvPicPr>
          <p:cNvPr id="12" name="Image 11">
            <a:extLst>
              <a:ext uri="{FF2B5EF4-FFF2-40B4-BE49-F238E27FC236}">
                <a16:creationId xmlns:a16="http://schemas.microsoft.com/office/drawing/2014/main" id="{115BFB61-8767-4EFA-A65F-351007629DFB}"/>
              </a:ext>
            </a:extLst>
          </p:cNvPr>
          <p:cNvPicPr>
            <a:picLocks noChangeAspect="1"/>
          </p:cNvPicPr>
          <p:nvPr/>
        </p:nvPicPr>
        <p:blipFill>
          <a:blip r:embed="rId3" cstate="screen">
            <a:extLst>
              <a:ext uri="{28A0092B-C50C-407E-A947-70E740481C1C}">
                <a14:useLocalDpi xmlns:a14="http://schemas.microsoft.com/office/drawing/2010/main"/>
              </a:ext>
            </a:extLst>
          </a:blip>
          <a:srcRect/>
          <a:stretch/>
        </p:blipFill>
        <p:spPr>
          <a:xfrm>
            <a:off x="267654" y="6366530"/>
            <a:ext cx="621041" cy="242364"/>
          </a:xfrm>
          <a:prstGeom prst="rect">
            <a:avLst/>
          </a:prstGeom>
        </p:spPr>
      </p:pic>
      <p:pic>
        <p:nvPicPr>
          <p:cNvPr id="5" name="Image 4">
            <a:extLst>
              <a:ext uri="{FF2B5EF4-FFF2-40B4-BE49-F238E27FC236}">
                <a16:creationId xmlns:a16="http://schemas.microsoft.com/office/drawing/2014/main" id="{0BA6DC0D-28D5-9BE0-00CD-5E471E6266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08025" y="6298911"/>
            <a:ext cx="796390" cy="390167"/>
          </a:xfrm>
          <a:prstGeom prst="rect">
            <a:avLst/>
          </a:prstGeom>
        </p:spPr>
      </p:pic>
      <p:grpSp>
        <p:nvGrpSpPr>
          <p:cNvPr id="2" name="Groupe 1">
            <a:extLst>
              <a:ext uri="{FF2B5EF4-FFF2-40B4-BE49-F238E27FC236}">
                <a16:creationId xmlns:a16="http://schemas.microsoft.com/office/drawing/2014/main" id="{52026C81-3318-E7E8-ADA1-C8469E731237}"/>
              </a:ext>
            </a:extLst>
          </p:cNvPr>
          <p:cNvGrpSpPr/>
          <p:nvPr userDrawn="1"/>
        </p:nvGrpSpPr>
        <p:grpSpPr>
          <a:xfrm>
            <a:off x="1175179" y="2484133"/>
            <a:ext cx="2274350" cy="2268000"/>
            <a:chOff x="2022475" y="2914482"/>
            <a:chExt cx="2274350" cy="2268000"/>
          </a:xfrm>
        </p:grpSpPr>
        <p:sp>
          <p:nvSpPr>
            <p:cNvPr id="6" name="Ellipse 5">
              <a:extLst>
                <a:ext uri="{FF2B5EF4-FFF2-40B4-BE49-F238E27FC236}">
                  <a16:creationId xmlns:a16="http://schemas.microsoft.com/office/drawing/2014/main" id="{2BAD4E2C-16FE-F51E-554E-215355EA1D7A}"/>
                </a:ext>
              </a:extLst>
            </p:cNvPr>
            <p:cNvSpPr/>
            <p:nvPr/>
          </p:nvSpPr>
          <p:spPr>
            <a:xfrm>
              <a:off x="2092850" y="2972158"/>
              <a:ext cx="2152650" cy="21526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11" name="ZoneTexte 10">
              <a:extLst>
                <a:ext uri="{FF2B5EF4-FFF2-40B4-BE49-F238E27FC236}">
                  <a16:creationId xmlns:a16="http://schemas.microsoft.com/office/drawing/2014/main" id="{8490C097-D6C2-2E67-52A7-A8B2070D04D9}"/>
                </a:ext>
              </a:extLst>
            </p:cNvPr>
            <p:cNvSpPr txBox="1"/>
            <p:nvPr/>
          </p:nvSpPr>
          <p:spPr>
            <a:xfrm>
              <a:off x="2086500" y="3431374"/>
              <a:ext cx="2152650"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a:ln>
                    <a:noFill/>
                  </a:ln>
                  <a:solidFill>
                    <a:prstClr val="white"/>
                  </a:solidFill>
                  <a:effectLst/>
                  <a:uLnTx/>
                  <a:uFillTx/>
                  <a:latin typeface="Lato Light"/>
                  <a:ea typeface="+mn-ea"/>
                  <a:cs typeface="Lato Light"/>
                </a:rPr>
                <a:t>Texte</a:t>
              </a:r>
            </a:p>
          </p:txBody>
        </p:sp>
        <p:sp>
          <p:nvSpPr>
            <p:cNvPr id="14" name="Arc 13">
              <a:extLst>
                <a:ext uri="{FF2B5EF4-FFF2-40B4-BE49-F238E27FC236}">
                  <a16:creationId xmlns:a16="http://schemas.microsoft.com/office/drawing/2014/main" id="{97691D4B-CCFC-C649-46D9-B559D6BE61D9}"/>
                </a:ext>
              </a:extLst>
            </p:cNvPr>
            <p:cNvSpPr/>
            <p:nvPr/>
          </p:nvSpPr>
          <p:spPr>
            <a:xfrm>
              <a:off x="2028825" y="2914482"/>
              <a:ext cx="2268000" cy="2268000"/>
            </a:xfrm>
            <a:prstGeom prst="arc">
              <a:avLst>
                <a:gd name="adj1" fmla="val 16200000"/>
                <a:gd name="adj2" fmla="val 21002830"/>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black"/>
                </a:solidFill>
                <a:effectLst/>
                <a:uLnTx/>
                <a:uFillTx/>
                <a:latin typeface="Lato Light"/>
                <a:ea typeface="+mn-ea"/>
                <a:cs typeface="Lato Light"/>
              </a:endParaRPr>
            </a:p>
          </p:txBody>
        </p:sp>
        <p:sp>
          <p:nvSpPr>
            <p:cNvPr id="15" name="Arc 14">
              <a:extLst>
                <a:ext uri="{FF2B5EF4-FFF2-40B4-BE49-F238E27FC236}">
                  <a16:creationId xmlns:a16="http://schemas.microsoft.com/office/drawing/2014/main" id="{305C6B75-1884-6FB9-1F34-1E2225C74956}"/>
                </a:ext>
              </a:extLst>
            </p:cNvPr>
            <p:cNvSpPr/>
            <p:nvPr/>
          </p:nvSpPr>
          <p:spPr>
            <a:xfrm>
              <a:off x="2022475" y="2914482"/>
              <a:ext cx="2268000" cy="2268000"/>
            </a:xfrm>
            <a:prstGeom prst="arc">
              <a:avLst>
                <a:gd name="adj1" fmla="val 5706517"/>
                <a:gd name="adj2" fmla="val 11070259"/>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black"/>
                </a:solidFill>
                <a:effectLst/>
                <a:uLnTx/>
                <a:uFillTx/>
                <a:latin typeface="Lato Light"/>
                <a:ea typeface="+mn-ea"/>
                <a:cs typeface="Lato Light"/>
              </a:endParaRPr>
            </a:p>
          </p:txBody>
        </p:sp>
      </p:grpSp>
      <p:grpSp>
        <p:nvGrpSpPr>
          <p:cNvPr id="16" name="Groupe 15">
            <a:extLst>
              <a:ext uri="{FF2B5EF4-FFF2-40B4-BE49-F238E27FC236}">
                <a16:creationId xmlns:a16="http://schemas.microsoft.com/office/drawing/2014/main" id="{8363B4D0-A7A5-91FA-B9A8-47543CB8E8DC}"/>
              </a:ext>
            </a:extLst>
          </p:cNvPr>
          <p:cNvGrpSpPr/>
          <p:nvPr userDrawn="1"/>
        </p:nvGrpSpPr>
        <p:grpSpPr>
          <a:xfrm>
            <a:off x="7826072" y="4165933"/>
            <a:ext cx="2274350" cy="2268000"/>
            <a:chOff x="4946650" y="4125892"/>
            <a:chExt cx="2274350" cy="2268000"/>
          </a:xfrm>
        </p:grpSpPr>
        <p:sp>
          <p:nvSpPr>
            <p:cNvPr id="17" name="Ellipse 16">
              <a:extLst>
                <a:ext uri="{FF2B5EF4-FFF2-40B4-BE49-F238E27FC236}">
                  <a16:creationId xmlns:a16="http://schemas.microsoft.com/office/drawing/2014/main" id="{061E4969-6BA7-DD33-AB10-692E47C44CFB}"/>
                </a:ext>
              </a:extLst>
            </p:cNvPr>
            <p:cNvSpPr/>
            <p:nvPr/>
          </p:nvSpPr>
          <p:spPr>
            <a:xfrm>
              <a:off x="5019675" y="4183568"/>
              <a:ext cx="2152650" cy="21526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18" name="ZoneTexte 17">
              <a:extLst>
                <a:ext uri="{FF2B5EF4-FFF2-40B4-BE49-F238E27FC236}">
                  <a16:creationId xmlns:a16="http://schemas.microsoft.com/office/drawing/2014/main" id="{B46F0AFF-9CB7-C915-6C6B-EF0EECFA5912}"/>
                </a:ext>
              </a:extLst>
            </p:cNvPr>
            <p:cNvSpPr txBox="1"/>
            <p:nvPr/>
          </p:nvSpPr>
          <p:spPr>
            <a:xfrm>
              <a:off x="5040838" y="4615812"/>
              <a:ext cx="2152650"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prstClr val="white"/>
                  </a:solidFill>
                  <a:effectLst/>
                  <a:uLnTx/>
                  <a:uFillTx/>
                  <a:latin typeface="Lato Light"/>
                  <a:ea typeface="+mn-ea"/>
                  <a:cs typeface="Lato Light"/>
                </a:rPr>
                <a:t>Texte</a:t>
              </a:r>
            </a:p>
          </p:txBody>
        </p:sp>
        <p:sp>
          <p:nvSpPr>
            <p:cNvPr id="19" name="Arc 18">
              <a:extLst>
                <a:ext uri="{FF2B5EF4-FFF2-40B4-BE49-F238E27FC236}">
                  <a16:creationId xmlns:a16="http://schemas.microsoft.com/office/drawing/2014/main" id="{BC7E4EE9-2626-42C4-2847-9FDDF45EF7D7}"/>
                </a:ext>
              </a:extLst>
            </p:cNvPr>
            <p:cNvSpPr/>
            <p:nvPr/>
          </p:nvSpPr>
          <p:spPr>
            <a:xfrm>
              <a:off x="4953000" y="4125892"/>
              <a:ext cx="2268000" cy="2268000"/>
            </a:xfrm>
            <a:prstGeom prst="arc">
              <a:avLst>
                <a:gd name="adj1" fmla="val 16200000"/>
                <a:gd name="adj2" fmla="val 21002830"/>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black"/>
                </a:solidFill>
                <a:effectLst/>
                <a:uLnTx/>
                <a:uFillTx/>
                <a:latin typeface="Lato Light"/>
                <a:ea typeface="+mn-ea"/>
                <a:cs typeface="Lato Light"/>
              </a:endParaRPr>
            </a:p>
          </p:txBody>
        </p:sp>
        <p:sp>
          <p:nvSpPr>
            <p:cNvPr id="20" name="Arc 19">
              <a:extLst>
                <a:ext uri="{FF2B5EF4-FFF2-40B4-BE49-F238E27FC236}">
                  <a16:creationId xmlns:a16="http://schemas.microsoft.com/office/drawing/2014/main" id="{D72DB14B-822B-03BA-CB40-1825D57301E7}"/>
                </a:ext>
              </a:extLst>
            </p:cNvPr>
            <p:cNvSpPr/>
            <p:nvPr/>
          </p:nvSpPr>
          <p:spPr>
            <a:xfrm>
              <a:off x="4946650" y="4125892"/>
              <a:ext cx="2268000" cy="2268000"/>
            </a:xfrm>
            <a:prstGeom prst="arc">
              <a:avLst>
                <a:gd name="adj1" fmla="val 3451224"/>
                <a:gd name="adj2" fmla="val 7307370"/>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black"/>
                </a:solidFill>
                <a:effectLst/>
                <a:uLnTx/>
                <a:uFillTx/>
                <a:latin typeface="Lato Light"/>
                <a:ea typeface="+mn-ea"/>
                <a:cs typeface="Lato Light"/>
              </a:endParaRPr>
            </a:p>
          </p:txBody>
        </p:sp>
      </p:grpSp>
      <p:grpSp>
        <p:nvGrpSpPr>
          <p:cNvPr id="21" name="Groupe 20">
            <a:extLst>
              <a:ext uri="{FF2B5EF4-FFF2-40B4-BE49-F238E27FC236}">
                <a16:creationId xmlns:a16="http://schemas.microsoft.com/office/drawing/2014/main" id="{75316271-41BF-E7D2-7F02-68FE66AC10E1}"/>
              </a:ext>
            </a:extLst>
          </p:cNvPr>
          <p:cNvGrpSpPr/>
          <p:nvPr userDrawn="1"/>
        </p:nvGrpSpPr>
        <p:grpSpPr>
          <a:xfrm>
            <a:off x="9027272" y="1612672"/>
            <a:ext cx="2376000" cy="2494800"/>
            <a:chOff x="7828502" y="2800423"/>
            <a:chExt cx="2376000" cy="2494800"/>
          </a:xfrm>
        </p:grpSpPr>
        <p:sp>
          <p:nvSpPr>
            <p:cNvPr id="22" name="Ellipse 21">
              <a:extLst>
                <a:ext uri="{FF2B5EF4-FFF2-40B4-BE49-F238E27FC236}">
                  <a16:creationId xmlns:a16="http://schemas.microsoft.com/office/drawing/2014/main" id="{28413C50-177D-4C32-C2DB-90F63B6FE4BD}"/>
                </a:ext>
              </a:extLst>
            </p:cNvPr>
            <p:cNvSpPr/>
            <p:nvPr/>
          </p:nvSpPr>
          <p:spPr>
            <a:xfrm>
              <a:off x="7958152" y="2902810"/>
              <a:ext cx="2152650" cy="21526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23" name="ZoneTexte 22">
              <a:extLst>
                <a:ext uri="{FF2B5EF4-FFF2-40B4-BE49-F238E27FC236}">
                  <a16:creationId xmlns:a16="http://schemas.microsoft.com/office/drawing/2014/main" id="{95BBE874-9C9B-43D5-FE97-543FDFCD4A07}"/>
                </a:ext>
              </a:extLst>
            </p:cNvPr>
            <p:cNvSpPr txBox="1"/>
            <p:nvPr/>
          </p:nvSpPr>
          <p:spPr>
            <a:xfrm>
              <a:off x="7979077" y="3365645"/>
              <a:ext cx="2152650"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a:ln>
                    <a:noFill/>
                  </a:ln>
                  <a:solidFill>
                    <a:prstClr val="white"/>
                  </a:solidFill>
                  <a:effectLst/>
                  <a:uLnTx/>
                  <a:uFillTx/>
                  <a:latin typeface="Lato Light"/>
                  <a:ea typeface="+mn-ea"/>
                  <a:cs typeface="Lato Light"/>
                </a:rPr>
                <a:t>Texte</a:t>
              </a:r>
            </a:p>
          </p:txBody>
        </p:sp>
        <p:sp>
          <p:nvSpPr>
            <p:cNvPr id="24" name="Arc 23">
              <a:extLst>
                <a:ext uri="{FF2B5EF4-FFF2-40B4-BE49-F238E27FC236}">
                  <a16:creationId xmlns:a16="http://schemas.microsoft.com/office/drawing/2014/main" id="{57548BD9-55C3-2BE7-E6D2-D54A82F06FBB}"/>
                </a:ext>
              </a:extLst>
            </p:cNvPr>
            <p:cNvSpPr/>
            <p:nvPr/>
          </p:nvSpPr>
          <p:spPr>
            <a:xfrm>
              <a:off x="7828502" y="2800423"/>
              <a:ext cx="2376000" cy="2494800"/>
            </a:xfrm>
            <a:prstGeom prst="arc">
              <a:avLst>
                <a:gd name="adj1" fmla="val 14680842"/>
                <a:gd name="adj2" fmla="val 19119415"/>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black"/>
                </a:solidFill>
                <a:effectLst/>
                <a:uLnTx/>
                <a:uFillTx/>
                <a:latin typeface="Lato Light"/>
                <a:ea typeface="+mn-ea"/>
                <a:cs typeface="Lato Light"/>
              </a:endParaRPr>
            </a:p>
          </p:txBody>
        </p:sp>
        <p:sp>
          <p:nvSpPr>
            <p:cNvPr id="25" name="Arc 24">
              <a:extLst>
                <a:ext uri="{FF2B5EF4-FFF2-40B4-BE49-F238E27FC236}">
                  <a16:creationId xmlns:a16="http://schemas.microsoft.com/office/drawing/2014/main" id="{5CD0E91A-2BCA-C70A-0A29-F6C1260EF887}"/>
                </a:ext>
              </a:extLst>
            </p:cNvPr>
            <p:cNvSpPr/>
            <p:nvPr/>
          </p:nvSpPr>
          <p:spPr>
            <a:xfrm>
              <a:off x="7894652" y="2858884"/>
              <a:ext cx="2268000" cy="2268000"/>
            </a:xfrm>
            <a:prstGeom prst="arc">
              <a:avLst>
                <a:gd name="adj1" fmla="val 4022686"/>
                <a:gd name="adj2" fmla="val 8818318"/>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black"/>
                </a:solidFill>
                <a:effectLst/>
                <a:uLnTx/>
                <a:uFillTx/>
                <a:latin typeface="Lato Light"/>
                <a:ea typeface="+mn-ea"/>
                <a:cs typeface="Lato Light"/>
              </a:endParaRPr>
            </a:p>
          </p:txBody>
        </p:sp>
      </p:grpSp>
      <p:sp>
        <p:nvSpPr>
          <p:cNvPr id="26" name="Ellipse 25">
            <a:extLst>
              <a:ext uri="{FF2B5EF4-FFF2-40B4-BE49-F238E27FC236}">
                <a16:creationId xmlns:a16="http://schemas.microsoft.com/office/drawing/2014/main" id="{AE187F93-AE94-C6A8-1FD7-E7633BCB00D8}"/>
              </a:ext>
            </a:extLst>
          </p:cNvPr>
          <p:cNvSpPr/>
          <p:nvPr userDrawn="1"/>
        </p:nvSpPr>
        <p:spPr>
          <a:xfrm>
            <a:off x="5719074" y="2281830"/>
            <a:ext cx="2129184" cy="2142267"/>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grpSp>
        <p:nvGrpSpPr>
          <p:cNvPr id="28" name="Groupe 27">
            <a:extLst>
              <a:ext uri="{FF2B5EF4-FFF2-40B4-BE49-F238E27FC236}">
                <a16:creationId xmlns:a16="http://schemas.microsoft.com/office/drawing/2014/main" id="{E3A3AC56-FB30-F7CA-6880-1DC8AEB53665}"/>
              </a:ext>
            </a:extLst>
          </p:cNvPr>
          <p:cNvGrpSpPr/>
          <p:nvPr userDrawn="1"/>
        </p:nvGrpSpPr>
        <p:grpSpPr>
          <a:xfrm>
            <a:off x="3638025" y="4424097"/>
            <a:ext cx="2274350" cy="2268000"/>
            <a:chOff x="2022475" y="2914482"/>
            <a:chExt cx="2274350" cy="2268000"/>
          </a:xfrm>
        </p:grpSpPr>
        <p:sp>
          <p:nvSpPr>
            <p:cNvPr id="29" name="Ellipse 28">
              <a:extLst>
                <a:ext uri="{FF2B5EF4-FFF2-40B4-BE49-F238E27FC236}">
                  <a16:creationId xmlns:a16="http://schemas.microsoft.com/office/drawing/2014/main" id="{D77B9D71-7EE0-185F-7CDE-5C272D4D89B6}"/>
                </a:ext>
              </a:extLst>
            </p:cNvPr>
            <p:cNvSpPr/>
            <p:nvPr/>
          </p:nvSpPr>
          <p:spPr>
            <a:xfrm>
              <a:off x="2092850" y="2972158"/>
              <a:ext cx="2152650" cy="21526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30" name="ZoneTexte 29">
              <a:extLst>
                <a:ext uri="{FF2B5EF4-FFF2-40B4-BE49-F238E27FC236}">
                  <a16:creationId xmlns:a16="http://schemas.microsoft.com/office/drawing/2014/main" id="{7CFD535C-EF19-B14B-D09D-676CE3F6FF57}"/>
                </a:ext>
              </a:extLst>
            </p:cNvPr>
            <p:cNvSpPr txBox="1"/>
            <p:nvPr/>
          </p:nvSpPr>
          <p:spPr>
            <a:xfrm>
              <a:off x="2099200" y="3303166"/>
              <a:ext cx="2152650"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a:ln>
                    <a:noFill/>
                  </a:ln>
                  <a:solidFill>
                    <a:prstClr val="white"/>
                  </a:solidFill>
                  <a:effectLst/>
                  <a:uLnTx/>
                  <a:uFillTx/>
                  <a:latin typeface="Lato Light"/>
                  <a:ea typeface="+mn-ea"/>
                  <a:cs typeface="Lato Light"/>
                </a:rPr>
                <a:t>Texte</a:t>
              </a:r>
            </a:p>
          </p:txBody>
        </p:sp>
        <p:sp>
          <p:nvSpPr>
            <p:cNvPr id="31" name="Arc 30">
              <a:extLst>
                <a:ext uri="{FF2B5EF4-FFF2-40B4-BE49-F238E27FC236}">
                  <a16:creationId xmlns:a16="http://schemas.microsoft.com/office/drawing/2014/main" id="{DBA72A9F-E835-BF68-C1F5-6FEFE1214CC7}"/>
                </a:ext>
              </a:extLst>
            </p:cNvPr>
            <p:cNvSpPr/>
            <p:nvPr/>
          </p:nvSpPr>
          <p:spPr>
            <a:xfrm>
              <a:off x="2028825" y="2914482"/>
              <a:ext cx="2268000" cy="2268000"/>
            </a:xfrm>
            <a:prstGeom prst="arc">
              <a:avLst>
                <a:gd name="adj1" fmla="val 16200000"/>
                <a:gd name="adj2" fmla="val 21002830"/>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black"/>
                </a:solidFill>
                <a:effectLst/>
                <a:uLnTx/>
                <a:uFillTx/>
                <a:latin typeface="Lato Light"/>
                <a:ea typeface="+mn-ea"/>
                <a:cs typeface="Lato Light"/>
              </a:endParaRPr>
            </a:p>
          </p:txBody>
        </p:sp>
        <p:sp>
          <p:nvSpPr>
            <p:cNvPr id="32" name="Arc 31">
              <a:extLst>
                <a:ext uri="{FF2B5EF4-FFF2-40B4-BE49-F238E27FC236}">
                  <a16:creationId xmlns:a16="http://schemas.microsoft.com/office/drawing/2014/main" id="{091ECA41-3482-BDE6-74BF-01C6B285713B}"/>
                </a:ext>
              </a:extLst>
            </p:cNvPr>
            <p:cNvSpPr/>
            <p:nvPr/>
          </p:nvSpPr>
          <p:spPr>
            <a:xfrm>
              <a:off x="2022475" y="2914482"/>
              <a:ext cx="2268000" cy="2268000"/>
            </a:xfrm>
            <a:prstGeom prst="arc">
              <a:avLst>
                <a:gd name="adj1" fmla="val 5706517"/>
                <a:gd name="adj2" fmla="val 11070259"/>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black"/>
                </a:solidFill>
                <a:effectLst/>
                <a:uLnTx/>
                <a:uFillTx/>
                <a:latin typeface="Lato Light"/>
                <a:ea typeface="+mn-ea"/>
                <a:cs typeface="Lato Light"/>
              </a:endParaRPr>
            </a:p>
          </p:txBody>
        </p:sp>
      </p:grpSp>
    </p:spTree>
    <p:extLst>
      <p:ext uri="{BB962C8B-B14F-4D97-AF65-F5344CB8AC3E}">
        <p14:creationId xmlns:p14="http://schemas.microsoft.com/office/powerpoint/2010/main" val="25150311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1_Titre seul Bleu vague">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pic>
        <p:nvPicPr>
          <p:cNvPr id="17410" name="Picture 2">
            <a:extLst>
              <a:ext uri="{FF2B5EF4-FFF2-40B4-BE49-F238E27FC236}">
                <a16:creationId xmlns:a16="http://schemas.microsoft.com/office/drawing/2014/main" id="{7466B5FA-A02E-4CFC-D14D-8E111D57624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40817"/>
            <a:ext cx="12192000" cy="1717184"/>
          </a:xfrm>
          <a:prstGeom prst="rect">
            <a:avLst/>
          </a:prstGeom>
          <a:noFill/>
          <a:extLst>
            <a:ext uri="{909E8E84-426E-40DD-AFC4-6F175D3DCCD1}">
              <a14:hiddenFill xmlns:a14="http://schemas.microsoft.com/office/drawing/2010/main">
                <a:solidFill>
                  <a:srgbClr val="FFFFFF"/>
                </a:solidFill>
              </a14:hiddenFill>
            </a:ext>
          </a:extLst>
        </p:spPr>
      </p:pic>
      <p:sp>
        <p:nvSpPr>
          <p:cNvPr id="13" name="Forme libre : forme 19">
            <a:extLst>
              <a:ext uri="{FF2B5EF4-FFF2-40B4-BE49-F238E27FC236}">
                <a16:creationId xmlns:a16="http://schemas.microsoft.com/office/drawing/2014/main" id="{200DEB44-0BEA-4ECD-954E-8F2BDF70B675}"/>
              </a:ext>
            </a:extLst>
          </p:cNvPr>
          <p:cNvSpPr>
            <a:spLocks noChangeAspect="1"/>
          </p:cNvSpPr>
          <p:nvPr/>
        </p:nvSpPr>
        <p:spPr>
          <a:xfrm>
            <a:off x="-93770" y="6103790"/>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8" name="Connecteur droit 7">
            <a:extLst>
              <a:ext uri="{FF2B5EF4-FFF2-40B4-BE49-F238E27FC236}">
                <a16:creationId xmlns:a16="http://schemas.microsoft.com/office/drawing/2014/main" id="{95A6FF3D-8668-45EE-90D6-7A5F5609D8EB}"/>
              </a:ext>
            </a:extLst>
          </p:cNvPr>
          <p:cNvCxnSpPr>
            <a:cxnSpLocks/>
          </p:cNvCxnSpPr>
          <p:nvPr/>
        </p:nvCxnSpPr>
        <p:spPr>
          <a:xfrm>
            <a:off x="401934" y="1383013"/>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9" name="Espace réservé du titre 2">
            <a:extLst>
              <a:ext uri="{FF2B5EF4-FFF2-40B4-BE49-F238E27FC236}">
                <a16:creationId xmlns:a16="http://schemas.microsoft.com/office/drawing/2014/main" id="{0CAE0ABB-492C-408B-9012-36A73252D3B4}"/>
              </a:ext>
            </a:extLst>
          </p:cNvPr>
          <p:cNvSpPr>
            <a:spLocks noGrp="1"/>
          </p:cNvSpPr>
          <p:nvPr>
            <p:ph type="title" hasCustomPrompt="1"/>
          </p:nvPr>
        </p:nvSpPr>
        <p:spPr>
          <a:xfrm>
            <a:off x="407988" y="680862"/>
            <a:ext cx="10336212" cy="492443"/>
          </a:xfrm>
          <a:prstGeom prst="rect">
            <a:avLst/>
          </a:prstGeom>
        </p:spPr>
        <p:txBody>
          <a:bodyPr vert="horz" wrap="square" lIns="0" tIns="0" rIns="0" bIns="0" rtlCol="0" anchor="b">
            <a:spAutoFit/>
          </a:bodyPr>
          <a:lstStyle>
            <a:lvl1pPr>
              <a:defRPr sz="3200">
                <a:solidFill>
                  <a:schemeClr val="bg1"/>
                </a:solidFill>
              </a:defRPr>
            </a:lvl1pPr>
          </a:lstStyle>
          <a:p>
            <a:r>
              <a:rPr lang="fr-FR"/>
              <a:t>Titre de la slide</a:t>
            </a:r>
          </a:p>
        </p:txBody>
      </p:sp>
      <p:sp>
        <p:nvSpPr>
          <p:cNvPr id="7" name="Espace réservé du texte 4">
            <a:extLst>
              <a:ext uri="{FF2B5EF4-FFF2-40B4-BE49-F238E27FC236}">
                <a16:creationId xmlns:a16="http://schemas.microsoft.com/office/drawing/2014/main" id="{398DB50C-BD4B-4F28-8425-371C971DCB41}"/>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pic>
        <p:nvPicPr>
          <p:cNvPr id="12" name="Image 11">
            <a:extLst>
              <a:ext uri="{FF2B5EF4-FFF2-40B4-BE49-F238E27FC236}">
                <a16:creationId xmlns:a16="http://schemas.microsoft.com/office/drawing/2014/main" id="{115BFB61-8767-4EFA-A65F-351007629DFB}"/>
              </a:ext>
            </a:extLst>
          </p:cNvPr>
          <p:cNvPicPr>
            <a:picLocks noChangeAspect="1"/>
          </p:cNvPicPr>
          <p:nvPr/>
        </p:nvPicPr>
        <p:blipFill>
          <a:blip r:embed="rId3" cstate="screen">
            <a:extLst>
              <a:ext uri="{28A0092B-C50C-407E-A947-70E740481C1C}">
                <a14:useLocalDpi xmlns:a14="http://schemas.microsoft.com/office/drawing/2010/main"/>
              </a:ext>
            </a:extLst>
          </a:blip>
          <a:srcRect/>
          <a:stretch/>
        </p:blipFill>
        <p:spPr>
          <a:xfrm>
            <a:off x="267654" y="6366530"/>
            <a:ext cx="621041" cy="242364"/>
          </a:xfrm>
          <a:prstGeom prst="rect">
            <a:avLst/>
          </a:prstGeom>
        </p:spPr>
      </p:pic>
      <p:pic>
        <p:nvPicPr>
          <p:cNvPr id="5" name="Image 4">
            <a:extLst>
              <a:ext uri="{FF2B5EF4-FFF2-40B4-BE49-F238E27FC236}">
                <a16:creationId xmlns:a16="http://schemas.microsoft.com/office/drawing/2014/main" id="{0BA6DC0D-28D5-9BE0-00CD-5E471E6266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08025" y="6298911"/>
            <a:ext cx="796390" cy="390167"/>
          </a:xfrm>
          <a:prstGeom prst="rect">
            <a:avLst/>
          </a:prstGeom>
        </p:spPr>
      </p:pic>
      <p:sp>
        <p:nvSpPr>
          <p:cNvPr id="2" name="Ellipse 1">
            <a:extLst>
              <a:ext uri="{FF2B5EF4-FFF2-40B4-BE49-F238E27FC236}">
                <a16:creationId xmlns:a16="http://schemas.microsoft.com/office/drawing/2014/main" id="{EFD9A88D-31E5-01FE-C836-266F2882D59A}"/>
              </a:ext>
            </a:extLst>
          </p:cNvPr>
          <p:cNvSpPr/>
          <p:nvPr userDrawn="1"/>
        </p:nvSpPr>
        <p:spPr>
          <a:xfrm>
            <a:off x="4220377" y="1404431"/>
            <a:ext cx="3751247" cy="3751247"/>
          </a:xfrm>
          <a:prstGeom prst="ellipse">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grpSp>
        <p:nvGrpSpPr>
          <p:cNvPr id="6" name="Groupe 5">
            <a:extLst>
              <a:ext uri="{FF2B5EF4-FFF2-40B4-BE49-F238E27FC236}">
                <a16:creationId xmlns:a16="http://schemas.microsoft.com/office/drawing/2014/main" id="{139E5100-A7A0-79C6-3C9A-2517437CB02A}"/>
              </a:ext>
            </a:extLst>
          </p:cNvPr>
          <p:cNvGrpSpPr/>
          <p:nvPr userDrawn="1"/>
        </p:nvGrpSpPr>
        <p:grpSpPr>
          <a:xfrm>
            <a:off x="1241056" y="1587619"/>
            <a:ext cx="9519094" cy="3491215"/>
            <a:chOff x="1221564" y="1427750"/>
            <a:chExt cx="9519094" cy="3491215"/>
          </a:xfrm>
        </p:grpSpPr>
        <p:grpSp>
          <p:nvGrpSpPr>
            <p:cNvPr id="11" name="Groupe 10">
              <a:extLst>
                <a:ext uri="{FF2B5EF4-FFF2-40B4-BE49-F238E27FC236}">
                  <a16:creationId xmlns:a16="http://schemas.microsoft.com/office/drawing/2014/main" id="{23C87345-B1DC-CD3E-FDF0-4B24C92A8FDB}"/>
                </a:ext>
              </a:extLst>
            </p:cNvPr>
            <p:cNvGrpSpPr/>
            <p:nvPr/>
          </p:nvGrpSpPr>
          <p:grpSpPr>
            <a:xfrm>
              <a:off x="1221564" y="1427750"/>
              <a:ext cx="9519094" cy="3491215"/>
              <a:chOff x="1215468" y="1427750"/>
              <a:chExt cx="9519094" cy="3491215"/>
            </a:xfrm>
          </p:grpSpPr>
          <p:sp>
            <p:nvSpPr>
              <p:cNvPr id="16" name="Ellipse 15">
                <a:extLst>
                  <a:ext uri="{FF2B5EF4-FFF2-40B4-BE49-F238E27FC236}">
                    <a16:creationId xmlns:a16="http://schemas.microsoft.com/office/drawing/2014/main" id="{FA32C1C8-CBC9-80E3-DC5D-C89A6BE33067}"/>
                  </a:ext>
                </a:extLst>
              </p:cNvPr>
              <p:cNvSpPr/>
              <p:nvPr/>
            </p:nvSpPr>
            <p:spPr>
              <a:xfrm>
                <a:off x="4681730" y="1816909"/>
                <a:ext cx="2754806" cy="2692797"/>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grpSp>
            <p:nvGrpSpPr>
              <p:cNvPr id="17" name="Groupe 16">
                <a:extLst>
                  <a:ext uri="{FF2B5EF4-FFF2-40B4-BE49-F238E27FC236}">
                    <a16:creationId xmlns:a16="http://schemas.microsoft.com/office/drawing/2014/main" id="{95E99477-4650-C233-C732-9EC3639F689F}"/>
                  </a:ext>
                </a:extLst>
              </p:cNvPr>
              <p:cNvGrpSpPr/>
              <p:nvPr/>
            </p:nvGrpSpPr>
            <p:grpSpPr>
              <a:xfrm>
                <a:off x="4929064" y="2058675"/>
                <a:ext cx="2260138" cy="2209264"/>
                <a:chOff x="5498369" y="446308"/>
                <a:chExt cx="2657866" cy="2598039"/>
              </a:xfrm>
              <a:effectLst/>
            </p:grpSpPr>
            <p:sp>
              <p:nvSpPr>
                <p:cNvPr id="36" name="Ellipse 35">
                  <a:extLst>
                    <a:ext uri="{FF2B5EF4-FFF2-40B4-BE49-F238E27FC236}">
                      <a16:creationId xmlns:a16="http://schemas.microsoft.com/office/drawing/2014/main" id="{C8F04CCF-2960-643A-BAF2-5929789641B0}"/>
                    </a:ext>
                  </a:extLst>
                </p:cNvPr>
                <p:cNvSpPr/>
                <p:nvPr/>
              </p:nvSpPr>
              <p:spPr>
                <a:xfrm>
                  <a:off x="5498369" y="446308"/>
                  <a:ext cx="2657866" cy="2598039"/>
                </a:xfrm>
                <a:prstGeom prst="ellips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37" name="ZoneTexte 36">
                  <a:extLst>
                    <a:ext uri="{FF2B5EF4-FFF2-40B4-BE49-F238E27FC236}">
                      <a16:creationId xmlns:a16="http://schemas.microsoft.com/office/drawing/2014/main" id="{27C15B15-B1C8-3FDF-0841-C037B960B6D6}"/>
                    </a:ext>
                  </a:extLst>
                </p:cNvPr>
                <p:cNvSpPr txBox="1"/>
                <p:nvPr/>
              </p:nvSpPr>
              <p:spPr>
                <a:xfrm>
                  <a:off x="6087529" y="1538225"/>
                  <a:ext cx="1506070" cy="36193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white"/>
                      </a:solidFill>
                      <a:effectLst/>
                      <a:uLnTx/>
                      <a:uFillTx/>
                      <a:latin typeface="Lato Black" panose="020F0502020204030203" pitchFamily="34" charset="0"/>
                      <a:ea typeface="Lato Black" panose="020F0502020204030203" pitchFamily="34" charset="0"/>
                      <a:cs typeface="Lato Black" panose="020F0502020204030203" pitchFamily="34" charset="0"/>
                    </a:rPr>
                    <a:t>Titre</a:t>
                  </a:r>
                </a:p>
              </p:txBody>
            </p:sp>
          </p:grpSp>
          <p:sp>
            <p:nvSpPr>
              <p:cNvPr id="18" name="ZoneTexte 17">
                <a:extLst>
                  <a:ext uri="{FF2B5EF4-FFF2-40B4-BE49-F238E27FC236}">
                    <a16:creationId xmlns:a16="http://schemas.microsoft.com/office/drawing/2014/main" id="{AA2F540D-DA8D-6AEE-6500-73D8299593E6}"/>
                  </a:ext>
                </a:extLst>
              </p:cNvPr>
              <p:cNvSpPr txBox="1"/>
              <p:nvPr/>
            </p:nvSpPr>
            <p:spPr>
              <a:xfrm>
                <a:off x="1348399" y="1434507"/>
                <a:ext cx="2790825" cy="4924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srgbClr val="038DCC"/>
                    </a:solidFill>
                    <a:effectLst/>
                    <a:uLnTx/>
                    <a:uFillTx/>
                    <a:latin typeface="Lato Black" panose="020F0502020204030203" pitchFamily="34" charset="0"/>
                    <a:ea typeface="Lato Black" panose="020F0502020204030203" pitchFamily="34" charset="0"/>
                    <a:cs typeface="Lato Black" panose="020F0502020204030203" pitchFamily="34" charset="0"/>
                  </a:rPr>
                  <a:t>Titre 1 </a:t>
                </a:r>
                <a:r>
                  <a:rPr kumimoji="0" lang="fr-FR" sz="1600" b="0" i="0" u="none" strike="noStrike" kern="1200" cap="none" spc="0" normalizeH="0" baseline="0" noProof="0">
                    <a:ln>
                      <a:noFill/>
                    </a:ln>
                    <a:solidFill>
                      <a:prstClr val="white"/>
                    </a:solidFill>
                    <a:effectLst/>
                    <a:uLnTx/>
                    <a:uFillTx/>
                    <a:latin typeface="Lato Light"/>
                    <a:ea typeface="+mn-ea"/>
                    <a:cs typeface="Lato Light"/>
                  </a:rPr>
                  <a:t>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prstClr val="white"/>
                    </a:solidFill>
                    <a:effectLst/>
                    <a:uLnTx/>
                    <a:uFillTx/>
                    <a:latin typeface="Lato Light"/>
                    <a:ea typeface="+mn-ea"/>
                    <a:cs typeface="Lato Light"/>
                  </a:rPr>
                  <a:t>Texte</a:t>
                </a:r>
              </a:p>
            </p:txBody>
          </p:sp>
          <p:sp>
            <p:nvSpPr>
              <p:cNvPr id="19" name="ZoneTexte 18">
                <a:extLst>
                  <a:ext uri="{FF2B5EF4-FFF2-40B4-BE49-F238E27FC236}">
                    <a16:creationId xmlns:a16="http://schemas.microsoft.com/office/drawing/2014/main" id="{426173F3-043E-8E5F-C01D-7EF749849ACF}"/>
                  </a:ext>
                </a:extLst>
              </p:cNvPr>
              <p:cNvSpPr txBox="1"/>
              <p:nvPr/>
            </p:nvSpPr>
            <p:spPr>
              <a:xfrm>
                <a:off x="7957924" y="1427750"/>
                <a:ext cx="2340458"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srgbClr val="038DCC"/>
                    </a:solidFill>
                    <a:effectLst/>
                    <a:uLnTx/>
                    <a:uFillTx/>
                    <a:latin typeface="Lato Black" panose="020F0502020204030203" pitchFamily="34" charset="0"/>
                    <a:ea typeface="Lato Black" panose="020F0502020204030203" pitchFamily="34" charset="0"/>
                    <a:cs typeface="Lato Black" panose="020F0502020204030203" pitchFamily="34" charset="0"/>
                  </a:rPr>
                  <a:t>Titre 1 </a:t>
                </a:r>
                <a:r>
                  <a:rPr kumimoji="0" lang="fr-FR" sz="1600" b="0" i="0" u="none" strike="noStrike" kern="1200" cap="none" spc="0" normalizeH="0" baseline="0" noProof="0">
                    <a:ln>
                      <a:noFill/>
                    </a:ln>
                    <a:solidFill>
                      <a:prstClr val="white"/>
                    </a:solidFill>
                    <a:effectLst/>
                    <a:uLnTx/>
                    <a:uFillTx/>
                    <a:latin typeface="Lato Light"/>
                    <a:ea typeface="+mn-ea"/>
                    <a:cs typeface="Lato Light"/>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prstClr val="white"/>
                    </a:solidFill>
                    <a:effectLst/>
                    <a:uLnTx/>
                    <a:uFillTx/>
                    <a:latin typeface="Lato Light"/>
                    <a:ea typeface="+mn-ea"/>
                    <a:cs typeface="Lato Light"/>
                  </a:rPr>
                  <a:t>Texte</a:t>
                </a:r>
              </a:p>
            </p:txBody>
          </p:sp>
          <p:sp>
            <p:nvSpPr>
              <p:cNvPr id="20" name="ZoneTexte 19">
                <a:extLst>
                  <a:ext uri="{FF2B5EF4-FFF2-40B4-BE49-F238E27FC236}">
                    <a16:creationId xmlns:a16="http://schemas.microsoft.com/office/drawing/2014/main" id="{4712A2E0-3827-7EF1-63C9-6684477F79E7}"/>
                  </a:ext>
                </a:extLst>
              </p:cNvPr>
              <p:cNvSpPr txBox="1"/>
              <p:nvPr/>
            </p:nvSpPr>
            <p:spPr>
              <a:xfrm>
                <a:off x="7957924" y="4178940"/>
                <a:ext cx="2776638"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srgbClr val="038DCC"/>
                    </a:solidFill>
                    <a:effectLst/>
                    <a:uLnTx/>
                    <a:uFillTx/>
                    <a:latin typeface="Lato Black" panose="020F0502020204030203" pitchFamily="34" charset="0"/>
                    <a:ea typeface="Lato Black" panose="020F0502020204030203" pitchFamily="34" charset="0"/>
                    <a:cs typeface="Lato Black" panose="020F0502020204030203" pitchFamily="34" charset="0"/>
                  </a:rPr>
                  <a:t>Titre 1 </a:t>
                </a:r>
                <a:r>
                  <a:rPr kumimoji="0" lang="fr-FR" sz="1600" b="0" i="0" u="none" strike="noStrike" kern="1200" cap="none" spc="0" normalizeH="0" baseline="0" noProof="0">
                    <a:ln>
                      <a:noFill/>
                    </a:ln>
                    <a:solidFill>
                      <a:prstClr val="white"/>
                    </a:solidFill>
                    <a:effectLst/>
                    <a:uLnTx/>
                    <a:uFillTx/>
                    <a:latin typeface="Lato Light"/>
                    <a:ea typeface="+mn-ea"/>
                    <a:cs typeface="Lato Light"/>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prstClr val="white"/>
                    </a:solidFill>
                    <a:effectLst/>
                    <a:uLnTx/>
                    <a:uFillTx/>
                    <a:latin typeface="Lato Light"/>
                    <a:ea typeface="+mn-ea"/>
                    <a:cs typeface="Lato Light"/>
                  </a:rPr>
                  <a:t>Texte</a:t>
                </a:r>
              </a:p>
            </p:txBody>
          </p:sp>
          <p:sp>
            <p:nvSpPr>
              <p:cNvPr id="21" name="ZoneTexte 20">
                <a:extLst>
                  <a:ext uri="{FF2B5EF4-FFF2-40B4-BE49-F238E27FC236}">
                    <a16:creationId xmlns:a16="http://schemas.microsoft.com/office/drawing/2014/main" id="{CA00DD6C-AFD9-0CEB-02BB-A7C2990C3F6E}"/>
                  </a:ext>
                </a:extLst>
              </p:cNvPr>
              <p:cNvSpPr txBox="1"/>
              <p:nvPr/>
            </p:nvSpPr>
            <p:spPr>
              <a:xfrm>
                <a:off x="1215468" y="4178939"/>
                <a:ext cx="2908892" cy="4924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srgbClr val="038DCC"/>
                    </a:solidFill>
                    <a:effectLst/>
                    <a:uLnTx/>
                    <a:uFillTx/>
                    <a:latin typeface="Lato Black" panose="020F0502020204030203" pitchFamily="34" charset="0"/>
                    <a:ea typeface="Lato Black" panose="020F0502020204030203" pitchFamily="34" charset="0"/>
                    <a:cs typeface="Lato Black" panose="020F0502020204030203" pitchFamily="34" charset="0"/>
                  </a:rPr>
                  <a:t>Titre 1 </a:t>
                </a:r>
                <a:r>
                  <a:rPr kumimoji="0" lang="fr-FR" sz="1600" b="0" i="0" u="none" strike="noStrike" kern="1200" cap="none" spc="0" normalizeH="0" baseline="0" noProof="0">
                    <a:ln>
                      <a:noFill/>
                    </a:ln>
                    <a:solidFill>
                      <a:prstClr val="white"/>
                    </a:solidFill>
                    <a:effectLst/>
                    <a:uLnTx/>
                    <a:uFillTx/>
                    <a:latin typeface="Lato Light"/>
                    <a:ea typeface="+mn-ea"/>
                    <a:cs typeface="Lato Light"/>
                  </a:rPr>
                  <a:t>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prstClr val="white"/>
                    </a:solidFill>
                    <a:effectLst/>
                    <a:uLnTx/>
                    <a:uFillTx/>
                    <a:latin typeface="Lato Light"/>
                    <a:ea typeface="+mn-ea"/>
                    <a:cs typeface="Lato Light"/>
                  </a:rPr>
                  <a:t>Texte</a:t>
                </a:r>
              </a:p>
            </p:txBody>
          </p:sp>
          <p:grpSp>
            <p:nvGrpSpPr>
              <p:cNvPr id="23" name="Groupe 22">
                <a:extLst>
                  <a:ext uri="{FF2B5EF4-FFF2-40B4-BE49-F238E27FC236}">
                    <a16:creationId xmlns:a16="http://schemas.microsoft.com/office/drawing/2014/main" id="{C619F27D-8F35-3468-5C90-2DE34867710C}"/>
                  </a:ext>
                </a:extLst>
              </p:cNvPr>
              <p:cNvGrpSpPr/>
              <p:nvPr/>
            </p:nvGrpSpPr>
            <p:grpSpPr>
              <a:xfrm>
                <a:off x="6858212" y="1463443"/>
                <a:ext cx="926232" cy="918771"/>
                <a:chOff x="6849469" y="1653037"/>
                <a:chExt cx="926232" cy="918771"/>
              </a:xfrm>
            </p:grpSpPr>
            <p:sp>
              <p:nvSpPr>
                <p:cNvPr id="34" name="Ellipse 33">
                  <a:extLst>
                    <a:ext uri="{FF2B5EF4-FFF2-40B4-BE49-F238E27FC236}">
                      <a16:creationId xmlns:a16="http://schemas.microsoft.com/office/drawing/2014/main" id="{6E53E476-AFE8-3EE3-D1DA-7373A3DF9CF5}"/>
                    </a:ext>
                  </a:extLst>
                </p:cNvPr>
                <p:cNvSpPr/>
                <p:nvPr/>
              </p:nvSpPr>
              <p:spPr>
                <a:xfrm>
                  <a:off x="7037037" y="1653037"/>
                  <a:ext cx="738664" cy="738664"/>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cxnSp>
              <p:nvCxnSpPr>
                <p:cNvPr id="35" name="Connecteur droit 34">
                  <a:extLst>
                    <a:ext uri="{FF2B5EF4-FFF2-40B4-BE49-F238E27FC236}">
                      <a16:creationId xmlns:a16="http://schemas.microsoft.com/office/drawing/2014/main" id="{C606FEA0-10AB-7BA2-BB76-CB23FB45E1AA}"/>
                    </a:ext>
                  </a:extLst>
                </p:cNvPr>
                <p:cNvCxnSpPr>
                  <a:stCxn id="34" idx="3"/>
                  <a:endCxn id="36" idx="7"/>
                </p:cNvCxnSpPr>
                <p:nvPr/>
              </p:nvCxnSpPr>
              <p:spPr>
                <a:xfrm flipH="1">
                  <a:off x="6849469" y="2283526"/>
                  <a:ext cx="295743" cy="288282"/>
                </a:xfrm>
                <a:prstGeom prst="line">
                  <a:avLst/>
                </a:prstGeom>
                <a:ln w="28575" cap="rnd">
                  <a:solidFill>
                    <a:schemeClr val="accent3"/>
                  </a:solidFill>
                  <a:round/>
                </a:ln>
              </p:spPr>
              <p:style>
                <a:lnRef idx="1">
                  <a:schemeClr val="accent1"/>
                </a:lnRef>
                <a:fillRef idx="0">
                  <a:schemeClr val="accent1"/>
                </a:fillRef>
                <a:effectRef idx="0">
                  <a:schemeClr val="accent1"/>
                </a:effectRef>
                <a:fontRef idx="minor">
                  <a:schemeClr val="tx1"/>
                </a:fontRef>
              </p:style>
            </p:cxnSp>
          </p:grpSp>
          <p:pic>
            <p:nvPicPr>
              <p:cNvPr id="24" name="Graphique 23" descr="Cercles avec flèches contour">
                <a:extLst>
                  <a:ext uri="{FF2B5EF4-FFF2-40B4-BE49-F238E27FC236}">
                    <a16:creationId xmlns:a16="http://schemas.microsoft.com/office/drawing/2014/main" id="{7A2DE1AA-575B-71DB-9D47-19D3BD6DBD6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048952" y="1446457"/>
                <a:ext cx="755650" cy="755650"/>
              </a:xfrm>
              <a:prstGeom prst="rect">
                <a:avLst/>
              </a:prstGeom>
            </p:spPr>
          </p:pic>
          <p:sp>
            <p:nvSpPr>
              <p:cNvPr id="25" name="Ellipse 24">
                <a:extLst>
                  <a:ext uri="{FF2B5EF4-FFF2-40B4-BE49-F238E27FC236}">
                    <a16:creationId xmlns:a16="http://schemas.microsoft.com/office/drawing/2014/main" id="{D1B1CF0E-036B-EF7E-A096-059A5AFDE63D}"/>
                  </a:ext>
                </a:extLst>
              </p:cNvPr>
              <p:cNvSpPr/>
              <p:nvPr/>
            </p:nvSpPr>
            <p:spPr>
              <a:xfrm>
                <a:off x="7039811" y="4163338"/>
                <a:ext cx="738664" cy="738664"/>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cxnSp>
            <p:nvCxnSpPr>
              <p:cNvPr id="26" name="Connecteur droit 25">
                <a:extLst>
                  <a:ext uri="{FF2B5EF4-FFF2-40B4-BE49-F238E27FC236}">
                    <a16:creationId xmlns:a16="http://schemas.microsoft.com/office/drawing/2014/main" id="{21E4549F-35E2-2973-2E36-D97C5A5EE2F8}"/>
                  </a:ext>
                </a:extLst>
              </p:cNvPr>
              <p:cNvCxnSpPr>
                <a:cxnSpLocks/>
                <a:stCxn id="25" idx="1"/>
                <a:endCxn id="36" idx="5"/>
              </p:cNvCxnSpPr>
              <p:nvPr/>
            </p:nvCxnSpPr>
            <p:spPr>
              <a:xfrm flipH="1" flipV="1">
                <a:off x="6858212" y="3944400"/>
                <a:ext cx="289774" cy="327113"/>
              </a:xfrm>
              <a:prstGeom prst="line">
                <a:avLst/>
              </a:prstGeom>
              <a:ln w="28575" cap="rnd">
                <a:solidFill>
                  <a:schemeClr val="accent3"/>
                </a:solidFill>
                <a:round/>
              </a:ln>
            </p:spPr>
            <p:style>
              <a:lnRef idx="1">
                <a:schemeClr val="accent1"/>
              </a:lnRef>
              <a:fillRef idx="0">
                <a:schemeClr val="accent1"/>
              </a:fillRef>
              <a:effectRef idx="0">
                <a:schemeClr val="accent1"/>
              </a:effectRef>
              <a:fontRef idx="minor">
                <a:schemeClr val="tx1"/>
              </a:fontRef>
            </p:style>
          </p:cxnSp>
          <p:pic>
            <p:nvPicPr>
              <p:cNvPr id="27" name="Graphique 26" descr="Recherche de dossiers contour">
                <a:extLst>
                  <a:ext uri="{FF2B5EF4-FFF2-40B4-BE49-F238E27FC236}">
                    <a16:creationId xmlns:a16="http://schemas.microsoft.com/office/drawing/2014/main" id="{93FA57EC-3008-AC7A-46D7-25C8BCD0D2F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147986" y="4265507"/>
                <a:ext cx="585090" cy="585090"/>
              </a:xfrm>
              <a:prstGeom prst="rect">
                <a:avLst/>
              </a:prstGeom>
            </p:spPr>
          </p:pic>
          <p:grpSp>
            <p:nvGrpSpPr>
              <p:cNvPr id="28" name="Groupe 27">
                <a:extLst>
                  <a:ext uri="{FF2B5EF4-FFF2-40B4-BE49-F238E27FC236}">
                    <a16:creationId xmlns:a16="http://schemas.microsoft.com/office/drawing/2014/main" id="{22ACA7F3-0371-C489-FA95-655F1B29FE1A}"/>
                  </a:ext>
                </a:extLst>
              </p:cNvPr>
              <p:cNvGrpSpPr/>
              <p:nvPr/>
            </p:nvGrpSpPr>
            <p:grpSpPr>
              <a:xfrm flipH="1">
                <a:off x="4327798" y="1447805"/>
                <a:ext cx="932256" cy="934409"/>
                <a:chOff x="6520536" y="1606918"/>
                <a:chExt cx="932256" cy="934409"/>
              </a:xfrm>
            </p:grpSpPr>
            <p:sp>
              <p:nvSpPr>
                <p:cNvPr id="32" name="Ellipse 31">
                  <a:extLst>
                    <a:ext uri="{FF2B5EF4-FFF2-40B4-BE49-F238E27FC236}">
                      <a16:creationId xmlns:a16="http://schemas.microsoft.com/office/drawing/2014/main" id="{A482B21B-3D79-3B06-771B-F956509D551C}"/>
                    </a:ext>
                  </a:extLst>
                </p:cNvPr>
                <p:cNvSpPr/>
                <p:nvPr/>
              </p:nvSpPr>
              <p:spPr>
                <a:xfrm>
                  <a:off x="6714128" y="1606918"/>
                  <a:ext cx="738664" cy="738664"/>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cxnSp>
              <p:nvCxnSpPr>
                <p:cNvPr id="33" name="Connecteur droit 32">
                  <a:extLst>
                    <a:ext uri="{FF2B5EF4-FFF2-40B4-BE49-F238E27FC236}">
                      <a16:creationId xmlns:a16="http://schemas.microsoft.com/office/drawing/2014/main" id="{F163DA9F-756B-B183-520F-3B8B19745B4D}"/>
                    </a:ext>
                  </a:extLst>
                </p:cNvPr>
                <p:cNvCxnSpPr>
                  <a:cxnSpLocks/>
                  <a:stCxn id="32" idx="3"/>
                  <a:endCxn id="36" idx="1"/>
                </p:cNvCxnSpPr>
                <p:nvPr/>
              </p:nvCxnSpPr>
              <p:spPr>
                <a:xfrm flipH="1">
                  <a:off x="6520536" y="2237407"/>
                  <a:ext cx="301767" cy="303920"/>
                </a:xfrm>
                <a:prstGeom prst="line">
                  <a:avLst/>
                </a:prstGeom>
                <a:ln w="28575" cap="rnd">
                  <a:solidFill>
                    <a:schemeClr val="accent3"/>
                  </a:solidFill>
                  <a:round/>
                </a:ln>
              </p:spPr>
              <p:style>
                <a:lnRef idx="1">
                  <a:schemeClr val="accent1"/>
                </a:lnRef>
                <a:fillRef idx="0">
                  <a:schemeClr val="accent1"/>
                </a:fillRef>
                <a:effectRef idx="0">
                  <a:schemeClr val="accent1"/>
                </a:effectRef>
                <a:fontRef idx="minor">
                  <a:schemeClr val="tx1"/>
                </a:fontRef>
              </p:style>
            </p:cxnSp>
          </p:grpSp>
          <p:grpSp>
            <p:nvGrpSpPr>
              <p:cNvPr id="29" name="Groupe 28">
                <a:extLst>
                  <a:ext uri="{FF2B5EF4-FFF2-40B4-BE49-F238E27FC236}">
                    <a16:creationId xmlns:a16="http://schemas.microsoft.com/office/drawing/2014/main" id="{681C4E6A-59DF-7D99-7835-E4358BAAB596}"/>
                  </a:ext>
                </a:extLst>
              </p:cNvPr>
              <p:cNvGrpSpPr/>
              <p:nvPr/>
            </p:nvGrpSpPr>
            <p:grpSpPr>
              <a:xfrm flipH="1">
                <a:off x="4321284" y="3944400"/>
                <a:ext cx="938770" cy="974565"/>
                <a:chOff x="7977400" y="2892226"/>
                <a:chExt cx="938770" cy="974565"/>
              </a:xfrm>
            </p:grpSpPr>
            <p:sp>
              <p:nvSpPr>
                <p:cNvPr id="30" name="Ellipse 29">
                  <a:extLst>
                    <a:ext uri="{FF2B5EF4-FFF2-40B4-BE49-F238E27FC236}">
                      <a16:creationId xmlns:a16="http://schemas.microsoft.com/office/drawing/2014/main" id="{E187C391-68EE-A086-A75B-82A7341316F9}"/>
                    </a:ext>
                  </a:extLst>
                </p:cNvPr>
                <p:cNvSpPr/>
                <p:nvPr/>
              </p:nvSpPr>
              <p:spPr>
                <a:xfrm>
                  <a:off x="8177506" y="3128127"/>
                  <a:ext cx="738664" cy="738664"/>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cxnSp>
              <p:nvCxnSpPr>
                <p:cNvPr id="31" name="Connecteur droit 30">
                  <a:extLst>
                    <a:ext uri="{FF2B5EF4-FFF2-40B4-BE49-F238E27FC236}">
                      <a16:creationId xmlns:a16="http://schemas.microsoft.com/office/drawing/2014/main" id="{0B7F5178-04FA-620D-AEDB-2590482BB921}"/>
                    </a:ext>
                  </a:extLst>
                </p:cNvPr>
                <p:cNvCxnSpPr>
                  <a:cxnSpLocks/>
                  <a:stCxn id="30" idx="1"/>
                  <a:endCxn id="36" idx="3"/>
                </p:cNvCxnSpPr>
                <p:nvPr/>
              </p:nvCxnSpPr>
              <p:spPr>
                <a:xfrm flipH="1" flipV="1">
                  <a:off x="7977400" y="2892226"/>
                  <a:ext cx="308281" cy="344076"/>
                </a:xfrm>
                <a:prstGeom prst="line">
                  <a:avLst/>
                </a:prstGeom>
                <a:ln w="28575" cap="rnd">
                  <a:solidFill>
                    <a:schemeClr val="accent3"/>
                  </a:solidFill>
                  <a:round/>
                </a:ln>
              </p:spPr>
              <p:style>
                <a:lnRef idx="1">
                  <a:schemeClr val="accent1"/>
                </a:lnRef>
                <a:fillRef idx="0">
                  <a:schemeClr val="accent1"/>
                </a:fillRef>
                <a:effectRef idx="0">
                  <a:schemeClr val="accent1"/>
                </a:effectRef>
                <a:fontRef idx="minor">
                  <a:schemeClr val="tx1"/>
                </a:fontRef>
              </p:style>
            </p:cxnSp>
          </p:grpSp>
        </p:grpSp>
        <p:pic>
          <p:nvPicPr>
            <p:cNvPr id="14" name="Graphique 13" descr="Réseaux sociaux contour">
              <a:extLst>
                <a:ext uri="{FF2B5EF4-FFF2-40B4-BE49-F238E27FC236}">
                  <a16:creationId xmlns:a16="http://schemas.microsoft.com/office/drawing/2014/main" id="{1F760E3C-F4AC-7F41-BEFF-F9F3D327DFB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4379748" y="1470531"/>
              <a:ext cx="655674" cy="655674"/>
            </a:xfrm>
            <a:prstGeom prst="rect">
              <a:avLst/>
            </a:prstGeom>
          </p:spPr>
        </p:pic>
        <p:pic>
          <p:nvPicPr>
            <p:cNvPr id="15" name="Image 14">
              <a:extLst>
                <a:ext uri="{FF2B5EF4-FFF2-40B4-BE49-F238E27FC236}">
                  <a16:creationId xmlns:a16="http://schemas.microsoft.com/office/drawing/2014/main" id="{ED197B5A-7C40-E56C-FCF8-59C86E04E4F0}"/>
                </a:ext>
              </a:extLst>
            </p:cNvPr>
            <p:cNvPicPr>
              <a:picLocks noChangeAspect="1"/>
            </p:cNvPicPr>
            <p:nvPr/>
          </p:nvPicPr>
          <p:blipFill>
            <a:blip r:embed="rId11">
              <a:duotone>
                <a:schemeClr val="accent1">
                  <a:shade val="45000"/>
                  <a:satMod val="135000"/>
                </a:schemeClr>
                <a:prstClr val="white"/>
              </a:duotone>
            </a:blip>
            <a:stretch>
              <a:fillRect/>
            </a:stretch>
          </p:blipFill>
          <p:spPr>
            <a:xfrm>
              <a:off x="4509756" y="4371695"/>
              <a:ext cx="373912" cy="373912"/>
            </a:xfrm>
            <a:prstGeom prst="rect">
              <a:avLst/>
            </a:prstGeom>
          </p:spPr>
        </p:pic>
      </p:grpSp>
      <p:cxnSp>
        <p:nvCxnSpPr>
          <p:cNvPr id="38" name="Connecteur droit 37">
            <a:extLst>
              <a:ext uri="{FF2B5EF4-FFF2-40B4-BE49-F238E27FC236}">
                <a16:creationId xmlns:a16="http://schemas.microsoft.com/office/drawing/2014/main" id="{A96E3DD8-7F96-4038-234F-E6A08668C35C}"/>
              </a:ext>
            </a:extLst>
          </p:cNvPr>
          <p:cNvCxnSpPr>
            <a:cxnSpLocks/>
            <a:stCxn id="2" idx="4"/>
            <a:endCxn id="39" idx="0"/>
          </p:cNvCxnSpPr>
          <p:nvPr userDrawn="1"/>
        </p:nvCxnSpPr>
        <p:spPr>
          <a:xfrm flipH="1">
            <a:off x="6096000" y="5155678"/>
            <a:ext cx="1" cy="322144"/>
          </a:xfrm>
          <a:prstGeom prst="line">
            <a:avLst/>
          </a:prstGeom>
          <a:ln w="57150" cap="rnd">
            <a:solidFill>
              <a:schemeClr val="accent2"/>
            </a:solidFill>
            <a:round/>
          </a:ln>
        </p:spPr>
        <p:style>
          <a:lnRef idx="1">
            <a:schemeClr val="accent1"/>
          </a:lnRef>
          <a:fillRef idx="0">
            <a:schemeClr val="accent1"/>
          </a:fillRef>
          <a:effectRef idx="0">
            <a:schemeClr val="accent1"/>
          </a:effectRef>
          <a:fontRef idx="minor">
            <a:schemeClr val="tx1"/>
          </a:fontRef>
        </p:style>
      </p:cxnSp>
      <p:sp>
        <p:nvSpPr>
          <p:cNvPr id="39" name="Rectangle : coins arrondis 38">
            <a:extLst>
              <a:ext uri="{FF2B5EF4-FFF2-40B4-BE49-F238E27FC236}">
                <a16:creationId xmlns:a16="http://schemas.microsoft.com/office/drawing/2014/main" id="{5D70950E-CB06-48AE-02BB-3558EE60CB72}"/>
              </a:ext>
            </a:extLst>
          </p:cNvPr>
          <p:cNvSpPr/>
          <p:nvPr userDrawn="1"/>
        </p:nvSpPr>
        <p:spPr>
          <a:xfrm>
            <a:off x="5036670" y="5477822"/>
            <a:ext cx="2118659" cy="764795"/>
          </a:xfrm>
          <a:prstGeom prst="roundRect">
            <a:avLst>
              <a:gd name="adj" fmla="val 4817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Black" panose="020F0502020204030203" pitchFamily="34" charset="0"/>
              <a:ea typeface="Lato Black" panose="020F0502020204030203" pitchFamily="34" charset="0"/>
              <a:cs typeface="Lato Black" panose="020F0502020204030203" pitchFamily="34" charset="0"/>
            </a:endParaRPr>
          </a:p>
        </p:txBody>
      </p:sp>
      <p:pic>
        <p:nvPicPr>
          <p:cNvPr id="40" name="Image 39">
            <a:extLst>
              <a:ext uri="{FF2B5EF4-FFF2-40B4-BE49-F238E27FC236}">
                <a16:creationId xmlns:a16="http://schemas.microsoft.com/office/drawing/2014/main" id="{2ED7F34F-87EC-952B-B1C7-B23D510C8109}"/>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5308959" y="5472809"/>
            <a:ext cx="1549136" cy="758952"/>
          </a:xfrm>
          <a:prstGeom prst="rect">
            <a:avLst/>
          </a:prstGeom>
        </p:spPr>
      </p:pic>
    </p:spTree>
    <p:extLst>
      <p:ext uri="{BB962C8B-B14F-4D97-AF65-F5344CB8AC3E}">
        <p14:creationId xmlns:p14="http://schemas.microsoft.com/office/powerpoint/2010/main" val="38384184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Focus data - Blanc">
    <p:spTree>
      <p:nvGrpSpPr>
        <p:cNvPr id="1" name=""/>
        <p:cNvGrpSpPr/>
        <p:nvPr/>
      </p:nvGrpSpPr>
      <p:grpSpPr>
        <a:xfrm>
          <a:off x="0" y="0"/>
          <a:ext cx="0" cy="0"/>
          <a:chOff x="0" y="0"/>
          <a:chExt cx="0" cy="0"/>
        </a:xfrm>
      </p:grpSpPr>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09" y="768908"/>
            <a:ext cx="3415691" cy="885600"/>
          </a:xfrm>
        </p:spPr>
        <p:txBody>
          <a:bodyPr anchor="b">
            <a:noAutofit/>
          </a:bodyPr>
          <a:lstStyle>
            <a:lvl1pPr>
              <a:defRPr sz="3200"/>
            </a:lvl1pPr>
          </a:lstStyle>
          <a:p>
            <a:r>
              <a:rPr lang="fr-FR"/>
              <a:t>Titre de la slide sur deux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accent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5" name="Espace réservé du texte 4">
            <a:extLst>
              <a:ext uri="{FF2B5EF4-FFF2-40B4-BE49-F238E27FC236}">
                <a16:creationId xmlns:a16="http://schemas.microsoft.com/office/drawing/2014/main" id="{D8520427-AE68-4A52-A6D7-FC64AEF13B93}"/>
              </a:ext>
            </a:extLst>
          </p:cNvPr>
          <p:cNvSpPr>
            <a:spLocks noGrp="1"/>
          </p:cNvSpPr>
          <p:nvPr>
            <p:ph type="body" sz="quarter" idx="18" hasCustomPrompt="1"/>
          </p:nvPr>
        </p:nvSpPr>
        <p:spPr>
          <a:xfrm>
            <a:off x="419710" y="2139180"/>
            <a:ext cx="3415690" cy="1800430"/>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cxnSp>
        <p:nvCxnSpPr>
          <p:cNvPr id="9" name="Connecteur droit 8">
            <a:extLst>
              <a:ext uri="{FF2B5EF4-FFF2-40B4-BE49-F238E27FC236}">
                <a16:creationId xmlns:a16="http://schemas.microsoft.com/office/drawing/2014/main" id="{A26478DB-A61D-4394-BEF9-208DE216AB28}"/>
              </a:ext>
            </a:extLst>
          </p:cNvPr>
          <p:cNvCxnSpPr>
            <a:cxnSpLocks/>
          </p:cNvCxnSpPr>
          <p:nvPr/>
        </p:nvCxnSpPr>
        <p:spPr>
          <a:xfrm>
            <a:off x="407988" y="1921115"/>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 name="Connecteur droit 10">
            <a:extLst>
              <a:ext uri="{FF2B5EF4-FFF2-40B4-BE49-F238E27FC236}">
                <a16:creationId xmlns:a16="http://schemas.microsoft.com/office/drawing/2014/main" id="{FE209D62-5BE0-44E0-B913-8523DD6958E2}"/>
              </a:ext>
            </a:extLst>
          </p:cNvPr>
          <p:cNvCxnSpPr>
            <a:cxnSpLocks/>
          </p:cNvCxnSpPr>
          <p:nvPr/>
        </p:nvCxnSpPr>
        <p:spPr>
          <a:xfrm>
            <a:off x="2122762" y="4234751"/>
            <a:ext cx="0" cy="646331"/>
          </a:xfrm>
          <a:prstGeom prst="line">
            <a:avLst/>
          </a:prstGeom>
          <a:ln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2" name="Connecteur droit 11">
            <a:extLst>
              <a:ext uri="{FF2B5EF4-FFF2-40B4-BE49-F238E27FC236}">
                <a16:creationId xmlns:a16="http://schemas.microsoft.com/office/drawing/2014/main" id="{009E0E16-D643-4B5A-A454-20C5E6491CEE}"/>
              </a:ext>
            </a:extLst>
          </p:cNvPr>
          <p:cNvCxnSpPr>
            <a:cxnSpLocks/>
          </p:cNvCxnSpPr>
          <p:nvPr/>
        </p:nvCxnSpPr>
        <p:spPr>
          <a:xfrm>
            <a:off x="2122762" y="5253980"/>
            <a:ext cx="0" cy="646331"/>
          </a:xfrm>
          <a:prstGeom prst="line">
            <a:avLst/>
          </a:prstGeom>
          <a:ln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sp>
        <p:nvSpPr>
          <p:cNvPr id="27" name="Espace réservé du texte 5">
            <a:extLst>
              <a:ext uri="{FF2B5EF4-FFF2-40B4-BE49-F238E27FC236}">
                <a16:creationId xmlns:a16="http://schemas.microsoft.com/office/drawing/2014/main" id="{64B33DE4-B5CC-4AD6-BCB0-DCDDC17F10FA}"/>
              </a:ext>
            </a:extLst>
          </p:cNvPr>
          <p:cNvSpPr>
            <a:spLocks noGrp="1"/>
          </p:cNvSpPr>
          <p:nvPr>
            <p:ph type="body" sz="quarter" idx="19"/>
          </p:nvPr>
        </p:nvSpPr>
        <p:spPr>
          <a:xfrm>
            <a:off x="4356822" y="2027644"/>
            <a:ext cx="3477600" cy="3934800"/>
          </a:xfrm>
          <a:solidFill>
            <a:schemeClr val="bg1"/>
          </a:solidFill>
          <a:effectLst>
            <a:outerShdw blurRad="330200" dist="38100" dir="2700000" algn="ctr" rotWithShape="0">
              <a:schemeClr val="accent1">
                <a:alpha val="20000"/>
              </a:schemeClr>
            </a:outerShdw>
          </a:effectLst>
        </p:spPr>
        <p:txBody>
          <a:bodyPr lIns="324000" tIns="900000" rIns="324000" bIns="324000"/>
          <a:lstStyle>
            <a:lvl1pPr algn="ctr">
              <a:defRPr sz="1800"/>
            </a:lvl1pPr>
            <a:lvl2pPr algn="ctr">
              <a:defRPr sz="1600"/>
            </a:lvl2pPr>
            <a:lvl3pPr algn="ctr">
              <a:defRPr sz="1400"/>
            </a:lvl3pPr>
            <a:lvl4pPr algn="ctr">
              <a:defRPr sz="1400"/>
            </a:lvl4pPr>
            <a:lvl5pPr algn="ctr">
              <a:defRPr sz="1100"/>
            </a:lvl5pPr>
            <a:lvl6pPr algn="ctr">
              <a:defRPr sz="1200"/>
            </a:lvl6pPr>
            <a:lvl7pPr algn="ctr">
              <a:defRPr sz="1050"/>
            </a:lvl7pPr>
            <a:lvl8pPr algn="ctr">
              <a:defRPr sz="1000"/>
            </a:lvl8pPr>
            <a:lvl9pPr algn="ctr">
              <a:defRPr sz="1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28" name="Espace réservé du texte 5">
            <a:extLst>
              <a:ext uri="{FF2B5EF4-FFF2-40B4-BE49-F238E27FC236}">
                <a16:creationId xmlns:a16="http://schemas.microsoft.com/office/drawing/2014/main" id="{DF76D0DD-255F-438D-A97F-01EEC01E580D}"/>
              </a:ext>
            </a:extLst>
          </p:cNvPr>
          <p:cNvSpPr>
            <a:spLocks noGrp="1"/>
          </p:cNvSpPr>
          <p:nvPr>
            <p:ph type="body" sz="quarter" idx="27"/>
          </p:nvPr>
        </p:nvSpPr>
        <p:spPr>
          <a:xfrm>
            <a:off x="8240016" y="2027644"/>
            <a:ext cx="3477600" cy="3934800"/>
          </a:xfrm>
          <a:solidFill>
            <a:schemeClr val="bg1"/>
          </a:solidFill>
          <a:effectLst>
            <a:outerShdw blurRad="330200" dist="38100" dir="2700000" algn="ctr" rotWithShape="0">
              <a:schemeClr val="accent1">
                <a:alpha val="20000"/>
              </a:schemeClr>
            </a:outerShdw>
          </a:effectLst>
        </p:spPr>
        <p:txBody>
          <a:bodyPr lIns="324000" tIns="900000" rIns="324000" bIns="324000"/>
          <a:lstStyle>
            <a:lvl1pPr algn="ctr">
              <a:defRPr sz="1800"/>
            </a:lvl1pPr>
            <a:lvl2pPr algn="ctr">
              <a:defRPr sz="1600"/>
            </a:lvl2pPr>
            <a:lvl3pPr algn="ctr">
              <a:defRPr sz="1400"/>
            </a:lvl3pPr>
            <a:lvl4pPr algn="ctr">
              <a:defRPr sz="1400"/>
            </a:lvl4pPr>
            <a:lvl5pPr algn="ctr">
              <a:defRPr sz="1100"/>
            </a:lvl5pPr>
            <a:lvl6pPr algn="ctr">
              <a:defRPr sz="1200"/>
            </a:lvl6pPr>
            <a:lvl7pPr algn="ctr">
              <a:defRPr sz="1050"/>
            </a:lvl7pPr>
            <a:lvl8pPr algn="ctr">
              <a:defRPr sz="1000"/>
            </a:lvl8pPr>
            <a:lvl9pPr algn="ctr">
              <a:defRPr sz="1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23" name="Espace réservé du texte 18">
            <a:extLst>
              <a:ext uri="{FF2B5EF4-FFF2-40B4-BE49-F238E27FC236}">
                <a16:creationId xmlns:a16="http://schemas.microsoft.com/office/drawing/2014/main" id="{FC44B940-5ECB-47D2-9001-3ED3DAF832EA}"/>
              </a:ext>
            </a:extLst>
          </p:cNvPr>
          <p:cNvSpPr>
            <a:spLocks noGrp="1"/>
          </p:cNvSpPr>
          <p:nvPr>
            <p:ph type="body" sz="quarter" idx="14" hasCustomPrompt="1"/>
          </p:nvPr>
        </p:nvSpPr>
        <p:spPr>
          <a:xfrm>
            <a:off x="410124" y="4247897"/>
            <a:ext cx="1512000" cy="701757"/>
          </a:xfrm>
          <a:noFill/>
        </p:spPr>
        <p:txBody>
          <a:bodyPr anchor="t" anchorCtr="0"/>
          <a:lstStyle>
            <a:lvl1pPr>
              <a:lnSpc>
                <a:spcPct val="100000"/>
              </a:lnSpc>
              <a:spcBef>
                <a:spcPts val="0"/>
              </a:spcBef>
              <a:spcAft>
                <a:spcPts val="0"/>
              </a:spcAft>
              <a:defRPr sz="2200">
                <a:solidFill>
                  <a:schemeClr val="accent1"/>
                </a:solidFill>
              </a:defRPr>
            </a:lvl1pPr>
            <a:lvl2pPr>
              <a:lnSpc>
                <a:spcPct val="100000"/>
              </a:lnSpc>
              <a:spcBef>
                <a:spcPts val="0"/>
              </a:spcBef>
              <a:spcAft>
                <a:spcPts val="0"/>
              </a:spcAft>
              <a:defRPr lang="fr-FR" sz="1200" b="0" kern="1200" dirty="0">
                <a:solidFill>
                  <a:schemeClr val="accent1"/>
                </a:solidFill>
                <a:latin typeface="+mj-lt"/>
                <a:ea typeface="+mn-ea"/>
                <a:cs typeface="+mn-cs"/>
              </a:defRPr>
            </a:lvl2pPr>
            <a:lvl3pPr marL="0" indent="0">
              <a:lnSpc>
                <a:spcPct val="100000"/>
              </a:lnSpc>
              <a:spcBef>
                <a:spcPts val="0"/>
              </a:spcBef>
              <a:spcAft>
                <a:spcPts val="0"/>
              </a:spcAft>
              <a:buFontTx/>
              <a:buNone/>
              <a:defRPr lang="fr-FR" sz="1200" b="0" kern="1200" dirty="0" smtClean="0">
                <a:solidFill>
                  <a:schemeClr val="accent1"/>
                </a:solidFill>
                <a:latin typeface="+mj-lt"/>
                <a:ea typeface="+mn-ea"/>
                <a:cs typeface="+mn-cs"/>
              </a:defRPr>
            </a:lvl3pPr>
            <a:lvl4pPr marL="0" indent="0">
              <a:lnSpc>
                <a:spcPct val="100000"/>
              </a:lnSpc>
              <a:spcAft>
                <a:spcPts val="0"/>
              </a:spcAft>
              <a:buFontTx/>
              <a:buNone/>
              <a:defRPr lang="fr-FR" sz="1200" b="0" kern="1200" dirty="0" smtClean="0">
                <a:solidFill>
                  <a:schemeClr val="accent1"/>
                </a:solidFill>
                <a:latin typeface="+mj-lt"/>
                <a:ea typeface="+mn-ea"/>
                <a:cs typeface="+mn-cs"/>
              </a:defRPr>
            </a:lvl4pPr>
            <a:lvl5pPr marL="0" indent="0">
              <a:lnSpc>
                <a:spcPct val="100000"/>
              </a:lnSpc>
              <a:spcAft>
                <a:spcPts val="0"/>
              </a:spcAft>
              <a:buFontTx/>
              <a:buNone/>
              <a:defRPr lang="fr-FR" sz="1200" b="0" kern="1200" dirty="0" smtClean="0">
                <a:solidFill>
                  <a:schemeClr val="accent1"/>
                </a:solidFill>
                <a:latin typeface="+mj-lt"/>
                <a:ea typeface="+mn-ea"/>
                <a:cs typeface="+mn-cs"/>
              </a:defRPr>
            </a:lvl5pPr>
            <a:lvl6pPr>
              <a:lnSpc>
                <a:spcPct val="100000"/>
              </a:lnSpc>
              <a:spcAft>
                <a:spcPts val="0"/>
              </a:spcAft>
              <a:defRPr lang="fr-FR" sz="1200" b="0" kern="1200" dirty="0" smtClean="0">
                <a:solidFill>
                  <a:schemeClr val="accent1"/>
                </a:solidFill>
                <a:latin typeface="+mj-lt"/>
                <a:ea typeface="+mn-ea"/>
                <a:cs typeface="+mn-cs"/>
              </a:defRPr>
            </a:lvl6pPr>
            <a:lvl7pPr>
              <a:lnSpc>
                <a:spcPct val="100000"/>
              </a:lnSpc>
              <a:spcAft>
                <a:spcPts val="0"/>
              </a:spcAft>
              <a:defRPr lang="fr-FR" sz="1200" b="0" i="0" kern="1200" dirty="0" smtClean="0">
                <a:solidFill>
                  <a:schemeClr val="accent1"/>
                </a:solidFill>
                <a:latin typeface="+mj-lt"/>
                <a:ea typeface="+mn-ea"/>
                <a:cs typeface="+mn-cs"/>
              </a:defRPr>
            </a:lvl7pPr>
            <a:lvl8pPr>
              <a:lnSpc>
                <a:spcPct val="100000"/>
              </a:lnSpc>
              <a:spcAft>
                <a:spcPts val="0"/>
              </a:spcAft>
              <a:defRPr lang="fr-FR" sz="1200" b="0" i="0" kern="1200" dirty="0" smtClean="0">
                <a:solidFill>
                  <a:schemeClr val="accent1"/>
                </a:solidFill>
                <a:latin typeface="+mj-lt"/>
                <a:ea typeface="+mn-ea"/>
                <a:cs typeface="+mn-cs"/>
              </a:defRPr>
            </a:lvl8pPr>
            <a:lvl9pPr>
              <a:lnSpc>
                <a:spcPct val="100000"/>
              </a:lnSpc>
              <a:spcAft>
                <a:spcPts val="0"/>
              </a:spcAft>
              <a:defRPr lang="fr-FR" sz="1200" b="0" kern="1200" dirty="0" smtClean="0">
                <a:solidFill>
                  <a:schemeClr val="accent1"/>
                </a:solidFill>
                <a:latin typeface="+mj-lt"/>
                <a:ea typeface="+mn-ea"/>
                <a:cs typeface="+mn-cs"/>
              </a:defRPr>
            </a:lvl9pPr>
          </a:lstStyle>
          <a:p>
            <a:pPr lvl="0"/>
            <a:r>
              <a:rPr lang="fr-FR"/>
              <a:t>Chiffre</a:t>
            </a:r>
          </a:p>
          <a:p>
            <a:pPr lvl="1"/>
            <a:r>
              <a:rPr lang="fr-FR"/>
              <a:t>Description</a:t>
            </a:r>
          </a:p>
        </p:txBody>
      </p:sp>
      <p:sp>
        <p:nvSpPr>
          <p:cNvPr id="29" name="Espace réservé du texte 18">
            <a:extLst>
              <a:ext uri="{FF2B5EF4-FFF2-40B4-BE49-F238E27FC236}">
                <a16:creationId xmlns:a16="http://schemas.microsoft.com/office/drawing/2014/main" id="{201E3328-5992-49BF-A3F0-8B1F73C6A667}"/>
              </a:ext>
            </a:extLst>
          </p:cNvPr>
          <p:cNvSpPr>
            <a:spLocks noGrp="1"/>
          </p:cNvSpPr>
          <p:nvPr>
            <p:ph type="body" sz="quarter" idx="31" hasCustomPrompt="1"/>
          </p:nvPr>
        </p:nvSpPr>
        <p:spPr>
          <a:xfrm>
            <a:off x="2323400" y="4247897"/>
            <a:ext cx="1512000" cy="701757"/>
          </a:xfrm>
          <a:noFill/>
        </p:spPr>
        <p:txBody>
          <a:bodyPr anchor="t" anchorCtr="0"/>
          <a:lstStyle>
            <a:lvl1pPr>
              <a:lnSpc>
                <a:spcPct val="100000"/>
              </a:lnSpc>
              <a:spcBef>
                <a:spcPts val="0"/>
              </a:spcBef>
              <a:spcAft>
                <a:spcPts val="0"/>
              </a:spcAft>
              <a:defRPr sz="2200">
                <a:solidFill>
                  <a:schemeClr val="accent1"/>
                </a:solidFill>
              </a:defRPr>
            </a:lvl1pPr>
            <a:lvl2pPr>
              <a:lnSpc>
                <a:spcPct val="100000"/>
              </a:lnSpc>
              <a:spcBef>
                <a:spcPts val="0"/>
              </a:spcBef>
              <a:spcAft>
                <a:spcPts val="0"/>
              </a:spcAft>
              <a:defRPr lang="fr-FR" sz="1200" b="0" kern="1200" dirty="0">
                <a:solidFill>
                  <a:schemeClr val="accent1"/>
                </a:solidFill>
                <a:latin typeface="+mj-lt"/>
                <a:ea typeface="+mn-ea"/>
                <a:cs typeface="+mn-cs"/>
              </a:defRPr>
            </a:lvl2pPr>
            <a:lvl3pPr marL="0" indent="0">
              <a:lnSpc>
                <a:spcPct val="100000"/>
              </a:lnSpc>
              <a:spcBef>
                <a:spcPts val="0"/>
              </a:spcBef>
              <a:spcAft>
                <a:spcPts val="0"/>
              </a:spcAft>
              <a:buFontTx/>
              <a:buNone/>
              <a:defRPr lang="fr-FR" sz="1200" b="0" kern="1200" dirty="0" smtClean="0">
                <a:solidFill>
                  <a:schemeClr val="accent1"/>
                </a:solidFill>
                <a:latin typeface="+mj-lt"/>
                <a:ea typeface="+mn-ea"/>
                <a:cs typeface="+mn-cs"/>
              </a:defRPr>
            </a:lvl3pPr>
            <a:lvl4pPr marL="0" indent="0">
              <a:lnSpc>
                <a:spcPct val="100000"/>
              </a:lnSpc>
              <a:spcAft>
                <a:spcPts val="0"/>
              </a:spcAft>
              <a:buFontTx/>
              <a:buNone/>
              <a:defRPr lang="fr-FR" sz="1200" b="0" kern="1200" dirty="0" smtClean="0">
                <a:solidFill>
                  <a:schemeClr val="accent1"/>
                </a:solidFill>
                <a:latin typeface="+mj-lt"/>
                <a:ea typeface="+mn-ea"/>
                <a:cs typeface="+mn-cs"/>
              </a:defRPr>
            </a:lvl4pPr>
            <a:lvl5pPr marL="0" indent="0">
              <a:lnSpc>
                <a:spcPct val="100000"/>
              </a:lnSpc>
              <a:spcAft>
                <a:spcPts val="0"/>
              </a:spcAft>
              <a:buFontTx/>
              <a:buNone/>
              <a:defRPr lang="fr-FR" sz="1200" b="0" kern="1200" dirty="0" smtClean="0">
                <a:solidFill>
                  <a:schemeClr val="accent1"/>
                </a:solidFill>
                <a:latin typeface="+mj-lt"/>
                <a:ea typeface="+mn-ea"/>
                <a:cs typeface="+mn-cs"/>
              </a:defRPr>
            </a:lvl5pPr>
            <a:lvl6pPr>
              <a:lnSpc>
                <a:spcPct val="100000"/>
              </a:lnSpc>
              <a:spcAft>
                <a:spcPts val="0"/>
              </a:spcAft>
              <a:defRPr lang="fr-FR" sz="1200" b="0" kern="1200" dirty="0" smtClean="0">
                <a:solidFill>
                  <a:schemeClr val="accent1"/>
                </a:solidFill>
                <a:latin typeface="+mj-lt"/>
                <a:ea typeface="+mn-ea"/>
                <a:cs typeface="+mn-cs"/>
              </a:defRPr>
            </a:lvl6pPr>
            <a:lvl7pPr>
              <a:lnSpc>
                <a:spcPct val="100000"/>
              </a:lnSpc>
              <a:spcAft>
                <a:spcPts val="0"/>
              </a:spcAft>
              <a:defRPr lang="fr-FR" sz="1200" b="0" i="0" kern="1200" dirty="0" smtClean="0">
                <a:solidFill>
                  <a:schemeClr val="accent1"/>
                </a:solidFill>
                <a:latin typeface="+mj-lt"/>
                <a:ea typeface="+mn-ea"/>
                <a:cs typeface="+mn-cs"/>
              </a:defRPr>
            </a:lvl7pPr>
            <a:lvl8pPr>
              <a:lnSpc>
                <a:spcPct val="100000"/>
              </a:lnSpc>
              <a:spcAft>
                <a:spcPts val="0"/>
              </a:spcAft>
              <a:defRPr lang="fr-FR" sz="1200" b="0" i="0" kern="1200" dirty="0" smtClean="0">
                <a:solidFill>
                  <a:schemeClr val="accent1"/>
                </a:solidFill>
                <a:latin typeface="+mj-lt"/>
                <a:ea typeface="+mn-ea"/>
                <a:cs typeface="+mn-cs"/>
              </a:defRPr>
            </a:lvl8pPr>
            <a:lvl9pPr>
              <a:lnSpc>
                <a:spcPct val="100000"/>
              </a:lnSpc>
              <a:spcAft>
                <a:spcPts val="0"/>
              </a:spcAft>
              <a:defRPr lang="fr-FR" sz="1200" b="0" kern="1200" dirty="0" smtClean="0">
                <a:solidFill>
                  <a:schemeClr val="accent1"/>
                </a:solidFill>
                <a:latin typeface="+mj-lt"/>
                <a:ea typeface="+mn-ea"/>
                <a:cs typeface="+mn-cs"/>
              </a:defRPr>
            </a:lvl9pPr>
          </a:lstStyle>
          <a:p>
            <a:pPr lvl="0"/>
            <a:r>
              <a:rPr lang="fr-FR"/>
              <a:t>Chiffre</a:t>
            </a:r>
          </a:p>
          <a:p>
            <a:pPr lvl="1"/>
            <a:r>
              <a:rPr lang="fr-FR"/>
              <a:t>Description</a:t>
            </a:r>
          </a:p>
        </p:txBody>
      </p:sp>
      <p:sp>
        <p:nvSpPr>
          <p:cNvPr id="30" name="Espace réservé du texte 18">
            <a:extLst>
              <a:ext uri="{FF2B5EF4-FFF2-40B4-BE49-F238E27FC236}">
                <a16:creationId xmlns:a16="http://schemas.microsoft.com/office/drawing/2014/main" id="{C6BC72BF-1868-47CA-ABB8-3972F9D96C4F}"/>
              </a:ext>
            </a:extLst>
          </p:cNvPr>
          <p:cNvSpPr>
            <a:spLocks noGrp="1"/>
          </p:cNvSpPr>
          <p:nvPr>
            <p:ph type="body" sz="quarter" idx="32" hasCustomPrompt="1"/>
          </p:nvPr>
        </p:nvSpPr>
        <p:spPr>
          <a:xfrm>
            <a:off x="410124" y="5247419"/>
            <a:ext cx="1512000" cy="701757"/>
          </a:xfrm>
          <a:noFill/>
        </p:spPr>
        <p:txBody>
          <a:bodyPr anchor="t" anchorCtr="0"/>
          <a:lstStyle>
            <a:lvl1pPr>
              <a:lnSpc>
                <a:spcPct val="100000"/>
              </a:lnSpc>
              <a:spcBef>
                <a:spcPts val="0"/>
              </a:spcBef>
              <a:spcAft>
                <a:spcPts val="0"/>
              </a:spcAft>
              <a:defRPr sz="2200">
                <a:solidFill>
                  <a:schemeClr val="accent1"/>
                </a:solidFill>
              </a:defRPr>
            </a:lvl1pPr>
            <a:lvl2pPr>
              <a:lnSpc>
                <a:spcPct val="100000"/>
              </a:lnSpc>
              <a:spcBef>
                <a:spcPts val="0"/>
              </a:spcBef>
              <a:spcAft>
                <a:spcPts val="0"/>
              </a:spcAft>
              <a:defRPr lang="fr-FR" sz="1200" b="0" kern="1200" dirty="0">
                <a:solidFill>
                  <a:schemeClr val="accent1"/>
                </a:solidFill>
                <a:latin typeface="+mj-lt"/>
                <a:ea typeface="+mn-ea"/>
                <a:cs typeface="+mn-cs"/>
              </a:defRPr>
            </a:lvl2pPr>
            <a:lvl3pPr marL="0" indent="0">
              <a:lnSpc>
                <a:spcPct val="100000"/>
              </a:lnSpc>
              <a:spcBef>
                <a:spcPts val="0"/>
              </a:spcBef>
              <a:spcAft>
                <a:spcPts val="0"/>
              </a:spcAft>
              <a:buFontTx/>
              <a:buNone/>
              <a:defRPr lang="fr-FR" sz="1200" b="0" kern="1200" dirty="0" smtClean="0">
                <a:solidFill>
                  <a:schemeClr val="accent1"/>
                </a:solidFill>
                <a:latin typeface="+mj-lt"/>
                <a:ea typeface="+mn-ea"/>
                <a:cs typeface="+mn-cs"/>
              </a:defRPr>
            </a:lvl3pPr>
            <a:lvl4pPr marL="0" indent="0">
              <a:lnSpc>
                <a:spcPct val="100000"/>
              </a:lnSpc>
              <a:spcAft>
                <a:spcPts val="0"/>
              </a:spcAft>
              <a:buFontTx/>
              <a:buNone/>
              <a:defRPr lang="fr-FR" sz="1200" b="0" kern="1200" dirty="0" smtClean="0">
                <a:solidFill>
                  <a:schemeClr val="accent1"/>
                </a:solidFill>
                <a:latin typeface="+mj-lt"/>
                <a:ea typeface="+mn-ea"/>
                <a:cs typeface="+mn-cs"/>
              </a:defRPr>
            </a:lvl4pPr>
            <a:lvl5pPr marL="0" indent="0">
              <a:lnSpc>
                <a:spcPct val="100000"/>
              </a:lnSpc>
              <a:spcAft>
                <a:spcPts val="0"/>
              </a:spcAft>
              <a:buFontTx/>
              <a:buNone/>
              <a:defRPr lang="fr-FR" sz="1200" b="0" kern="1200" dirty="0" smtClean="0">
                <a:solidFill>
                  <a:schemeClr val="accent1"/>
                </a:solidFill>
                <a:latin typeface="+mj-lt"/>
                <a:ea typeface="+mn-ea"/>
                <a:cs typeface="+mn-cs"/>
              </a:defRPr>
            </a:lvl5pPr>
            <a:lvl6pPr>
              <a:lnSpc>
                <a:spcPct val="100000"/>
              </a:lnSpc>
              <a:spcAft>
                <a:spcPts val="0"/>
              </a:spcAft>
              <a:defRPr lang="fr-FR" sz="1200" b="0" kern="1200" dirty="0" smtClean="0">
                <a:solidFill>
                  <a:schemeClr val="accent1"/>
                </a:solidFill>
                <a:latin typeface="+mj-lt"/>
                <a:ea typeface="+mn-ea"/>
                <a:cs typeface="+mn-cs"/>
              </a:defRPr>
            </a:lvl6pPr>
            <a:lvl7pPr>
              <a:lnSpc>
                <a:spcPct val="100000"/>
              </a:lnSpc>
              <a:spcAft>
                <a:spcPts val="0"/>
              </a:spcAft>
              <a:defRPr lang="fr-FR" sz="1200" b="0" i="0" kern="1200" dirty="0" smtClean="0">
                <a:solidFill>
                  <a:schemeClr val="accent1"/>
                </a:solidFill>
                <a:latin typeface="+mj-lt"/>
                <a:ea typeface="+mn-ea"/>
                <a:cs typeface="+mn-cs"/>
              </a:defRPr>
            </a:lvl7pPr>
            <a:lvl8pPr>
              <a:lnSpc>
                <a:spcPct val="100000"/>
              </a:lnSpc>
              <a:spcAft>
                <a:spcPts val="0"/>
              </a:spcAft>
              <a:defRPr lang="fr-FR" sz="1200" b="0" i="0" kern="1200" dirty="0" smtClean="0">
                <a:solidFill>
                  <a:schemeClr val="accent1"/>
                </a:solidFill>
                <a:latin typeface="+mj-lt"/>
                <a:ea typeface="+mn-ea"/>
                <a:cs typeface="+mn-cs"/>
              </a:defRPr>
            </a:lvl8pPr>
            <a:lvl9pPr>
              <a:lnSpc>
                <a:spcPct val="100000"/>
              </a:lnSpc>
              <a:spcAft>
                <a:spcPts val="0"/>
              </a:spcAft>
              <a:defRPr lang="fr-FR" sz="1200" b="0" kern="1200" dirty="0" smtClean="0">
                <a:solidFill>
                  <a:schemeClr val="accent1"/>
                </a:solidFill>
                <a:latin typeface="+mj-lt"/>
                <a:ea typeface="+mn-ea"/>
                <a:cs typeface="+mn-cs"/>
              </a:defRPr>
            </a:lvl9pPr>
          </a:lstStyle>
          <a:p>
            <a:pPr lvl="0"/>
            <a:r>
              <a:rPr lang="fr-FR"/>
              <a:t>Chiffre</a:t>
            </a:r>
          </a:p>
          <a:p>
            <a:pPr lvl="1"/>
            <a:r>
              <a:rPr lang="fr-FR"/>
              <a:t>Description</a:t>
            </a:r>
          </a:p>
        </p:txBody>
      </p:sp>
      <p:sp>
        <p:nvSpPr>
          <p:cNvPr id="31" name="Espace réservé du texte 18">
            <a:extLst>
              <a:ext uri="{FF2B5EF4-FFF2-40B4-BE49-F238E27FC236}">
                <a16:creationId xmlns:a16="http://schemas.microsoft.com/office/drawing/2014/main" id="{6D8F54D3-B9C3-40EF-888C-BC83D5C47CD7}"/>
              </a:ext>
            </a:extLst>
          </p:cNvPr>
          <p:cNvSpPr>
            <a:spLocks noGrp="1"/>
          </p:cNvSpPr>
          <p:nvPr>
            <p:ph type="body" sz="quarter" idx="33" hasCustomPrompt="1"/>
          </p:nvPr>
        </p:nvSpPr>
        <p:spPr>
          <a:xfrm>
            <a:off x="2323400" y="5247419"/>
            <a:ext cx="1512000" cy="701757"/>
          </a:xfrm>
          <a:noFill/>
        </p:spPr>
        <p:txBody>
          <a:bodyPr anchor="t" anchorCtr="0"/>
          <a:lstStyle>
            <a:lvl1pPr>
              <a:lnSpc>
                <a:spcPct val="100000"/>
              </a:lnSpc>
              <a:spcBef>
                <a:spcPts val="0"/>
              </a:spcBef>
              <a:spcAft>
                <a:spcPts val="0"/>
              </a:spcAft>
              <a:defRPr sz="2200">
                <a:solidFill>
                  <a:schemeClr val="accent1"/>
                </a:solidFill>
              </a:defRPr>
            </a:lvl1pPr>
            <a:lvl2pPr>
              <a:lnSpc>
                <a:spcPct val="100000"/>
              </a:lnSpc>
              <a:spcBef>
                <a:spcPts val="0"/>
              </a:spcBef>
              <a:spcAft>
                <a:spcPts val="0"/>
              </a:spcAft>
              <a:defRPr lang="fr-FR" sz="1200" b="0" kern="1200" dirty="0">
                <a:solidFill>
                  <a:schemeClr val="accent1"/>
                </a:solidFill>
                <a:latin typeface="+mj-lt"/>
                <a:ea typeface="+mn-ea"/>
                <a:cs typeface="+mn-cs"/>
              </a:defRPr>
            </a:lvl2pPr>
            <a:lvl3pPr marL="0" indent="0">
              <a:lnSpc>
                <a:spcPct val="100000"/>
              </a:lnSpc>
              <a:spcBef>
                <a:spcPts val="0"/>
              </a:spcBef>
              <a:spcAft>
                <a:spcPts val="0"/>
              </a:spcAft>
              <a:buFontTx/>
              <a:buNone/>
              <a:defRPr lang="fr-FR" sz="1200" b="0" kern="1200" dirty="0" smtClean="0">
                <a:solidFill>
                  <a:schemeClr val="accent1"/>
                </a:solidFill>
                <a:latin typeface="+mj-lt"/>
                <a:ea typeface="+mn-ea"/>
                <a:cs typeface="+mn-cs"/>
              </a:defRPr>
            </a:lvl3pPr>
            <a:lvl4pPr marL="0" indent="0">
              <a:lnSpc>
                <a:spcPct val="100000"/>
              </a:lnSpc>
              <a:spcAft>
                <a:spcPts val="0"/>
              </a:spcAft>
              <a:buFontTx/>
              <a:buNone/>
              <a:defRPr lang="fr-FR" sz="1200" b="0" kern="1200" dirty="0" smtClean="0">
                <a:solidFill>
                  <a:schemeClr val="accent1"/>
                </a:solidFill>
                <a:latin typeface="+mj-lt"/>
                <a:ea typeface="+mn-ea"/>
                <a:cs typeface="+mn-cs"/>
              </a:defRPr>
            </a:lvl4pPr>
            <a:lvl5pPr marL="0" indent="0">
              <a:lnSpc>
                <a:spcPct val="100000"/>
              </a:lnSpc>
              <a:spcAft>
                <a:spcPts val="0"/>
              </a:spcAft>
              <a:buFontTx/>
              <a:buNone/>
              <a:defRPr lang="fr-FR" sz="1200" b="0" kern="1200" dirty="0" smtClean="0">
                <a:solidFill>
                  <a:schemeClr val="accent1"/>
                </a:solidFill>
                <a:latin typeface="+mj-lt"/>
                <a:ea typeface="+mn-ea"/>
                <a:cs typeface="+mn-cs"/>
              </a:defRPr>
            </a:lvl5pPr>
            <a:lvl6pPr>
              <a:lnSpc>
                <a:spcPct val="100000"/>
              </a:lnSpc>
              <a:spcAft>
                <a:spcPts val="0"/>
              </a:spcAft>
              <a:defRPr lang="fr-FR" sz="1200" b="0" kern="1200" dirty="0" smtClean="0">
                <a:solidFill>
                  <a:schemeClr val="accent1"/>
                </a:solidFill>
                <a:latin typeface="+mj-lt"/>
                <a:ea typeface="+mn-ea"/>
                <a:cs typeface="+mn-cs"/>
              </a:defRPr>
            </a:lvl6pPr>
            <a:lvl7pPr>
              <a:lnSpc>
                <a:spcPct val="100000"/>
              </a:lnSpc>
              <a:spcAft>
                <a:spcPts val="0"/>
              </a:spcAft>
              <a:defRPr lang="fr-FR" sz="1200" b="0" i="0" kern="1200" dirty="0" smtClean="0">
                <a:solidFill>
                  <a:schemeClr val="accent1"/>
                </a:solidFill>
                <a:latin typeface="+mj-lt"/>
                <a:ea typeface="+mn-ea"/>
                <a:cs typeface="+mn-cs"/>
              </a:defRPr>
            </a:lvl7pPr>
            <a:lvl8pPr>
              <a:lnSpc>
                <a:spcPct val="100000"/>
              </a:lnSpc>
              <a:spcAft>
                <a:spcPts val="0"/>
              </a:spcAft>
              <a:defRPr lang="fr-FR" sz="1200" b="0" i="0" kern="1200" dirty="0" smtClean="0">
                <a:solidFill>
                  <a:schemeClr val="accent1"/>
                </a:solidFill>
                <a:latin typeface="+mj-lt"/>
                <a:ea typeface="+mn-ea"/>
                <a:cs typeface="+mn-cs"/>
              </a:defRPr>
            </a:lvl8pPr>
            <a:lvl9pPr>
              <a:lnSpc>
                <a:spcPct val="100000"/>
              </a:lnSpc>
              <a:spcAft>
                <a:spcPts val="0"/>
              </a:spcAft>
              <a:defRPr lang="fr-FR" sz="1200" b="0" kern="1200" dirty="0" smtClean="0">
                <a:solidFill>
                  <a:schemeClr val="accent1"/>
                </a:solidFill>
                <a:latin typeface="+mj-lt"/>
                <a:ea typeface="+mn-ea"/>
                <a:cs typeface="+mn-cs"/>
              </a:defRPr>
            </a:lvl9pPr>
          </a:lstStyle>
          <a:p>
            <a:pPr lvl="0"/>
            <a:r>
              <a:rPr lang="fr-FR"/>
              <a:t>Chiffre</a:t>
            </a:r>
          </a:p>
          <a:p>
            <a:pPr lvl="1"/>
            <a:r>
              <a:rPr lang="fr-FR"/>
              <a:t>Description</a:t>
            </a:r>
          </a:p>
        </p:txBody>
      </p:sp>
    </p:spTree>
    <p:extLst>
      <p:ext uri="{BB962C8B-B14F-4D97-AF65-F5344CB8AC3E}">
        <p14:creationId xmlns:p14="http://schemas.microsoft.com/office/powerpoint/2010/main" val="3452940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p:cSld name="Focus data -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23" name="Forme libre : forme 19">
            <a:extLst>
              <a:ext uri="{FF2B5EF4-FFF2-40B4-BE49-F238E27FC236}">
                <a16:creationId xmlns:a16="http://schemas.microsoft.com/office/drawing/2014/main" id="{B5FC9BA6-7991-46A7-BD85-5F3464CD5BBD}"/>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17" name="Titre 4">
            <a:extLst>
              <a:ext uri="{FF2B5EF4-FFF2-40B4-BE49-F238E27FC236}">
                <a16:creationId xmlns:a16="http://schemas.microsoft.com/office/drawing/2014/main" id="{13809825-214D-42A7-8CBC-8CCCE2F745A4}"/>
              </a:ext>
            </a:extLst>
          </p:cNvPr>
          <p:cNvSpPr>
            <a:spLocks noGrp="1"/>
          </p:cNvSpPr>
          <p:nvPr>
            <p:ph type="title" hasCustomPrompt="1"/>
          </p:nvPr>
        </p:nvSpPr>
        <p:spPr>
          <a:xfrm>
            <a:off x="419709" y="768908"/>
            <a:ext cx="3415691" cy="885600"/>
          </a:xfrm>
        </p:spPr>
        <p:txBody>
          <a:bodyPr anchor="b">
            <a:noAutofit/>
          </a:bodyPr>
          <a:lstStyle>
            <a:lvl1pPr>
              <a:defRPr sz="3200">
                <a:solidFill>
                  <a:schemeClr val="bg1"/>
                </a:solidFill>
              </a:defRPr>
            </a:lvl1pPr>
          </a:lstStyle>
          <a:p>
            <a:r>
              <a:rPr lang="fr-FR"/>
              <a:t>Titre de la slide sur deux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
        <p:nvSpPr>
          <p:cNvPr id="15" name="Espace réservé du texte 4">
            <a:extLst>
              <a:ext uri="{FF2B5EF4-FFF2-40B4-BE49-F238E27FC236}">
                <a16:creationId xmlns:a16="http://schemas.microsoft.com/office/drawing/2014/main" id="{390C2EDF-8E8B-4974-A8A6-DF22EAD2A54F}"/>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accent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accent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accent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accent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accent1">
                    <a:alpha val="50000"/>
                  </a:schemeClr>
                </a:solidFill>
                <a:latin typeface="Lato" panose="020B0604020202020204" charset="0"/>
                <a:ea typeface="+mn-ea"/>
                <a:cs typeface="+mn-cs"/>
              </a:defRPr>
            </a:lvl7pPr>
            <a:lvl8pPr>
              <a:spcAft>
                <a:spcPts val="0"/>
              </a:spcAft>
              <a:defRPr lang="fr-FR" sz="1400" b="0" i="0" kern="1200" dirty="0" smtClean="0">
                <a:solidFill>
                  <a:schemeClr val="accent1">
                    <a:alpha val="50000"/>
                  </a:schemeClr>
                </a:solidFill>
                <a:latin typeface="Lato" panose="020B0604020202020204" charset="0"/>
                <a:ea typeface="+mn-ea"/>
                <a:cs typeface="+mn-cs"/>
              </a:defRPr>
            </a:lvl8pPr>
            <a:lvl9pPr>
              <a:spcAft>
                <a:spcPts val="0"/>
              </a:spcAft>
              <a:defRPr lang="fr-FR" sz="1400" b="0" i="0" kern="1200" dirty="0" smtClean="0">
                <a:solidFill>
                  <a:schemeClr val="accent1">
                    <a:alpha val="50000"/>
                  </a:schemeClr>
                </a:solidFill>
                <a:latin typeface="Lato" panose="020B0604020202020204" charset="0"/>
                <a:ea typeface="+mn-ea"/>
                <a:cs typeface="+mn-cs"/>
              </a:defRPr>
            </a:lvl9pPr>
          </a:lstStyle>
          <a:p>
            <a:pPr lvl="0"/>
            <a:r>
              <a:rPr lang="fr-FR"/>
              <a:t>N°. Titre de la partie</a:t>
            </a:r>
          </a:p>
        </p:txBody>
      </p:sp>
      <p:sp>
        <p:nvSpPr>
          <p:cNvPr id="5" name="Espace réservé du texte 4">
            <a:extLst>
              <a:ext uri="{FF2B5EF4-FFF2-40B4-BE49-F238E27FC236}">
                <a16:creationId xmlns:a16="http://schemas.microsoft.com/office/drawing/2014/main" id="{D8520427-AE68-4A52-A6D7-FC64AEF13B93}"/>
              </a:ext>
            </a:extLst>
          </p:cNvPr>
          <p:cNvSpPr>
            <a:spLocks noGrp="1"/>
          </p:cNvSpPr>
          <p:nvPr>
            <p:ph type="body" sz="quarter" idx="18" hasCustomPrompt="1"/>
          </p:nvPr>
        </p:nvSpPr>
        <p:spPr>
          <a:xfrm>
            <a:off x="419710" y="2139180"/>
            <a:ext cx="3415690" cy="180043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cxnSp>
        <p:nvCxnSpPr>
          <p:cNvPr id="9" name="Connecteur droit 8">
            <a:extLst>
              <a:ext uri="{FF2B5EF4-FFF2-40B4-BE49-F238E27FC236}">
                <a16:creationId xmlns:a16="http://schemas.microsoft.com/office/drawing/2014/main" id="{A26478DB-A61D-4394-BEF9-208DE216AB28}"/>
              </a:ext>
            </a:extLst>
          </p:cNvPr>
          <p:cNvCxnSpPr>
            <a:cxnSpLocks/>
          </p:cNvCxnSpPr>
          <p:nvPr/>
        </p:nvCxnSpPr>
        <p:spPr>
          <a:xfrm>
            <a:off x="407988" y="1921115"/>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cxnSp>
        <p:nvCxnSpPr>
          <p:cNvPr id="11" name="Connecteur droit 10">
            <a:extLst>
              <a:ext uri="{FF2B5EF4-FFF2-40B4-BE49-F238E27FC236}">
                <a16:creationId xmlns:a16="http://schemas.microsoft.com/office/drawing/2014/main" id="{FE209D62-5BE0-44E0-B913-8523DD6958E2}"/>
              </a:ext>
            </a:extLst>
          </p:cNvPr>
          <p:cNvCxnSpPr>
            <a:cxnSpLocks/>
          </p:cNvCxnSpPr>
          <p:nvPr/>
        </p:nvCxnSpPr>
        <p:spPr>
          <a:xfrm>
            <a:off x="2122762" y="4234751"/>
            <a:ext cx="0" cy="646331"/>
          </a:xfrm>
          <a:prstGeom prst="line">
            <a:avLst/>
          </a:prstGeom>
          <a:ln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2" name="Connecteur droit 11">
            <a:extLst>
              <a:ext uri="{FF2B5EF4-FFF2-40B4-BE49-F238E27FC236}">
                <a16:creationId xmlns:a16="http://schemas.microsoft.com/office/drawing/2014/main" id="{009E0E16-D643-4B5A-A454-20C5E6491CEE}"/>
              </a:ext>
            </a:extLst>
          </p:cNvPr>
          <p:cNvCxnSpPr>
            <a:cxnSpLocks/>
          </p:cNvCxnSpPr>
          <p:nvPr/>
        </p:nvCxnSpPr>
        <p:spPr>
          <a:xfrm>
            <a:off x="2122762" y="5253980"/>
            <a:ext cx="0" cy="646331"/>
          </a:xfrm>
          <a:prstGeom prst="line">
            <a:avLst/>
          </a:prstGeom>
          <a:ln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sp>
        <p:nvSpPr>
          <p:cNvPr id="13" name="Espace réservé du texte 18">
            <a:extLst>
              <a:ext uri="{FF2B5EF4-FFF2-40B4-BE49-F238E27FC236}">
                <a16:creationId xmlns:a16="http://schemas.microsoft.com/office/drawing/2014/main" id="{FD11CF12-EA14-4791-8156-029502EF9E7A}"/>
              </a:ext>
            </a:extLst>
          </p:cNvPr>
          <p:cNvSpPr>
            <a:spLocks noGrp="1"/>
          </p:cNvSpPr>
          <p:nvPr>
            <p:ph type="body" sz="quarter" idx="14" hasCustomPrompt="1"/>
          </p:nvPr>
        </p:nvSpPr>
        <p:spPr>
          <a:xfrm>
            <a:off x="410124" y="4247897"/>
            <a:ext cx="1512000" cy="701757"/>
          </a:xfrm>
        </p:spPr>
        <p:txBody>
          <a:bodyPr anchor="t" anchorCtr="0"/>
          <a:lstStyle>
            <a:lvl1pPr>
              <a:lnSpc>
                <a:spcPct val="100000"/>
              </a:lnSpc>
              <a:spcBef>
                <a:spcPts val="0"/>
              </a:spcBef>
              <a:spcAft>
                <a:spcPts val="0"/>
              </a:spcAft>
              <a:defRPr sz="2200">
                <a:solidFill>
                  <a:schemeClr val="bg1"/>
                </a:solidFill>
              </a:defRPr>
            </a:lvl1pPr>
            <a:lvl2pPr>
              <a:lnSpc>
                <a:spcPct val="100000"/>
              </a:lnSpc>
              <a:spcBef>
                <a:spcPts val="0"/>
              </a:spcBef>
              <a:spcAft>
                <a:spcPts val="0"/>
              </a:spcAft>
              <a:defRPr lang="fr-FR" sz="1200" b="0" kern="1200" dirty="0">
                <a:solidFill>
                  <a:schemeClr val="bg1"/>
                </a:solidFill>
                <a:latin typeface="+mj-lt"/>
                <a:ea typeface="+mn-ea"/>
                <a:cs typeface="+mn-cs"/>
              </a:defRPr>
            </a:lvl2pPr>
            <a:lvl3pPr marL="0" indent="0">
              <a:lnSpc>
                <a:spcPct val="100000"/>
              </a:lnSpc>
              <a:spcBef>
                <a:spcPts val="0"/>
              </a:spcBef>
              <a:spcAft>
                <a:spcPts val="0"/>
              </a:spcAft>
              <a:buFontTx/>
              <a:buNone/>
              <a:defRPr lang="fr-FR" sz="1200" b="0" kern="1200" dirty="0" smtClean="0">
                <a:solidFill>
                  <a:schemeClr val="bg1"/>
                </a:solidFill>
                <a:latin typeface="+mj-lt"/>
                <a:ea typeface="+mn-ea"/>
                <a:cs typeface="+mn-cs"/>
              </a:defRPr>
            </a:lvl3pPr>
            <a:lvl4pPr marL="0" indent="0">
              <a:lnSpc>
                <a:spcPct val="100000"/>
              </a:lnSpc>
              <a:spcAft>
                <a:spcPts val="0"/>
              </a:spcAft>
              <a:buFontTx/>
              <a:buNone/>
              <a:defRPr lang="fr-FR" sz="1200" b="0" kern="1200" dirty="0" smtClean="0">
                <a:solidFill>
                  <a:schemeClr val="bg1"/>
                </a:solidFill>
                <a:latin typeface="+mj-lt"/>
                <a:ea typeface="+mn-ea"/>
                <a:cs typeface="+mn-cs"/>
              </a:defRPr>
            </a:lvl4pPr>
            <a:lvl5pPr marL="0" indent="0">
              <a:lnSpc>
                <a:spcPct val="100000"/>
              </a:lnSpc>
              <a:spcAft>
                <a:spcPts val="0"/>
              </a:spcAft>
              <a:buFontTx/>
              <a:buNone/>
              <a:defRPr lang="fr-FR" sz="1200" b="0" kern="1200" dirty="0" smtClean="0">
                <a:solidFill>
                  <a:schemeClr val="bg1"/>
                </a:solidFill>
                <a:latin typeface="+mj-lt"/>
                <a:ea typeface="+mn-ea"/>
                <a:cs typeface="+mn-cs"/>
              </a:defRPr>
            </a:lvl5pPr>
            <a:lvl6pPr>
              <a:lnSpc>
                <a:spcPct val="100000"/>
              </a:lnSpc>
              <a:spcAft>
                <a:spcPts val="0"/>
              </a:spcAft>
              <a:defRPr lang="fr-FR" sz="1200" b="0" kern="1200" dirty="0" smtClean="0">
                <a:solidFill>
                  <a:schemeClr val="bg1"/>
                </a:solidFill>
                <a:latin typeface="+mj-lt"/>
                <a:ea typeface="+mn-ea"/>
                <a:cs typeface="+mn-cs"/>
              </a:defRPr>
            </a:lvl6pPr>
            <a:lvl7pPr>
              <a:lnSpc>
                <a:spcPct val="100000"/>
              </a:lnSpc>
              <a:spcAft>
                <a:spcPts val="0"/>
              </a:spcAft>
              <a:defRPr lang="fr-FR" sz="1200" b="0" i="0" kern="1200" dirty="0" smtClean="0">
                <a:solidFill>
                  <a:schemeClr val="bg1"/>
                </a:solidFill>
                <a:latin typeface="+mj-lt"/>
                <a:ea typeface="+mn-ea"/>
                <a:cs typeface="+mn-cs"/>
              </a:defRPr>
            </a:lvl7pPr>
            <a:lvl8pPr>
              <a:lnSpc>
                <a:spcPct val="100000"/>
              </a:lnSpc>
              <a:spcAft>
                <a:spcPts val="0"/>
              </a:spcAft>
              <a:defRPr lang="fr-FR" sz="1200" b="0" i="0" kern="1200" dirty="0" smtClean="0">
                <a:solidFill>
                  <a:schemeClr val="bg1"/>
                </a:solidFill>
                <a:latin typeface="+mj-lt"/>
                <a:ea typeface="+mn-ea"/>
                <a:cs typeface="+mn-cs"/>
              </a:defRPr>
            </a:lvl8pPr>
            <a:lvl9pPr>
              <a:lnSpc>
                <a:spcPct val="100000"/>
              </a:lnSpc>
              <a:spcAft>
                <a:spcPts val="0"/>
              </a:spcAft>
              <a:defRPr lang="fr-FR" sz="1200" b="0" kern="1200" dirty="0" smtClean="0">
                <a:solidFill>
                  <a:schemeClr val="bg1"/>
                </a:solidFill>
                <a:latin typeface="+mj-lt"/>
                <a:ea typeface="+mn-ea"/>
                <a:cs typeface="+mn-cs"/>
              </a:defRPr>
            </a:lvl9pPr>
          </a:lstStyle>
          <a:p>
            <a:pPr lvl="0"/>
            <a:r>
              <a:rPr lang="fr-FR"/>
              <a:t>Chiffre</a:t>
            </a:r>
          </a:p>
          <a:p>
            <a:pPr lvl="1"/>
            <a:r>
              <a:rPr lang="fr-FR"/>
              <a:t>Description</a:t>
            </a:r>
          </a:p>
        </p:txBody>
      </p:sp>
      <p:sp>
        <p:nvSpPr>
          <p:cNvPr id="27" name="Espace réservé du texte 5">
            <a:extLst>
              <a:ext uri="{FF2B5EF4-FFF2-40B4-BE49-F238E27FC236}">
                <a16:creationId xmlns:a16="http://schemas.microsoft.com/office/drawing/2014/main" id="{64B33DE4-B5CC-4AD6-BCB0-DCDDC17F10FA}"/>
              </a:ext>
            </a:extLst>
          </p:cNvPr>
          <p:cNvSpPr>
            <a:spLocks noGrp="1"/>
          </p:cNvSpPr>
          <p:nvPr>
            <p:ph type="body" sz="quarter" idx="19"/>
          </p:nvPr>
        </p:nvSpPr>
        <p:spPr>
          <a:xfrm>
            <a:off x="4356822" y="2027644"/>
            <a:ext cx="3477600" cy="3934800"/>
          </a:xfrm>
          <a:solidFill>
            <a:schemeClr val="bg1"/>
          </a:solidFill>
          <a:effectLst>
            <a:outerShdw blurRad="330200" dist="38100" dir="2700000" algn="ctr" rotWithShape="0">
              <a:schemeClr val="accent1">
                <a:alpha val="20000"/>
              </a:schemeClr>
            </a:outerShdw>
          </a:effectLst>
        </p:spPr>
        <p:txBody>
          <a:bodyPr lIns="324000" tIns="900000" rIns="324000" bIns="324000"/>
          <a:lstStyle>
            <a:lvl1pPr algn="ctr">
              <a:defRPr sz="1800"/>
            </a:lvl1pPr>
            <a:lvl2pPr algn="ctr">
              <a:defRPr sz="1600"/>
            </a:lvl2pPr>
            <a:lvl3pPr algn="ctr">
              <a:defRPr sz="1400"/>
            </a:lvl3pPr>
            <a:lvl4pPr algn="ctr">
              <a:defRPr sz="1400"/>
            </a:lvl4pPr>
            <a:lvl5pPr algn="ctr">
              <a:defRPr sz="1100"/>
            </a:lvl5pPr>
            <a:lvl6pPr algn="ctr">
              <a:defRPr sz="1200"/>
            </a:lvl6pPr>
            <a:lvl7pPr algn="ctr">
              <a:defRPr sz="1050"/>
            </a:lvl7pPr>
            <a:lvl8pPr algn="ctr">
              <a:defRPr sz="1000"/>
            </a:lvl8pPr>
            <a:lvl9pPr algn="ctr">
              <a:defRPr sz="1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28" name="Espace réservé du texte 5">
            <a:extLst>
              <a:ext uri="{FF2B5EF4-FFF2-40B4-BE49-F238E27FC236}">
                <a16:creationId xmlns:a16="http://schemas.microsoft.com/office/drawing/2014/main" id="{DF76D0DD-255F-438D-A97F-01EEC01E580D}"/>
              </a:ext>
            </a:extLst>
          </p:cNvPr>
          <p:cNvSpPr>
            <a:spLocks noGrp="1"/>
          </p:cNvSpPr>
          <p:nvPr>
            <p:ph type="body" sz="quarter" idx="27"/>
          </p:nvPr>
        </p:nvSpPr>
        <p:spPr>
          <a:xfrm>
            <a:off x="8240016" y="2027644"/>
            <a:ext cx="3477600" cy="3934800"/>
          </a:xfrm>
          <a:solidFill>
            <a:schemeClr val="bg1"/>
          </a:solidFill>
          <a:effectLst>
            <a:outerShdw blurRad="330200" dist="38100" dir="2700000" algn="ctr" rotWithShape="0">
              <a:schemeClr val="accent1">
                <a:alpha val="20000"/>
              </a:schemeClr>
            </a:outerShdw>
          </a:effectLst>
        </p:spPr>
        <p:txBody>
          <a:bodyPr lIns="324000" tIns="900000" rIns="324000" bIns="324000"/>
          <a:lstStyle>
            <a:lvl1pPr algn="ctr">
              <a:defRPr sz="1800"/>
            </a:lvl1pPr>
            <a:lvl2pPr algn="ctr">
              <a:defRPr sz="1600"/>
            </a:lvl2pPr>
            <a:lvl3pPr algn="ctr">
              <a:defRPr sz="1400"/>
            </a:lvl3pPr>
            <a:lvl4pPr algn="ctr">
              <a:defRPr sz="1400"/>
            </a:lvl4pPr>
            <a:lvl5pPr algn="ctr">
              <a:defRPr sz="1100"/>
            </a:lvl5pPr>
            <a:lvl6pPr algn="ctr">
              <a:defRPr sz="1200"/>
            </a:lvl6pPr>
            <a:lvl7pPr algn="ctr">
              <a:defRPr sz="1050"/>
            </a:lvl7pPr>
            <a:lvl8pPr algn="ctr">
              <a:defRPr sz="1000"/>
            </a:lvl8pPr>
            <a:lvl9pPr algn="ctr">
              <a:defRPr sz="1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25" name="Espace réservé du texte 18">
            <a:extLst>
              <a:ext uri="{FF2B5EF4-FFF2-40B4-BE49-F238E27FC236}">
                <a16:creationId xmlns:a16="http://schemas.microsoft.com/office/drawing/2014/main" id="{C5277829-5119-49E9-BA0A-BF30D77B9C54}"/>
              </a:ext>
            </a:extLst>
          </p:cNvPr>
          <p:cNvSpPr>
            <a:spLocks noGrp="1"/>
          </p:cNvSpPr>
          <p:nvPr>
            <p:ph type="body" sz="quarter" idx="28" hasCustomPrompt="1"/>
          </p:nvPr>
        </p:nvSpPr>
        <p:spPr>
          <a:xfrm>
            <a:off x="2323400" y="4247897"/>
            <a:ext cx="1512000" cy="701757"/>
          </a:xfrm>
        </p:spPr>
        <p:txBody>
          <a:bodyPr anchor="t" anchorCtr="0"/>
          <a:lstStyle>
            <a:lvl1pPr>
              <a:lnSpc>
                <a:spcPct val="100000"/>
              </a:lnSpc>
              <a:spcBef>
                <a:spcPts val="0"/>
              </a:spcBef>
              <a:spcAft>
                <a:spcPts val="0"/>
              </a:spcAft>
              <a:defRPr sz="2200">
                <a:solidFill>
                  <a:schemeClr val="bg1"/>
                </a:solidFill>
              </a:defRPr>
            </a:lvl1pPr>
            <a:lvl2pPr>
              <a:lnSpc>
                <a:spcPct val="100000"/>
              </a:lnSpc>
              <a:spcBef>
                <a:spcPts val="0"/>
              </a:spcBef>
              <a:spcAft>
                <a:spcPts val="0"/>
              </a:spcAft>
              <a:defRPr lang="fr-FR" sz="1200" b="0" kern="1200" dirty="0">
                <a:solidFill>
                  <a:schemeClr val="bg1"/>
                </a:solidFill>
                <a:latin typeface="+mj-lt"/>
                <a:ea typeface="+mn-ea"/>
                <a:cs typeface="+mn-cs"/>
              </a:defRPr>
            </a:lvl2pPr>
            <a:lvl3pPr marL="0" indent="0">
              <a:lnSpc>
                <a:spcPct val="100000"/>
              </a:lnSpc>
              <a:spcBef>
                <a:spcPts val="0"/>
              </a:spcBef>
              <a:spcAft>
                <a:spcPts val="0"/>
              </a:spcAft>
              <a:buFontTx/>
              <a:buNone/>
              <a:defRPr lang="fr-FR" sz="1200" b="0" kern="1200" dirty="0" smtClean="0">
                <a:solidFill>
                  <a:schemeClr val="bg1"/>
                </a:solidFill>
                <a:latin typeface="+mj-lt"/>
                <a:ea typeface="+mn-ea"/>
                <a:cs typeface="+mn-cs"/>
              </a:defRPr>
            </a:lvl3pPr>
            <a:lvl4pPr marL="0" indent="0">
              <a:lnSpc>
                <a:spcPct val="100000"/>
              </a:lnSpc>
              <a:spcAft>
                <a:spcPts val="0"/>
              </a:spcAft>
              <a:buFontTx/>
              <a:buNone/>
              <a:defRPr lang="fr-FR" sz="1200" b="0" kern="1200" dirty="0" smtClean="0">
                <a:solidFill>
                  <a:schemeClr val="bg1"/>
                </a:solidFill>
                <a:latin typeface="+mj-lt"/>
                <a:ea typeface="+mn-ea"/>
                <a:cs typeface="+mn-cs"/>
              </a:defRPr>
            </a:lvl4pPr>
            <a:lvl5pPr marL="0" indent="0">
              <a:lnSpc>
                <a:spcPct val="100000"/>
              </a:lnSpc>
              <a:spcAft>
                <a:spcPts val="0"/>
              </a:spcAft>
              <a:buFontTx/>
              <a:buNone/>
              <a:defRPr lang="fr-FR" sz="1200" b="0" kern="1200" dirty="0" smtClean="0">
                <a:solidFill>
                  <a:schemeClr val="bg1"/>
                </a:solidFill>
                <a:latin typeface="+mj-lt"/>
                <a:ea typeface="+mn-ea"/>
                <a:cs typeface="+mn-cs"/>
              </a:defRPr>
            </a:lvl5pPr>
            <a:lvl6pPr>
              <a:lnSpc>
                <a:spcPct val="100000"/>
              </a:lnSpc>
              <a:spcAft>
                <a:spcPts val="0"/>
              </a:spcAft>
              <a:defRPr lang="fr-FR" sz="1200" b="0" kern="1200" dirty="0" smtClean="0">
                <a:solidFill>
                  <a:schemeClr val="bg1"/>
                </a:solidFill>
                <a:latin typeface="+mj-lt"/>
                <a:ea typeface="+mn-ea"/>
                <a:cs typeface="+mn-cs"/>
              </a:defRPr>
            </a:lvl6pPr>
            <a:lvl7pPr>
              <a:lnSpc>
                <a:spcPct val="100000"/>
              </a:lnSpc>
              <a:spcAft>
                <a:spcPts val="0"/>
              </a:spcAft>
              <a:defRPr lang="fr-FR" sz="1200" b="0" i="0" kern="1200" dirty="0" smtClean="0">
                <a:solidFill>
                  <a:schemeClr val="bg1"/>
                </a:solidFill>
                <a:latin typeface="+mj-lt"/>
                <a:ea typeface="+mn-ea"/>
                <a:cs typeface="+mn-cs"/>
              </a:defRPr>
            </a:lvl7pPr>
            <a:lvl8pPr>
              <a:lnSpc>
                <a:spcPct val="100000"/>
              </a:lnSpc>
              <a:spcAft>
                <a:spcPts val="0"/>
              </a:spcAft>
              <a:defRPr lang="fr-FR" sz="1200" b="0" i="0" kern="1200" dirty="0" smtClean="0">
                <a:solidFill>
                  <a:schemeClr val="bg1"/>
                </a:solidFill>
                <a:latin typeface="+mj-lt"/>
                <a:ea typeface="+mn-ea"/>
                <a:cs typeface="+mn-cs"/>
              </a:defRPr>
            </a:lvl8pPr>
            <a:lvl9pPr>
              <a:lnSpc>
                <a:spcPct val="100000"/>
              </a:lnSpc>
              <a:spcAft>
                <a:spcPts val="0"/>
              </a:spcAft>
              <a:defRPr lang="fr-FR" sz="1200" b="0" kern="1200" dirty="0" smtClean="0">
                <a:solidFill>
                  <a:schemeClr val="bg1"/>
                </a:solidFill>
                <a:latin typeface="+mj-lt"/>
                <a:ea typeface="+mn-ea"/>
                <a:cs typeface="+mn-cs"/>
              </a:defRPr>
            </a:lvl9pPr>
          </a:lstStyle>
          <a:p>
            <a:pPr lvl="0"/>
            <a:r>
              <a:rPr lang="fr-FR"/>
              <a:t>Chiffre</a:t>
            </a:r>
          </a:p>
          <a:p>
            <a:pPr lvl="1"/>
            <a:r>
              <a:rPr lang="fr-FR"/>
              <a:t>Description</a:t>
            </a:r>
          </a:p>
        </p:txBody>
      </p:sp>
      <p:sp>
        <p:nvSpPr>
          <p:cNvPr id="26" name="Espace réservé du texte 18">
            <a:extLst>
              <a:ext uri="{FF2B5EF4-FFF2-40B4-BE49-F238E27FC236}">
                <a16:creationId xmlns:a16="http://schemas.microsoft.com/office/drawing/2014/main" id="{F2870823-744B-44DD-BCEE-B39143EAE05A}"/>
              </a:ext>
            </a:extLst>
          </p:cNvPr>
          <p:cNvSpPr>
            <a:spLocks noGrp="1"/>
          </p:cNvSpPr>
          <p:nvPr>
            <p:ph type="body" sz="quarter" idx="29" hasCustomPrompt="1"/>
          </p:nvPr>
        </p:nvSpPr>
        <p:spPr>
          <a:xfrm>
            <a:off x="410124" y="5247419"/>
            <a:ext cx="1512000" cy="701757"/>
          </a:xfrm>
        </p:spPr>
        <p:txBody>
          <a:bodyPr anchor="t" anchorCtr="0"/>
          <a:lstStyle>
            <a:lvl1pPr>
              <a:lnSpc>
                <a:spcPct val="100000"/>
              </a:lnSpc>
              <a:spcBef>
                <a:spcPts val="0"/>
              </a:spcBef>
              <a:spcAft>
                <a:spcPts val="0"/>
              </a:spcAft>
              <a:defRPr sz="2200">
                <a:solidFill>
                  <a:schemeClr val="bg1"/>
                </a:solidFill>
              </a:defRPr>
            </a:lvl1pPr>
            <a:lvl2pPr>
              <a:lnSpc>
                <a:spcPct val="100000"/>
              </a:lnSpc>
              <a:spcBef>
                <a:spcPts val="0"/>
              </a:spcBef>
              <a:spcAft>
                <a:spcPts val="0"/>
              </a:spcAft>
              <a:defRPr lang="fr-FR" sz="1200" b="0" kern="1200" dirty="0">
                <a:solidFill>
                  <a:schemeClr val="bg1"/>
                </a:solidFill>
                <a:latin typeface="+mj-lt"/>
                <a:ea typeface="+mn-ea"/>
                <a:cs typeface="+mn-cs"/>
              </a:defRPr>
            </a:lvl2pPr>
            <a:lvl3pPr marL="0" indent="0">
              <a:lnSpc>
                <a:spcPct val="100000"/>
              </a:lnSpc>
              <a:spcBef>
                <a:spcPts val="0"/>
              </a:spcBef>
              <a:spcAft>
                <a:spcPts val="0"/>
              </a:spcAft>
              <a:buFontTx/>
              <a:buNone/>
              <a:defRPr lang="fr-FR" sz="1200" b="0" kern="1200" dirty="0" smtClean="0">
                <a:solidFill>
                  <a:schemeClr val="bg1"/>
                </a:solidFill>
                <a:latin typeface="+mj-lt"/>
                <a:ea typeface="+mn-ea"/>
                <a:cs typeface="+mn-cs"/>
              </a:defRPr>
            </a:lvl3pPr>
            <a:lvl4pPr marL="0" indent="0">
              <a:lnSpc>
                <a:spcPct val="100000"/>
              </a:lnSpc>
              <a:spcAft>
                <a:spcPts val="0"/>
              </a:spcAft>
              <a:buFontTx/>
              <a:buNone/>
              <a:defRPr lang="fr-FR" sz="1200" b="0" kern="1200" dirty="0" smtClean="0">
                <a:solidFill>
                  <a:schemeClr val="bg1"/>
                </a:solidFill>
                <a:latin typeface="+mj-lt"/>
                <a:ea typeface="+mn-ea"/>
                <a:cs typeface="+mn-cs"/>
              </a:defRPr>
            </a:lvl4pPr>
            <a:lvl5pPr marL="0" indent="0">
              <a:lnSpc>
                <a:spcPct val="100000"/>
              </a:lnSpc>
              <a:spcAft>
                <a:spcPts val="0"/>
              </a:spcAft>
              <a:buFontTx/>
              <a:buNone/>
              <a:defRPr lang="fr-FR" sz="1200" b="0" kern="1200" dirty="0" smtClean="0">
                <a:solidFill>
                  <a:schemeClr val="bg1"/>
                </a:solidFill>
                <a:latin typeface="+mj-lt"/>
                <a:ea typeface="+mn-ea"/>
                <a:cs typeface="+mn-cs"/>
              </a:defRPr>
            </a:lvl5pPr>
            <a:lvl6pPr>
              <a:lnSpc>
                <a:spcPct val="100000"/>
              </a:lnSpc>
              <a:spcAft>
                <a:spcPts val="0"/>
              </a:spcAft>
              <a:defRPr lang="fr-FR" sz="1200" b="0" kern="1200" dirty="0" smtClean="0">
                <a:solidFill>
                  <a:schemeClr val="bg1"/>
                </a:solidFill>
                <a:latin typeface="+mj-lt"/>
                <a:ea typeface="+mn-ea"/>
                <a:cs typeface="+mn-cs"/>
              </a:defRPr>
            </a:lvl6pPr>
            <a:lvl7pPr>
              <a:lnSpc>
                <a:spcPct val="100000"/>
              </a:lnSpc>
              <a:spcAft>
                <a:spcPts val="0"/>
              </a:spcAft>
              <a:defRPr lang="fr-FR" sz="1200" b="0" i="0" kern="1200" dirty="0" smtClean="0">
                <a:solidFill>
                  <a:schemeClr val="bg1"/>
                </a:solidFill>
                <a:latin typeface="+mj-lt"/>
                <a:ea typeface="+mn-ea"/>
                <a:cs typeface="+mn-cs"/>
              </a:defRPr>
            </a:lvl7pPr>
            <a:lvl8pPr>
              <a:lnSpc>
                <a:spcPct val="100000"/>
              </a:lnSpc>
              <a:spcAft>
                <a:spcPts val="0"/>
              </a:spcAft>
              <a:defRPr lang="fr-FR" sz="1200" b="0" i="0" kern="1200" dirty="0" smtClean="0">
                <a:solidFill>
                  <a:schemeClr val="bg1"/>
                </a:solidFill>
                <a:latin typeface="+mj-lt"/>
                <a:ea typeface="+mn-ea"/>
                <a:cs typeface="+mn-cs"/>
              </a:defRPr>
            </a:lvl8pPr>
            <a:lvl9pPr>
              <a:lnSpc>
                <a:spcPct val="100000"/>
              </a:lnSpc>
              <a:spcAft>
                <a:spcPts val="0"/>
              </a:spcAft>
              <a:defRPr lang="fr-FR" sz="1200" b="0" kern="1200" dirty="0" smtClean="0">
                <a:solidFill>
                  <a:schemeClr val="bg1"/>
                </a:solidFill>
                <a:latin typeface="+mj-lt"/>
                <a:ea typeface="+mn-ea"/>
                <a:cs typeface="+mn-cs"/>
              </a:defRPr>
            </a:lvl9pPr>
          </a:lstStyle>
          <a:p>
            <a:pPr lvl="0"/>
            <a:r>
              <a:rPr lang="fr-FR"/>
              <a:t>Chiffre</a:t>
            </a:r>
          </a:p>
          <a:p>
            <a:pPr lvl="1"/>
            <a:r>
              <a:rPr lang="fr-FR"/>
              <a:t>Description</a:t>
            </a:r>
          </a:p>
        </p:txBody>
      </p:sp>
      <p:sp>
        <p:nvSpPr>
          <p:cNvPr id="29" name="Espace réservé du texte 18">
            <a:extLst>
              <a:ext uri="{FF2B5EF4-FFF2-40B4-BE49-F238E27FC236}">
                <a16:creationId xmlns:a16="http://schemas.microsoft.com/office/drawing/2014/main" id="{C391DB8B-960B-4688-8459-2CB235294DCA}"/>
              </a:ext>
            </a:extLst>
          </p:cNvPr>
          <p:cNvSpPr>
            <a:spLocks noGrp="1"/>
          </p:cNvSpPr>
          <p:nvPr>
            <p:ph type="body" sz="quarter" idx="30" hasCustomPrompt="1"/>
          </p:nvPr>
        </p:nvSpPr>
        <p:spPr>
          <a:xfrm>
            <a:off x="2323400" y="5247419"/>
            <a:ext cx="1512000" cy="701757"/>
          </a:xfrm>
        </p:spPr>
        <p:txBody>
          <a:bodyPr anchor="t" anchorCtr="0"/>
          <a:lstStyle>
            <a:lvl1pPr>
              <a:lnSpc>
                <a:spcPct val="100000"/>
              </a:lnSpc>
              <a:spcBef>
                <a:spcPts val="0"/>
              </a:spcBef>
              <a:spcAft>
                <a:spcPts val="0"/>
              </a:spcAft>
              <a:defRPr sz="2200">
                <a:solidFill>
                  <a:schemeClr val="bg1"/>
                </a:solidFill>
              </a:defRPr>
            </a:lvl1pPr>
            <a:lvl2pPr>
              <a:lnSpc>
                <a:spcPct val="100000"/>
              </a:lnSpc>
              <a:spcBef>
                <a:spcPts val="0"/>
              </a:spcBef>
              <a:spcAft>
                <a:spcPts val="0"/>
              </a:spcAft>
              <a:defRPr lang="fr-FR" sz="1200" b="0" kern="1200" dirty="0">
                <a:solidFill>
                  <a:schemeClr val="bg1"/>
                </a:solidFill>
                <a:latin typeface="+mj-lt"/>
                <a:ea typeface="+mn-ea"/>
                <a:cs typeface="+mn-cs"/>
              </a:defRPr>
            </a:lvl2pPr>
            <a:lvl3pPr marL="0" indent="0">
              <a:lnSpc>
                <a:spcPct val="100000"/>
              </a:lnSpc>
              <a:spcBef>
                <a:spcPts val="0"/>
              </a:spcBef>
              <a:spcAft>
                <a:spcPts val="0"/>
              </a:spcAft>
              <a:buFontTx/>
              <a:buNone/>
              <a:defRPr lang="fr-FR" sz="1200" b="0" kern="1200" dirty="0" smtClean="0">
                <a:solidFill>
                  <a:schemeClr val="bg1"/>
                </a:solidFill>
                <a:latin typeface="+mj-lt"/>
                <a:ea typeface="+mn-ea"/>
                <a:cs typeface="+mn-cs"/>
              </a:defRPr>
            </a:lvl3pPr>
            <a:lvl4pPr marL="0" indent="0">
              <a:lnSpc>
                <a:spcPct val="100000"/>
              </a:lnSpc>
              <a:spcAft>
                <a:spcPts val="0"/>
              </a:spcAft>
              <a:buFontTx/>
              <a:buNone/>
              <a:defRPr lang="fr-FR" sz="1200" b="0" kern="1200" dirty="0" smtClean="0">
                <a:solidFill>
                  <a:schemeClr val="bg1"/>
                </a:solidFill>
                <a:latin typeface="+mj-lt"/>
                <a:ea typeface="+mn-ea"/>
                <a:cs typeface="+mn-cs"/>
              </a:defRPr>
            </a:lvl4pPr>
            <a:lvl5pPr marL="0" indent="0">
              <a:lnSpc>
                <a:spcPct val="100000"/>
              </a:lnSpc>
              <a:spcAft>
                <a:spcPts val="0"/>
              </a:spcAft>
              <a:buFontTx/>
              <a:buNone/>
              <a:defRPr lang="fr-FR" sz="1200" b="0" kern="1200" dirty="0" smtClean="0">
                <a:solidFill>
                  <a:schemeClr val="bg1"/>
                </a:solidFill>
                <a:latin typeface="+mj-lt"/>
                <a:ea typeface="+mn-ea"/>
                <a:cs typeface="+mn-cs"/>
              </a:defRPr>
            </a:lvl5pPr>
            <a:lvl6pPr>
              <a:lnSpc>
                <a:spcPct val="100000"/>
              </a:lnSpc>
              <a:spcAft>
                <a:spcPts val="0"/>
              </a:spcAft>
              <a:defRPr lang="fr-FR" sz="1200" b="0" kern="1200" dirty="0" smtClean="0">
                <a:solidFill>
                  <a:schemeClr val="bg1"/>
                </a:solidFill>
                <a:latin typeface="+mj-lt"/>
                <a:ea typeface="+mn-ea"/>
                <a:cs typeface="+mn-cs"/>
              </a:defRPr>
            </a:lvl6pPr>
            <a:lvl7pPr>
              <a:lnSpc>
                <a:spcPct val="100000"/>
              </a:lnSpc>
              <a:spcAft>
                <a:spcPts val="0"/>
              </a:spcAft>
              <a:defRPr lang="fr-FR" sz="1200" b="0" i="0" kern="1200" dirty="0" smtClean="0">
                <a:solidFill>
                  <a:schemeClr val="bg1"/>
                </a:solidFill>
                <a:latin typeface="+mj-lt"/>
                <a:ea typeface="+mn-ea"/>
                <a:cs typeface="+mn-cs"/>
              </a:defRPr>
            </a:lvl7pPr>
            <a:lvl8pPr>
              <a:lnSpc>
                <a:spcPct val="100000"/>
              </a:lnSpc>
              <a:spcAft>
                <a:spcPts val="0"/>
              </a:spcAft>
              <a:defRPr lang="fr-FR" sz="1200" b="0" i="0" kern="1200" dirty="0" smtClean="0">
                <a:solidFill>
                  <a:schemeClr val="bg1"/>
                </a:solidFill>
                <a:latin typeface="+mj-lt"/>
                <a:ea typeface="+mn-ea"/>
                <a:cs typeface="+mn-cs"/>
              </a:defRPr>
            </a:lvl8pPr>
            <a:lvl9pPr>
              <a:lnSpc>
                <a:spcPct val="100000"/>
              </a:lnSpc>
              <a:spcAft>
                <a:spcPts val="0"/>
              </a:spcAft>
              <a:defRPr lang="fr-FR" sz="1200" b="0" kern="1200" dirty="0" smtClean="0">
                <a:solidFill>
                  <a:schemeClr val="bg1"/>
                </a:solidFill>
                <a:latin typeface="+mj-lt"/>
                <a:ea typeface="+mn-ea"/>
                <a:cs typeface="+mn-cs"/>
              </a:defRPr>
            </a:lvl9pPr>
          </a:lstStyle>
          <a:p>
            <a:pPr lvl="0"/>
            <a:r>
              <a:rPr lang="fr-FR"/>
              <a:t>Chiffre</a:t>
            </a:r>
          </a:p>
          <a:p>
            <a:pPr lvl="1"/>
            <a:r>
              <a:rPr lang="fr-FR"/>
              <a:t>Description</a:t>
            </a:r>
          </a:p>
        </p:txBody>
      </p:sp>
      <p:pic>
        <p:nvPicPr>
          <p:cNvPr id="2" name="Image 1">
            <a:extLst>
              <a:ext uri="{FF2B5EF4-FFF2-40B4-BE49-F238E27FC236}">
                <a16:creationId xmlns:a16="http://schemas.microsoft.com/office/drawing/2014/main" id="{7F17DBB3-9C6A-5A84-D2E9-29AA39E4D9F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19147591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Vide">
    <p:spTree>
      <p:nvGrpSpPr>
        <p:cNvPr id="1" name=""/>
        <p:cNvGrpSpPr/>
        <p:nvPr/>
      </p:nvGrpSpPr>
      <p:grpSpPr>
        <a:xfrm>
          <a:off x="0" y="0"/>
          <a:ext cx="0" cy="0"/>
          <a:chOff x="0" y="0"/>
          <a:chExt cx="0" cy="0"/>
        </a:xfrm>
      </p:grpSpPr>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spTree>
    <p:extLst>
      <p:ext uri="{BB962C8B-B14F-4D97-AF65-F5344CB8AC3E}">
        <p14:creationId xmlns:p14="http://schemas.microsoft.com/office/powerpoint/2010/main" val="8803778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p:cSld name="Vide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5" name="Forme libre : forme 19">
            <a:extLst>
              <a:ext uri="{FF2B5EF4-FFF2-40B4-BE49-F238E27FC236}">
                <a16:creationId xmlns:a16="http://schemas.microsoft.com/office/drawing/2014/main" id="{0709630B-427F-480C-8761-0E18531C02E5}"/>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pic>
        <p:nvPicPr>
          <p:cNvPr id="2" name="Image 1">
            <a:extLst>
              <a:ext uri="{FF2B5EF4-FFF2-40B4-BE49-F238E27FC236}">
                <a16:creationId xmlns:a16="http://schemas.microsoft.com/office/drawing/2014/main" id="{54AB8523-D398-A816-502C-B27D97F5CC2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18313907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p:cSld name="Vide Bleu vague">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pic>
        <p:nvPicPr>
          <p:cNvPr id="2" name="Picture 2">
            <a:extLst>
              <a:ext uri="{FF2B5EF4-FFF2-40B4-BE49-F238E27FC236}">
                <a16:creationId xmlns:a16="http://schemas.microsoft.com/office/drawing/2014/main" id="{E35C2E75-1926-E2BE-DA2F-D9CD112BB73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40817"/>
            <a:ext cx="12192000" cy="1717184"/>
          </a:xfrm>
          <a:prstGeom prst="rect">
            <a:avLst/>
          </a:prstGeom>
          <a:noFill/>
          <a:extLst>
            <a:ext uri="{909E8E84-426E-40DD-AFC4-6F175D3DCCD1}">
              <a14:hiddenFill xmlns:a14="http://schemas.microsoft.com/office/drawing/2010/main">
                <a:solidFill>
                  <a:srgbClr val="FFFFFF"/>
                </a:solidFill>
              </a14:hiddenFill>
            </a:ext>
          </a:extLst>
        </p:spPr>
      </p:pic>
      <p:sp>
        <p:nvSpPr>
          <p:cNvPr id="5" name="Forme libre : forme 19">
            <a:extLst>
              <a:ext uri="{FF2B5EF4-FFF2-40B4-BE49-F238E27FC236}">
                <a16:creationId xmlns:a16="http://schemas.microsoft.com/office/drawing/2014/main" id="{0709630B-427F-480C-8761-0E18531C02E5}"/>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pic>
        <p:nvPicPr>
          <p:cNvPr id="6" name="Image 5">
            <a:extLst>
              <a:ext uri="{FF2B5EF4-FFF2-40B4-BE49-F238E27FC236}">
                <a16:creationId xmlns:a16="http://schemas.microsoft.com/office/drawing/2014/main" id="{C0B1B1AC-42FC-AF26-0A34-7738CEA8637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8025" y="6298911"/>
            <a:ext cx="796390" cy="390167"/>
          </a:xfrm>
          <a:prstGeom prst="rect">
            <a:avLst/>
          </a:prstGeom>
        </p:spPr>
      </p:pic>
    </p:spTree>
    <p:extLst>
      <p:ext uri="{BB962C8B-B14F-4D97-AF65-F5344CB8AC3E}">
        <p14:creationId xmlns:p14="http://schemas.microsoft.com/office/powerpoint/2010/main" val="374979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preserve="1">
  <p:cSld name="Titre avec contenu et 2 images">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5" name="Forme libre : forme 19">
            <a:extLst>
              <a:ext uri="{FF2B5EF4-FFF2-40B4-BE49-F238E27FC236}">
                <a16:creationId xmlns:a16="http://schemas.microsoft.com/office/drawing/2014/main" id="{0709630B-427F-480C-8761-0E18531C02E5}"/>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a:xfrm>
            <a:off x="9280525" y="6572462"/>
            <a:ext cx="2743200" cy="138499"/>
          </a:xfrm>
        </p:spPr>
        <p:txBody>
          <a:bodyPr/>
          <a:lstStyle>
            <a:lvl1pPr>
              <a:defRPr sz="900"/>
            </a:lvl1pPr>
          </a:lstStyle>
          <a:p>
            <a:fld id="{DCFF6D3A-3277-42A1-9D8C-71F4574BBB66}" type="slidenum">
              <a:rPr lang="fr-FR" smtClean="0"/>
              <a:t>‹N°›</a:t>
            </a:fld>
            <a:endParaRPr lang="fr-FR"/>
          </a:p>
        </p:txBody>
      </p:sp>
      <p:sp>
        <p:nvSpPr>
          <p:cNvPr id="7" name="Rectangle 6">
            <a:extLst>
              <a:ext uri="{FF2B5EF4-FFF2-40B4-BE49-F238E27FC236}">
                <a16:creationId xmlns:a16="http://schemas.microsoft.com/office/drawing/2014/main" id="{F57DE8DF-88EA-45AA-A5C5-B23326262B1C}"/>
              </a:ext>
            </a:extLst>
          </p:cNvPr>
          <p:cNvSpPr/>
          <p:nvPr/>
        </p:nvSpPr>
        <p:spPr>
          <a:xfrm>
            <a:off x="407988" y="367145"/>
            <a:ext cx="11379527" cy="61237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a:xfrm>
            <a:off x="1619250" y="6090349"/>
            <a:ext cx="4114800" cy="169277"/>
          </a:xfrm>
        </p:spPr>
        <p:txBody>
          <a:bodyPr/>
          <a:lstStyle/>
          <a:p>
            <a:endParaRPr lang="fr-FR"/>
          </a:p>
        </p:txBody>
      </p:sp>
      <p:sp>
        <p:nvSpPr>
          <p:cNvPr id="13" name="Espace réservé pour une image  9">
            <a:extLst>
              <a:ext uri="{FF2B5EF4-FFF2-40B4-BE49-F238E27FC236}">
                <a16:creationId xmlns:a16="http://schemas.microsoft.com/office/drawing/2014/main" id="{905CF6ED-389F-467C-A998-A7CACA40F014}"/>
              </a:ext>
            </a:extLst>
          </p:cNvPr>
          <p:cNvSpPr>
            <a:spLocks noGrp="1"/>
          </p:cNvSpPr>
          <p:nvPr>
            <p:ph type="pic" sz="quarter" idx="13" hasCustomPrompt="1"/>
          </p:nvPr>
        </p:nvSpPr>
        <p:spPr>
          <a:xfrm>
            <a:off x="8174635" y="2343967"/>
            <a:ext cx="3229200" cy="3744000"/>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lvl1pPr>
          </a:lstStyle>
          <a:p>
            <a:r>
              <a:rPr lang="fr-FR"/>
              <a:t>Image</a:t>
            </a:r>
          </a:p>
        </p:txBody>
      </p:sp>
      <p:sp>
        <p:nvSpPr>
          <p:cNvPr id="14" name="Espace réservé pour une image  9">
            <a:extLst>
              <a:ext uri="{FF2B5EF4-FFF2-40B4-BE49-F238E27FC236}">
                <a16:creationId xmlns:a16="http://schemas.microsoft.com/office/drawing/2014/main" id="{AAEEF5C5-3727-4166-B651-22A044E907B2}"/>
              </a:ext>
            </a:extLst>
          </p:cNvPr>
          <p:cNvSpPr>
            <a:spLocks noGrp="1"/>
          </p:cNvSpPr>
          <p:nvPr>
            <p:ph type="pic" sz="quarter" idx="14" hasCustomPrompt="1"/>
          </p:nvPr>
        </p:nvSpPr>
        <p:spPr>
          <a:xfrm>
            <a:off x="4629407" y="2343967"/>
            <a:ext cx="3229200" cy="3744000"/>
          </a:xfrm>
          <a:noFill/>
          <a:ln w="19050">
            <a:noFill/>
          </a:ln>
          <a:effectLst>
            <a:outerShdw blurRad="330200" dist="38100" dir="2700000" algn="tl" rotWithShape="0">
              <a:schemeClr val="accent1">
                <a:alpha val="20000"/>
              </a:schemeClr>
            </a:outerShdw>
          </a:effectLst>
        </p:spPr>
        <p:txBody>
          <a:bodyPr anchor="ctr" anchorCtr="0">
            <a:normAutofit/>
          </a:bodyPr>
          <a:lstStyle>
            <a:lvl1pPr algn="ctr">
              <a:defRPr sz="1400" b="0"/>
            </a:lvl1pPr>
          </a:lstStyle>
          <a:p>
            <a:r>
              <a:rPr lang="fr-FR"/>
              <a:t>Image</a:t>
            </a:r>
          </a:p>
        </p:txBody>
      </p:sp>
      <p:sp>
        <p:nvSpPr>
          <p:cNvPr id="16" name="Titre 4">
            <a:extLst>
              <a:ext uri="{FF2B5EF4-FFF2-40B4-BE49-F238E27FC236}">
                <a16:creationId xmlns:a16="http://schemas.microsoft.com/office/drawing/2014/main" id="{650122C4-BBA8-4968-AA25-B48081219154}"/>
              </a:ext>
            </a:extLst>
          </p:cNvPr>
          <p:cNvSpPr>
            <a:spLocks noGrp="1"/>
          </p:cNvSpPr>
          <p:nvPr>
            <p:ph type="title" hasCustomPrompt="1"/>
          </p:nvPr>
        </p:nvSpPr>
        <p:spPr>
          <a:xfrm>
            <a:off x="790576" y="713020"/>
            <a:ext cx="9953624" cy="986400"/>
          </a:xfrm>
        </p:spPr>
        <p:txBody>
          <a:bodyPr anchor="b">
            <a:noAutofit/>
          </a:bodyPr>
          <a:lstStyle>
            <a:lvl1pPr>
              <a:defRPr sz="3200"/>
            </a:lvl1pPr>
          </a:lstStyle>
          <a:p>
            <a:r>
              <a:rPr lang="fr-FR"/>
              <a:t>Titre de la diapositive sur plusieurs lignes</a:t>
            </a:r>
          </a:p>
        </p:txBody>
      </p:sp>
      <p:sp>
        <p:nvSpPr>
          <p:cNvPr id="18" name="Espace réservé du texte 4">
            <a:extLst>
              <a:ext uri="{FF2B5EF4-FFF2-40B4-BE49-F238E27FC236}">
                <a16:creationId xmlns:a16="http://schemas.microsoft.com/office/drawing/2014/main" id="{5432D409-03F6-490E-A410-320470DDD1F8}"/>
              </a:ext>
            </a:extLst>
          </p:cNvPr>
          <p:cNvSpPr>
            <a:spLocks noGrp="1"/>
          </p:cNvSpPr>
          <p:nvPr>
            <p:ph type="body" sz="quarter" idx="18" hasCustomPrompt="1"/>
          </p:nvPr>
        </p:nvSpPr>
        <p:spPr>
          <a:xfrm>
            <a:off x="787401" y="2100750"/>
            <a:ext cx="3048000" cy="3670592"/>
          </a:xfrm>
        </p:spPr>
        <p:txBody>
          <a:bodyPr/>
          <a:lstStyle/>
          <a:p>
            <a:pPr lvl="0"/>
            <a:r>
              <a:rPr lang="fr-FR"/>
              <a:t>Texte de niveau 1</a:t>
            </a:r>
          </a:p>
          <a:p>
            <a:pPr lvl="1"/>
            <a:r>
              <a:rPr lang="fr-FR"/>
              <a:t>Deuxième niveau</a:t>
            </a:r>
          </a:p>
          <a:p>
            <a:pPr lvl="2"/>
            <a:r>
              <a:rPr lang="fr-FR"/>
              <a:t>Troisième niveau</a:t>
            </a:r>
          </a:p>
          <a:p>
            <a:pPr lvl="3"/>
            <a:r>
              <a:rPr lang="fr-FR"/>
              <a:t>Quatrième niveau</a:t>
            </a:r>
          </a:p>
          <a:p>
            <a:pPr lvl="4"/>
            <a:r>
              <a:rPr lang="fr-FR"/>
              <a:t>Cinquième niveau</a:t>
            </a:r>
          </a:p>
        </p:txBody>
      </p:sp>
      <p:cxnSp>
        <p:nvCxnSpPr>
          <p:cNvPr id="21" name="Connecteur droit 20">
            <a:extLst>
              <a:ext uri="{FF2B5EF4-FFF2-40B4-BE49-F238E27FC236}">
                <a16:creationId xmlns:a16="http://schemas.microsoft.com/office/drawing/2014/main" id="{9F74220A-7D31-406C-AAF0-5A717FBC1AFF}"/>
              </a:ext>
            </a:extLst>
          </p:cNvPr>
          <p:cNvCxnSpPr>
            <a:cxnSpLocks/>
          </p:cNvCxnSpPr>
          <p:nvPr/>
        </p:nvCxnSpPr>
        <p:spPr>
          <a:xfrm>
            <a:off x="788166" y="1905000"/>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pic>
        <p:nvPicPr>
          <p:cNvPr id="2" name="Image 1">
            <a:extLst>
              <a:ext uri="{FF2B5EF4-FFF2-40B4-BE49-F238E27FC236}">
                <a16:creationId xmlns:a16="http://schemas.microsoft.com/office/drawing/2014/main" id="{F51D46D0-E043-FE86-396D-813FBA7A3D4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14075" y="5956656"/>
            <a:ext cx="796390" cy="390167"/>
          </a:xfrm>
          <a:prstGeom prst="rect">
            <a:avLst/>
          </a:prstGeom>
        </p:spPr>
      </p:pic>
    </p:spTree>
    <p:extLst>
      <p:ext uri="{BB962C8B-B14F-4D97-AF65-F5344CB8AC3E}">
        <p14:creationId xmlns:p14="http://schemas.microsoft.com/office/powerpoint/2010/main" val="29965611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492">
          <p15:clr>
            <a:srgbClr val="00000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p:cSld name="Titre 3 colonnes de contenus avec pictos">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5" name="Forme libre : forme 19">
            <a:extLst>
              <a:ext uri="{FF2B5EF4-FFF2-40B4-BE49-F238E27FC236}">
                <a16:creationId xmlns:a16="http://schemas.microsoft.com/office/drawing/2014/main" id="{0709630B-427F-480C-8761-0E18531C02E5}"/>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a:xfrm>
            <a:off x="9280525" y="6572462"/>
            <a:ext cx="2743200" cy="138499"/>
          </a:xfrm>
        </p:spPr>
        <p:txBody>
          <a:bodyPr/>
          <a:lstStyle>
            <a:lvl1pPr>
              <a:defRPr sz="900"/>
            </a:lvl1pPr>
          </a:lstStyle>
          <a:p>
            <a:fld id="{DCFF6D3A-3277-42A1-9D8C-71F4574BBB66}" type="slidenum">
              <a:rPr lang="fr-FR" smtClean="0"/>
              <a:t>‹N°›</a:t>
            </a:fld>
            <a:endParaRPr lang="fr-FR"/>
          </a:p>
        </p:txBody>
      </p:sp>
      <p:sp>
        <p:nvSpPr>
          <p:cNvPr id="7" name="Rectangle 6">
            <a:extLst>
              <a:ext uri="{FF2B5EF4-FFF2-40B4-BE49-F238E27FC236}">
                <a16:creationId xmlns:a16="http://schemas.microsoft.com/office/drawing/2014/main" id="{F57DE8DF-88EA-45AA-A5C5-B23326262B1C}"/>
              </a:ext>
            </a:extLst>
          </p:cNvPr>
          <p:cNvSpPr/>
          <p:nvPr/>
        </p:nvSpPr>
        <p:spPr>
          <a:xfrm>
            <a:off x="407988" y="367145"/>
            <a:ext cx="11379527" cy="61237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a:xfrm>
            <a:off x="1619250" y="6090349"/>
            <a:ext cx="4114800" cy="169277"/>
          </a:xfrm>
        </p:spPr>
        <p:txBody>
          <a:bodyPr/>
          <a:lstStyle/>
          <a:p>
            <a:endParaRPr lang="fr-FR"/>
          </a:p>
        </p:txBody>
      </p:sp>
      <p:sp>
        <p:nvSpPr>
          <p:cNvPr id="16" name="Titre 4">
            <a:extLst>
              <a:ext uri="{FF2B5EF4-FFF2-40B4-BE49-F238E27FC236}">
                <a16:creationId xmlns:a16="http://schemas.microsoft.com/office/drawing/2014/main" id="{650122C4-BBA8-4968-AA25-B48081219154}"/>
              </a:ext>
            </a:extLst>
          </p:cNvPr>
          <p:cNvSpPr>
            <a:spLocks noGrp="1"/>
          </p:cNvSpPr>
          <p:nvPr>
            <p:ph type="title" hasCustomPrompt="1"/>
          </p:nvPr>
        </p:nvSpPr>
        <p:spPr>
          <a:xfrm>
            <a:off x="790576" y="713020"/>
            <a:ext cx="9953624" cy="986400"/>
          </a:xfrm>
        </p:spPr>
        <p:txBody>
          <a:bodyPr anchor="b">
            <a:noAutofit/>
          </a:bodyPr>
          <a:lstStyle>
            <a:lvl1pPr>
              <a:defRPr sz="3200"/>
            </a:lvl1pPr>
          </a:lstStyle>
          <a:p>
            <a:r>
              <a:rPr lang="fr-FR"/>
              <a:t>Titre de la diapositive sur plusieurs lignes</a:t>
            </a:r>
          </a:p>
        </p:txBody>
      </p:sp>
      <p:sp>
        <p:nvSpPr>
          <p:cNvPr id="15" name="Espace réservé du texte 4">
            <a:extLst>
              <a:ext uri="{FF2B5EF4-FFF2-40B4-BE49-F238E27FC236}">
                <a16:creationId xmlns:a16="http://schemas.microsoft.com/office/drawing/2014/main" id="{C32A6317-B940-4266-BD4A-6B12D590317B}"/>
              </a:ext>
            </a:extLst>
          </p:cNvPr>
          <p:cNvSpPr>
            <a:spLocks noGrp="1"/>
          </p:cNvSpPr>
          <p:nvPr>
            <p:ph type="body" sz="quarter" idx="18" hasCustomPrompt="1"/>
          </p:nvPr>
        </p:nvSpPr>
        <p:spPr>
          <a:xfrm>
            <a:off x="788166" y="2100750"/>
            <a:ext cx="9954000" cy="246221"/>
          </a:xfrm>
        </p:spPr>
        <p:txBody>
          <a:bodyPr lIns="0" tIns="0" rIns="0" bIns="0" anchor="t" anchorCtr="0">
            <a:spAutoFit/>
          </a:bodyPr>
          <a:lstStyle>
            <a:lvl1pPr>
              <a:defRPr sz="1600"/>
            </a:lvl1pPr>
            <a:lvl2pPr>
              <a:defRPr sz="1600" b="1">
                <a:solidFill>
                  <a:schemeClr val="accent1"/>
                </a:solidFill>
                <a:latin typeface="Lato" panose="020B0604020202020204" charset="0"/>
              </a:defRPr>
            </a:lvl2pPr>
            <a:lvl3pPr>
              <a:defRPr sz="1600" b="1">
                <a:solidFill>
                  <a:schemeClr val="accent1"/>
                </a:solidFill>
                <a:latin typeface="Lato" panose="020B0604020202020204" charset="0"/>
              </a:defRPr>
            </a:lvl3pPr>
            <a:lvl4pPr>
              <a:buFontTx/>
              <a:buNone/>
              <a:defRPr sz="1600" b="1">
                <a:solidFill>
                  <a:schemeClr val="accent1"/>
                </a:solidFill>
                <a:latin typeface="Lato" panose="020B0604020202020204" charset="0"/>
              </a:defRPr>
            </a:lvl4pPr>
            <a:lvl5pPr marL="0" indent="0">
              <a:buFontTx/>
              <a:buNone/>
              <a:defRPr sz="1600" b="1">
                <a:solidFill>
                  <a:schemeClr val="accent1"/>
                </a:solidFill>
                <a:latin typeface="Lato" panose="020B0604020202020204" charset="0"/>
              </a:defRPr>
            </a:lvl5pPr>
            <a:lvl6pPr>
              <a:defRPr sz="1600" b="1">
                <a:latin typeface="Lato" panose="020B0604020202020204" charset="0"/>
              </a:defRPr>
            </a:lvl6pPr>
            <a:lvl7pPr>
              <a:defRPr sz="1600" b="1" i="0">
                <a:latin typeface="Lato" panose="020B0604020202020204" charset="0"/>
              </a:defRPr>
            </a:lvl7pPr>
            <a:lvl8pPr>
              <a:defRPr sz="1600" b="1" i="0">
                <a:latin typeface="Lato" panose="020B0604020202020204" charset="0"/>
              </a:defRPr>
            </a:lvl8pPr>
            <a:lvl9pPr>
              <a:defRPr sz="1600" b="1" i="0">
                <a:latin typeface="Lato" panose="020B0604020202020204" charset="0"/>
              </a:defRPr>
            </a:lvl9pPr>
          </a:lstStyle>
          <a:p>
            <a:pPr lvl="0"/>
            <a:r>
              <a:rPr lang="fr-FR"/>
              <a:t>Sous-titre</a:t>
            </a:r>
          </a:p>
        </p:txBody>
      </p:sp>
      <p:cxnSp>
        <p:nvCxnSpPr>
          <p:cNvPr id="17" name="Connecteur droit 16">
            <a:extLst>
              <a:ext uri="{FF2B5EF4-FFF2-40B4-BE49-F238E27FC236}">
                <a16:creationId xmlns:a16="http://schemas.microsoft.com/office/drawing/2014/main" id="{152D77B2-9654-472C-9117-B5C5EB1173C2}"/>
              </a:ext>
            </a:extLst>
          </p:cNvPr>
          <p:cNvCxnSpPr>
            <a:cxnSpLocks/>
          </p:cNvCxnSpPr>
          <p:nvPr/>
        </p:nvCxnSpPr>
        <p:spPr>
          <a:xfrm rot="10800000">
            <a:off x="4275352" y="2993518"/>
            <a:ext cx="0" cy="2880000"/>
          </a:xfrm>
          <a:prstGeom prst="line">
            <a:avLst/>
          </a:prstGeom>
          <a:ln cap="rnd">
            <a:solidFill>
              <a:schemeClr val="bg2"/>
            </a:solidFill>
            <a:round/>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id="{C80EAE33-7BC6-433D-94E3-953F9B93850C}"/>
              </a:ext>
            </a:extLst>
          </p:cNvPr>
          <p:cNvCxnSpPr>
            <a:cxnSpLocks/>
          </p:cNvCxnSpPr>
          <p:nvPr/>
        </p:nvCxnSpPr>
        <p:spPr>
          <a:xfrm rot="10800000">
            <a:off x="7878370" y="2993518"/>
            <a:ext cx="0" cy="2880000"/>
          </a:xfrm>
          <a:prstGeom prst="line">
            <a:avLst/>
          </a:prstGeom>
          <a:ln cap="rnd">
            <a:solidFill>
              <a:schemeClr val="bg2"/>
            </a:solidFill>
            <a:round/>
          </a:ln>
        </p:spPr>
        <p:style>
          <a:lnRef idx="1">
            <a:schemeClr val="accent1"/>
          </a:lnRef>
          <a:fillRef idx="0">
            <a:schemeClr val="accent1"/>
          </a:fillRef>
          <a:effectRef idx="0">
            <a:schemeClr val="accent1"/>
          </a:effectRef>
          <a:fontRef idx="minor">
            <a:schemeClr val="tx1"/>
          </a:fontRef>
        </p:style>
      </p:cxnSp>
      <p:sp>
        <p:nvSpPr>
          <p:cNvPr id="6" name="Espace réservé du texte 5">
            <a:extLst>
              <a:ext uri="{FF2B5EF4-FFF2-40B4-BE49-F238E27FC236}">
                <a16:creationId xmlns:a16="http://schemas.microsoft.com/office/drawing/2014/main" id="{E1FCB1B9-A915-450E-BA68-C3BE7E986FCC}"/>
              </a:ext>
            </a:extLst>
          </p:cNvPr>
          <p:cNvSpPr>
            <a:spLocks noGrp="1"/>
          </p:cNvSpPr>
          <p:nvPr>
            <p:ph type="body" sz="quarter" idx="19"/>
          </p:nvPr>
        </p:nvSpPr>
        <p:spPr>
          <a:xfrm>
            <a:off x="788165" y="3838575"/>
            <a:ext cx="3373200" cy="1930400"/>
          </a:xfrm>
        </p:spPr>
        <p:txBody>
          <a:bodyPr/>
          <a:lstStyle>
            <a:lvl1pPr algn="ctr">
              <a:defRPr sz="1800"/>
            </a:lvl1pPr>
            <a:lvl2pPr algn="ctr">
              <a:defRPr sz="1600"/>
            </a:lvl2pPr>
            <a:lvl3pPr algn="ctr">
              <a:defRPr sz="1400"/>
            </a:lvl3pPr>
            <a:lvl4pPr algn="ctr">
              <a:defRPr sz="1400"/>
            </a:lvl4pPr>
            <a:lvl5pPr algn="ctr">
              <a:defRPr sz="1100"/>
            </a:lvl5pPr>
            <a:lvl6pPr algn="ctr">
              <a:defRPr sz="1200"/>
            </a:lvl6pPr>
            <a:lvl7pPr algn="ctr">
              <a:defRPr sz="1050"/>
            </a:lvl7pPr>
            <a:lvl8pPr algn="ctr">
              <a:defRPr sz="1000"/>
            </a:lvl8pPr>
            <a:lvl9pPr algn="ctr">
              <a:defRPr sz="1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24" name="Espace réservé du texte 5">
            <a:extLst>
              <a:ext uri="{FF2B5EF4-FFF2-40B4-BE49-F238E27FC236}">
                <a16:creationId xmlns:a16="http://schemas.microsoft.com/office/drawing/2014/main" id="{D53FA061-AB8A-4DA9-91C6-F0169C64CCCD}"/>
              </a:ext>
            </a:extLst>
          </p:cNvPr>
          <p:cNvSpPr>
            <a:spLocks noGrp="1"/>
          </p:cNvSpPr>
          <p:nvPr>
            <p:ph type="body" sz="quarter" idx="20"/>
          </p:nvPr>
        </p:nvSpPr>
        <p:spPr>
          <a:xfrm>
            <a:off x="7992356" y="3838575"/>
            <a:ext cx="3373200" cy="1930400"/>
          </a:xfrm>
        </p:spPr>
        <p:txBody>
          <a:bodyPr/>
          <a:lstStyle>
            <a:lvl1pPr algn="ctr">
              <a:defRPr sz="1800"/>
            </a:lvl1pPr>
            <a:lvl2pPr algn="ctr">
              <a:defRPr sz="1600">
                <a:solidFill>
                  <a:schemeClr val="accent2"/>
                </a:solidFill>
              </a:defRPr>
            </a:lvl2pPr>
            <a:lvl3pPr algn="ctr">
              <a:defRPr sz="1400"/>
            </a:lvl3pPr>
            <a:lvl4pPr algn="ctr">
              <a:defRPr sz="1400"/>
            </a:lvl4pPr>
            <a:lvl5pPr algn="ctr">
              <a:defRPr sz="1100"/>
            </a:lvl5pPr>
            <a:lvl6pPr algn="ctr">
              <a:defRPr sz="1200"/>
            </a:lvl6pPr>
            <a:lvl7pPr algn="ctr">
              <a:defRPr sz="1050"/>
            </a:lvl7pPr>
            <a:lvl8pPr algn="ctr">
              <a:defRPr sz="1000"/>
            </a:lvl8pPr>
            <a:lvl9pPr algn="ctr">
              <a:defRPr sz="1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pic>
        <p:nvPicPr>
          <p:cNvPr id="2" name="Image 1">
            <a:extLst>
              <a:ext uri="{FF2B5EF4-FFF2-40B4-BE49-F238E27FC236}">
                <a16:creationId xmlns:a16="http://schemas.microsoft.com/office/drawing/2014/main" id="{7DCEAAE7-1125-0826-E1C9-1A8A7C8408F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14075" y="5956656"/>
            <a:ext cx="796390" cy="390167"/>
          </a:xfrm>
          <a:prstGeom prst="rect">
            <a:avLst/>
          </a:prstGeom>
        </p:spPr>
      </p:pic>
      <p:sp>
        <p:nvSpPr>
          <p:cNvPr id="25" name="Espace réservé du texte 5">
            <a:extLst>
              <a:ext uri="{FF2B5EF4-FFF2-40B4-BE49-F238E27FC236}">
                <a16:creationId xmlns:a16="http://schemas.microsoft.com/office/drawing/2014/main" id="{47F24B90-BDE0-4C91-A821-AFF744AB5F57}"/>
              </a:ext>
            </a:extLst>
          </p:cNvPr>
          <p:cNvSpPr>
            <a:spLocks noGrp="1"/>
          </p:cNvSpPr>
          <p:nvPr>
            <p:ph type="body" sz="quarter" idx="21"/>
          </p:nvPr>
        </p:nvSpPr>
        <p:spPr>
          <a:xfrm>
            <a:off x="4391184" y="3838575"/>
            <a:ext cx="3373200" cy="1930400"/>
          </a:xfrm>
        </p:spPr>
        <p:txBody>
          <a:bodyPr/>
          <a:lstStyle>
            <a:lvl1pPr algn="ctr">
              <a:defRPr sz="1800"/>
            </a:lvl1pPr>
            <a:lvl2pPr algn="ctr">
              <a:defRPr sz="1600">
                <a:solidFill>
                  <a:schemeClr val="accent2"/>
                </a:solidFill>
              </a:defRPr>
            </a:lvl2pPr>
            <a:lvl3pPr algn="ctr">
              <a:defRPr sz="1400"/>
            </a:lvl3pPr>
            <a:lvl4pPr algn="ctr">
              <a:defRPr sz="1400"/>
            </a:lvl4pPr>
            <a:lvl5pPr algn="ctr">
              <a:defRPr sz="1100"/>
            </a:lvl5pPr>
            <a:lvl6pPr algn="ctr">
              <a:defRPr sz="1200"/>
            </a:lvl6pPr>
            <a:lvl7pPr algn="ctr">
              <a:defRPr sz="1050"/>
            </a:lvl7pPr>
            <a:lvl8pPr algn="ctr">
              <a:defRPr sz="1000"/>
            </a:lvl8pPr>
            <a:lvl9pPr algn="ctr">
              <a:defRPr sz="1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cxnSp>
        <p:nvCxnSpPr>
          <p:cNvPr id="26" name="Connecteur droit 25">
            <a:extLst>
              <a:ext uri="{FF2B5EF4-FFF2-40B4-BE49-F238E27FC236}">
                <a16:creationId xmlns:a16="http://schemas.microsoft.com/office/drawing/2014/main" id="{6A6BC43D-6786-48F0-9048-4F472CBAC01D}"/>
              </a:ext>
            </a:extLst>
          </p:cNvPr>
          <p:cNvCxnSpPr>
            <a:cxnSpLocks/>
          </p:cNvCxnSpPr>
          <p:nvPr/>
        </p:nvCxnSpPr>
        <p:spPr>
          <a:xfrm>
            <a:off x="788166" y="1905000"/>
            <a:ext cx="722299" cy="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3285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492">
          <p15:clr>
            <a:srgbClr val="00000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p:cSld name="6 Points-clés">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1079502"/>
            <a:ext cx="3161689" cy="2752858"/>
          </a:xfrm>
        </p:spPr>
        <p:txBody>
          <a:bodyPr anchor="b">
            <a:noAutofit/>
          </a:bodyPr>
          <a:lstStyle>
            <a:lvl1pPr>
              <a:defRPr sz="3200">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9" name="Connecteur droit 8">
            <a:extLst>
              <a:ext uri="{FF2B5EF4-FFF2-40B4-BE49-F238E27FC236}">
                <a16:creationId xmlns:a16="http://schemas.microsoft.com/office/drawing/2014/main" id="{5EA8BE6E-A4FC-4C68-98FA-8480F31913AD}"/>
              </a:ext>
            </a:extLst>
          </p:cNvPr>
          <p:cNvCxnSpPr>
            <a:cxnSpLocks/>
          </p:cNvCxnSpPr>
          <p:nvPr/>
        </p:nvCxnSpPr>
        <p:spPr>
          <a:xfrm>
            <a:off x="407988" y="409896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4" name="Espace réservé du texte 4">
            <a:extLst>
              <a:ext uri="{FF2B5EF4-FFF2-40B4-BE49-F238E27FC236}">
                <a16:creationId xmlns:a16="http://schemas.microsoft.com/office/drawing/2014/main" id="{02400E8D-B825-4937-B652-02D5BA7DB0ED}"/>
              </a:ext>
            </a:extLst>
          </p:cNvPr>
          <p:cNvSpPr>
            <a:spLocks noGrp="1"/>
          </p:cNvSpPr>
          <p:nvPr>
            <p:ph type="body" sz="quarter" idx="12" hasCustomPrompt="1"/>
          </p:nvPr>
        </p:nvSpPr>
        <p:spPr>
          <a:xfrm>
            <a:off x="419711" y="4458825"/>
            <a:ext cx="3162927" cy="1319672"/>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6" name="Espace réservé du texte 5">
            <a:extLst>
              <a:ext uri="{FF2B5EF4-FFF2-40B4-BE49-F238E27FC236}">
                <a16:creationId xmlns:a16="http://schemas.microsoft.com/office/drawing/2014/main" id="{C4101565-037C-435E-A555-076FE3EDC8CA}"/>
              </a:ext>
            </a:extLst>
          </p:cNvPr>
          <p:cNvSpPr>
            <a:spLocks noGrp="1"/>
          </p:cNvSpPr>
          <p:nvPr>
            <p:ph type="body" sz="quarter" idx="18" hasCustomPrompt="1"/>
          </p:nvPr>
        </p:nvSpPr>
        <p:spPr>
          <a:xfrm>
            <a:off x="4372775" y="749175"/>
            <a:ext cx="3250800" cy="1641600"/>
          </a:xfrm>
          <a:solidFill>
            <a:schemeClr val="accent1"/>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bg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a:t>
            </a:r>
          </a:p>
        </p:txBody>
      </p:sp>
      <p:sp>
        <p:nvSpPr>
          <p:cNvPr id="26" name="Espace réservé du texte 5">
            <a:extLst>
              <a:ext uri="{FF2B5EF4-FFF2-40B4-BE49-F238E27FC236}">
                <a16:creationId xmlns:a16="http://schemas.microsoft.com/office/drawing/2014/main" id="{AD9BA157-D874-41E6-8247-9A4CA0674F5A}"/>
              </a:ext>
            </a:extLst>
          </p:cNvPr>
          <p:cNvSpPr>
            <a:spLocks noGrp="1"/>
          </p:cNvSpPr>
          <p:nvPr>
            <p:ph type="body" sz="quarter" idx="19" hasCustomPrompt="1"/>
          </p:nvPr>
        </p:nvSpPr>
        <p:spPr>
          <a:xfrm>
            <a:off x="8168618" y="2644574"/>
            <a:ext cx="3250800" cy="1641600"/>
          </a:xfrm>
          <a:solidFill>
            <a:schemeClr val="accent1"/>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bg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 </a:t>
            </a:r>
          </a:p>
        </p:txBody>
      </p:sp>
      <p:sp>
        <p:nvSpPr>
          <p:cNvPr id="27" name="Espace réservé du texte 5">
            <a:extLst>
              <a:ext uri="{FF2B5EF4-FFF2-40B4-BE49-F238E27FC236}">
                <a16:creationId xmlns:a16="http://schemas.microsoft.com/office/drawing/2014/main" id="{77B1F794-78FB-4FC3-9BD8-04027103909C}"/>
              </a:ext>
            </a:extLst>
          </p:cNvPr>
          <p:cNvSpPr>
            <a:spLocks noGrp="1"/>
          </p:cNvSpPr>
          <p:nvPr>
            <p:ph type="body" sz="quarter" idx="20" hasCustomPrompt="1"/>
          </p:nvPr>
        </p:nvSpPr>
        <p:spPr>
          <a:xfrm>
            <a:off x="4372775" y="4535354"/>
            <a:ext cx="3250800" cy="1641600"/>
          </a:xfrm>
          <a:solidFill>
            <a:schemeClr val="accent2"/>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bg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 </a:t>
            </a:r>
          </a:p>
        </p:txBody>
      </p:sp>
      <p:sp>
        <p:nvSpPr>
          <p:cNvPr id="28" name="Espace réservé du texte 5">
            <a:extLst>
              <a:ext uri="{FF2B5EF4-FFF2-40B4-BE49-F238E27FC236}">
                <a16:creationId xmlns:a16="http://schemas.microsoft.com/office/drawing/2014/main" id="{86F6E1A0-76B5-4D0A-8A3A-FF2FD29E0D29}"/>
              </a:ext>
            </a:extLst>
          </p:cNvPr>
          <p:cNvSpPr>
            <a:spLocks noGrp="1"/>
          </p:cNvSpPr>
          <p:nvPr>
            <p:ph type="body" sz="quarter" idx="21" hasCustomPrompt="1"/>
          </p:nvPr>
        </p:nvSpPr>
        <p:spPr>
          <a:xfrm>
            <a:off x="4372775" y="2644574"/>
            <a:ext cx="3250800" cy="1641600"/>
          </a:xfrm>
          <a:solidFill>
            <a:schemeClr val="accent3"/>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bg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a:t>
            </a:r>
          </a:p>
        </p:txBody>
      </p:sp>
      <p:sp>
        <p:nvSpPr>
          <p:cNvPr id="29" name="Espace réservé du texte 5">
            <a:extLst>
              <a:ext uri="{FF2B5EF4-FFF2-40B4-BE49-F238E27FC236}">
                <a16:creationId xmlns:a16="http://schemas.microsoft.com/office/drawing/2014/main" id="{99CEBB11-6145-4FBB-BB80-872C81BD9C28}"/>
              </a:ext>
            </a:extLst>
          </p:cNvPr>
          <p:cNvSpPr>
            <a:spLocks noGrp="1"/>
          </p:cNvSpPr>
          <p:nvPr>
            <p:ph type="body" sz="quarter" idx="22" hasCustomPrompt="1"/>
          </p:nvPr>
        </p:nvSpPr>
        <p:spPr>
          <a:xfrm>
            <a:off x="8168618" y="749376"/>
            <a:ext cx="3250800" cy="1641600"/>
          </a:xfrm>
          <a:solidFill>
            <a:schemeClr val="accent2"/>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bg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a:t>
            </a:r>
          </a:p>
        </p:txBody>
      </p:sp>
      <p:sp>
        <p:nvSpPr>
          <p:cNvPr id="30" name="Espace réservé du texte 5">
            <a:extLst>
              <a:ext uri="{FF2B5EF4-FFF2-40B4-BE49-F238E27FC236}">
                <a16:creationId xmlns:a16="http://schemas.microsoft.com/office/drawing/2014/main" id="{DFE40885-FDA7-4D54-B923-84F1407304F5}"/>
              </a:ext>
            </a:extLst>
          </p:cNvPr>
          <p:cNvSpPr>
            <a:spLocks noGrp="1"/>
          </p:cNvSpPr>
          <p:nvPr>
            <p:ph type="body" sz="quarter" idx="23" hasCustomPrompt="1"/>
          </p:nvPr>
        </p:nvSpPr>
        <p:spPr>
          <a:xfrm>
            <a:off x="8168618" y="4535354"/>
            <a:ext cx="3250800" cy="1641600"/>
          </a:xfrm>
          <a:solidFill>
            <a:schemeClr val="accent3"/>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bg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 </a:t>
            </a:r>
          </a:p>
        </p:txBody>
      </p:sp>
      <p:pic>
        <p:nvPicPr>
          <p:cNvPr id="2" name="Image 1">
            <a:extLst>
              <a:ext uri="{FF2B5EF4-FFF2-40B4-BE49-F238E27FC236}">
                <a16:creationId xmlns:a16="http://schemas.microsoft.com/office/drawing/2014/main" id="{57B690CE-6B50-5E67-DDD0-B48FDC2C866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8068099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p:cSld name="4 Points-clés">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17" name="Forme libre : forme 19">
            <a:extLst>
              <a:ext uri="{FF2B5EF4-FFF2-40B4-BE49-F238E27FC236}">
                <a16:creationId xmlns:a16="http://schemas.microsoft.com/office/drawing/2014/main" id="{9DB5C925-91A3-49E3-A704-6C39D8AD0EE7}"/>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sp>
        <p:nvSpPr>
          <p:cNvPr id="5" name="Titre 4">
            <a:extLst>
              <a:ext uri="{FF2B5EF4-FFF2-40B4-BE49-F238E27FC236}">
                <a16:creationId xmlns:a16="http://schemas.microsoft.com/office/drawing/2014/main" id="{C5D8BDCB-C8FB-4EFB-9DBC-0977B5799BC2}"/>
              </a:ext>
            </a:extLst>
          </p:cNvPr>
          <p:cNvSpPr>
            <a:spLocks noGrp="1"/>
          </p:cNvSpPr>
          <p:nvPr>
            <p:ph type="title" hasCustomPrompt="1"/>
          </p:nvPr>
        </p:nvSpPr>
        <p:spPr>
          <a:xfrm>
            <a:off x="419711" y="1079502"/>
            <a:ext cx="3161689" cy="2752858"/>
          </a:xfrm>
        </p:spPr>
        <p:txBody>
          <a:bodyPr anchor="b">
            <a:noAutofit/>
          </a:bodyPr>
          <a:lstStyle>
            <a:lvl1pPr>
              <a:defRPr sz="3200">
                <a:solidFill>
                  <a:schemeClr val="bg1"/>
                </a:solidFill>
              </a:defRPr>
            </a:lvl1pPr>
          </a:lstStyle>
          <a:p>
            <a:r>
              <a:rPr lang="fr-FR"/>
              <a:t>Titre de la diapositive sur plusieurs lignes</a:t>
            </a:r>
          </a:p>
        </p:txBody>
      </p:sp>
      <p:sp>
        <p:nvSpPr>
          <p:cNvPr id="3" name="Espace réservé du pied de page 2">
            <a:extLst>
              <a:ext uri="{FF2B5EF4-FFF2-40B4-BE49-F238E27FC236}">
                <a16:creationId xmlns:a16="http://schemas.microsoft.com/office/drawing/2014/main" id="{E2B4FDCF-B322-47D7-B003-38EB1BD1D525}"/>
              </a:ext>
            </a:extLst>
          </p:cNvPr>
          <p:cNvSpPr>
            <a:spLocks noGrp="1"/>
          </p:cNvSpPr>
          <p:nvPr>
            <p:ph type="ftr" sz="quarter" idx="10"/>
          </p:nvPr>
        </p:nvSpPr>
        <p:spPr/>
        <p:txBody>
          <a:bodyPr/>
          <a:lstStyle/>
          <a:p>
            <a:endParaRPr lang="fr-FR"/>
          </a:p>
        </p:txBody>
      </p:sp>
      <p:sp>
        <p:nvSpPr>
          <p:cNvPr id="4" name="Espace réservé du numéro de diapositive 3">
            <a:extLst>
              <a:ext uri="{FF2B5EF4-FFF2-40B4-BE49-F238E27FC236}">
                <a16:creationId xmlns:a16="http://schemas.microsoft.com/office/drawing/2014/main" id="{4BA3260A-0E5C-454D-86FF-A84D272B7686}"/>
              </a:ext>
            </a:extLst>
          </p:cNvPr>
          <p:cNvSpPr>
            <a:spLocks noGrp="1"/>
          </p:cNvSpPr>
          <p:nvPr>
            <p:ph type="sldNum" sz="quarter" idx="11"/>
          </p:nvPr>
        </p:nvSpPr>
        <p:spPr/>
        <p:txBody>
          <a:bodyPr/>
          <a:lstStyle/>
          <a:p>
            <a:fld id="{DCFF6D3A-3277-42A1-9D8C-71F4574BBB66}" type="slidenum">
              <a:rPr lang="fr-FR" smtClean="0"/>
              <a:t>‹N°›</a:t>
            </a:fld>
            <a:endParaRPr lang="fr-FR"/>
          </a:p>
        </p:txBody>
      </p:sp>
      <p:cxnSp>
        <p:nvCxnSpPr>
          <p:cNvPr id="9" name="Connecteur droit 8">
            <a:extLst>
              <a:ext uri="{FF2B5EF4-FFF2-40B4-BE49-F238E27FC236}">
                <a16:creationId xmlns:a16="http://schemas.microsoft.com/office/drawing/2014/main" id="{5EA8BE6E-A4FC-4C68-98FA-8480F31913AD}"/>
              </a:ext>
            </a:extLst>
          </p:cNvPr>
          <p:cNvCxnSpPr>
            <a:cxnSpLocks/>
          </p:cNvCxnSpPr>
          <p:nvPr/>
        </p:nvCxnSpPr>
        <p:spPr>
          <a:xfrm>
            <a:off x="407988" y="4098967"/>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4" name="Espace réservé du texte 4">
            <a:extLst>
              <a:ext uri="{FF2B5EF4-FFF2-40B4-BE49-F238E27FC236}">
                <a16:creationId xmlns:a16="http://schemas.microsoft.com/office/drawing/2014/main" id="{02400E8D-B825-4937-B652-02D5BA7DB0ED}"/>
              </a:ext>
            </a:extLst>
          </p:cNvPr>
          <p:cNvSpPr>
            <a:spLocks noGrp="1"/>
          </p:cNvSpPr>
          <p:nvPr>
            <p:ph type="body" sz="quarter" idx="12" hasCustomPrompt="1"/>
          </p:nvPr>
        </p:nvSpPr>
        <p:spPr>
          <a:xfrm>
            <a:off x="419711" y="4458825"/>
            <a:ext cx="3162927" cy="1319672"/>
          </a:xfrm>
        </p:spPr>
        <p:txBody>
          <a:bodyPr lIns="0" tIns="0" rIns="0" bIns="0" anchor="t" anchorCtr="0">
            <a:noAutofit/>
          </a:bodyPr>
          <a:lstStyle>
            <a:lvl1pPr>
              <a:defRPr sz="1600">
                <a:solidFill>
                  <a:schemeClr val="bg1"/>
                </a:solidFill>
              </a:defRPr>
            </a:lvl1pPr>
            <a:lvl2pPr>
              <a:defRPr sz="1600" b="1">
                <a:solidFill>
                  <a:schemeClr val="bg1"/>
                </a:solidFill>
                <a:latin typeface="Lato" panose="020B0604020202020204" charset="0"/>
              </a:defRPr>
            </a:lvl2pPr>
            <a:lvl3pPr>
              <a:defRPr sz="1600" b="1">
                <a:solidFill>
                  <a:schemeClr val="bg1"/>
                </a:solidFill>
                <a:latin typeface="Lato" panose="020B0604020202020204" charset="0"/>
              </a:defRPr>
            </a:lvl3pPr>
            <a:lvl4pPr>
              <a:buFontTx/>
              <a:buNone/>
              <a:defRPr sz="1600" b="1">
                <a:solidFill>
                  <a:schemeClr val="bg1"/>
                </a:solidFill>
                <a:latin typeface="Lato" panose="020B0604020202020204" charset="0"/>
              </a:defRPr>
            </a:lvl4pPr>
            <a:lvl5pPr marL="0" indent="0">
              <a:buFontTx/>
              <a:buNone/>
              <a:defRPr sz="1600" b="1">
                <a:solidFill>
                  <a:schemeClr val="bg1"/>
                </a:solidFill>
                <a:latin typeface="Lato" panose="020B0604020202020204" charset="0"/>
              </a:defRPr>
            </a:lvl5pPr>
            <a:lvl6pPr>
              <a:defRPr sz="1600" b="1">
                <a:solidFill>
                  <a:schemeClr val="bg1"/>
                </a:solidFill>
                <a:latin typeface="Lato" panose="020B0604020202020204" charset="0"/>
              </a:defRPr>
            </a:lvl6pPr>
            <a:lvl7pPr>
              <a:defRPr sz="1600" b="1" i="0">
                <a:solidFill>
                  <a:schemeClr val="bg1"/>
                </a:solidFill>
                <a:latin typeface="Lato" panose="020B0604020202020204" charset="0"/>
              </a:defRPr>
            </a:lvl7pPr>
            <a:lvl8pPr>
              <a:defRPr sz="1600" b="1" i="0">
                <a:solidFill>
                  <a:schemeClr val="bg1"/>
                </a:solidFill>
                <a:latin typeface="Lato" panose="020B0604020202020204" charset="0"/>
              </a:defRPr>
            </a:lvl8pPr>
            <a:lvl9pPr>
              <a:defRPr sz="1600" b="1" i="0">
                <a:solidFill>
                  <a:schemeClr val="bg1"/>
                </a:solidFill>
                <a:latin typeface="Lato" panose="020B0604020202020204" charset="0"/>
              </a:defRPr>
            </a:lvl9pPr>
          </a:lstStyle>
          <a:p>
            <a:pPr lvl="0"/>
            <a:r>
              <a:rPr lang="fr-FR"/>
              <a:t>Sous-titre</a:t>
            </a:r>
          </a:p>
        </p:txBody>
      </p:sp>
      <p:sp>
        <p:nvSpPr>
          <p:cNvPr id="13" name="Espace réservé du texte 4">
            <a:extLst>
              <a:ext uri="{FF2B5EF4-FFF2-40B4-BE49-F238E27FC236}">
                <a16:creationId xmlns:a16="http://schemas.microsoft.com/office/drawing/2014/main" id="{71C866A6-AE35-41B7-BC42-9EE60E031620}"/>
              </a:ext>
            </a:extLst>
          </p:cNvPr>
          <p:cNvSpPr>
            <a:spLocks noGrp="1"/>
          </p:cNvSpPr>
          <p:nvPr>
            <p:ph type="body" sz="quarter" idx="17" hasCustomPrompt="1"/>
          </p:nvPr>
        </p:nvSpPr>
        <p:spPr>
          <a:xfrm>
            <a:off x="245024" y="185932"/>
            <a:ext cx="4530176" cy="215444"/>
          </a:xfrm>
        </p:spPr>
        <p:txBody>
          <a:bodyPr wrap="square">
            <a:spAutoFit/>
          </a:bodyPr>
          <a:lstStyle>
            <a:lvl1pPr marL="0" indent="0">
              <a:spcAft>
                <a:spcPts val="0"/>
              </a:spcAft>
              <a:defRPr sz="1400" b="0" i="0">
                <a:solidFill>
                  <a:schemeClr val="bg1">
                    <a:alpha val="50000"/>
                  </a:schemeClr>
                </a:solidFill>
                <a:latin typeface="Lato" panose="020B0604020202020204" charset="0"/>
              </a:defRPr>
            </a:lvl1pPr>
            <a:lvl2pPr marL="0" indent="0">
              <a:spcAft>
                <a:spcPts val="0"/>
              </a:spcAft>
              <a:defRPr lang="fr-FR" sz="1400" b="0" i="0" kern="1200" dirty="0" smtClean="0">
                <a:solidFill>
                  <a:schemeClr val="bg1">
                    <a:alpha val="50000"/>
                  </a:schemeClr>
                </a:solidFill>
                <a:latin typeface="Lato" panose="020B0604020202020204" charset="0"/>
                <a:ea typeface="+mn-ea"/>
                <a:cs typeface="+mn-cs"/>
              </a:defRPr>
            </a:lvl2pPr>
            <a:lvl3pPr marL="0" indent="0">
              <a:spcAft>
                <a:spcPts val="0"/>
              </a:spcAft>
              <a:defRPr lang="fr-FR" sz="1400" b="0" i="0" kern="1200" dirty="0" smtClean="0">
                <a:solidFill>
                  <a:schemeClr val="bg1">
                    <a:alpha val="50000"/>
                  </a:schemeClr>
                </a:solidFill>
                <a:latin typeface="Lato" panose="020B0604020202020204" charset="0"/>
                <a:ea typeface="+mn-ea"/>
                <a:cs typeface="+mn-cs"/>
              </a:defRPr>
            </a:lvl3pPr>
            <a:lvl4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4pPr>
            <a:lvl5pPr marL="0" indent="0">
              <a:spcAft>
                <a:spcPts val="0"/>
              </a:spcAft>
              <a:buFontTx/>
              <a:buNone/>
              <a:defRPr lang="fr-FR" sz="1400" b="0" i="0" kern="1200" dirty="0" smtClean="0">
                <a:solidFill>
                  <a:schemeClr val="bg1">
                    <a:alpha val="50000"/>
                  </a:schemeClr>
                </a:solidFill>
                <a:latin typeface="Lato" panose="020B0604020202020204" charset="0"/>
                <a:ea typeface="+mn-ea"/>
                <a:cs typeface="+mn-cs"/>
              </a:defRPr>
            </a:lvl5pPr>
            <a:lvl6pPr marL="0" indent="0">
              <a:spcAft>
                <a:spcPts val="0"/>
              </a:spcAft>
              <a:defRPr lang="fr-FR" sz="1400" b="0" i="0" kern="1200" dirty="0" smtClean="0">
                <a:solidFill>
                  <a:schemeClr val="bg1">
                    <a:alpha val="50000"/>
                  </a:schemeClr>
                </a:solidFill>
                <a:latin typeface="Lato" panose="020B0604020202020204" charset="0"/>
                <a:ea typeface="+mn-ea"/>
                <a:cs typeface="+mn-cs"/>
              </a:defRPr>
            </a:lvl6pPr>
            <a:lvl7pPr marL="0" indent="0">
              <a:spcAft>
                <a:spcPts val="0"/>
              </a:spcAft>
              <a:defRPr lang="fr-FR" sz="1400" b="0" i="0" kern="1200" dirty="0" smtClean="0">
                <a:solidFill>
                  <a:schemeClr val="bg1">
                    <a:alpha val="50000"/>
                  </a:schemeClr>
                </a:solidFill>
                <a:latin typeface="Lato" panose="020B0604020202020204" charset="0"/>
                <a:ea typeface="+mn-ea"/>
                <a:cs typeface="+mn-cs"/>
              </a:defRPr>
            </a:lvl7pPr>
            <a:lvl8pPr>
              <a:spcAft>
                <a:spcPts val="0"/>
              </a:spcAft>
              <a:defRPr lang="fr-FR" sz="1400" b="0" i="0" kern="1200" dirty="0" smtClean="0">
                <a:solidFill>
                  <a:schemeClr val="bg1">
                    <a:alpha val="50000"/>
                  </a:schemeClr>
                </a:solidFill>
                <a:latin typeface="Lato" panose="020B0604020202020204" charset="0"/>
                <a:ea typeface="+mn-ea"/>
                <a:cs typeface="+mn-cs"/>
              </a:defRPr>
            </a:lvl8pPr>
            <a:lvl9pPr>
              <a:spcAft>
                <a:spcPts val="0"/>
              </a:spcAft>
              <a:defRPr lang="fr-FR" sz="1400" b="0" i="0" kern="1200" dirty="0" smtClean="0">
                <a:solidFill>
                  <a:schemeClr val="bg1">
                    <a:alpha val="50000"/>
                  </a:schemeClr>
                </a:solidFill>
                <a:latin typeface="Lato" panose="020B0604020202020204" charset="0"/>
                <a:ea typeface="+mn-ea"/>
                <a:cs typeface="+mn-cs"/>
              </a:defRPr>
            </a:lvl9pPr>
          </a:lstStyle>
          <a:p>
            <a:pPr lvl="0"/>
            <a:r>
              <a:rPr lang="fr-FR"/>
              <a:t>N°. Titre de la partie</a:t>
            </a:r>
          </a:p>
        </p:txBody>
      </p:sp>
      <p:sp>
        <p:nvSpPr>
          <p:cNvPr id="18" name="Espace réservé du texte 5">
            <a:extLst>
              <a:ext uri="{FF2B5EF4-FFF2-40B4-BE49-F238E27FC236}">
                <a16:creationId xmlns:a16="http://schemas.microsoft.com/office/drawing/2014/main" id="{E905B62A-C658-4B90-BD9A-271BEF665E1F}"/>
              </a:ext>
            </a:extLst>
          </p:cNvPr>
          <p:cNvSpPr>
            <a:spLocks noGrp="1"/>
          </p:cNvSpPr>
          <p:nvPr>
            <p:ph type="body" sz="quarter" idx="18" hasCustomPrompt="1"/>
          </p:nvPr>
        </p:nvSpPr>
        <p:spPr>
          <a:xfrm>
            <a:off x="4372775" y="1644864"/>
            <a:ext cx="3250800" cy="1641600"/>
          </a:xfrm>
          <a:solidFill>
            <a:schemeClr val="accent1"/>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bg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a:t>
            </a:r>
          </a:p>
        </p:txBody>
      </p:sp>
      <p:sp>
        <p:nvSpPr>
          <p:cNvPr id="20" name="Espace réservé du texte 5">
            <a:extLst>
              <a:ext uri="{FF2B5EF4-FFF2-40B4-BE49-F238E27FC236}">
                <a16:creationId xmlns:a16="http://schemas.microsoft.com/office/drawing/2014/main" id="{7036953E-4AE9-4A19-85AA-B85C4789A375}"/>
              </a:ext>
            </a:extLst>
          </p:cNvPr>
          <p:cNvSpPr>
            <a:spLocks noGrp="1"/>
          </p:cNvSpPr>
          <p:nvPr>
            <p:ph type="body" sz="quarter" idx="21" hasCustomPrompt="1"/>
          </p:nvPr>
        </p:nvSpPr>
        <p:spPr>
          <a:xfrm>
            <a:off x="4372775" y="3738258"/>
            <a:ext cx="3250800" cy="1641600"/>
          </a:xfrm>
          <a:solidFill>
            <a:schemeClr val="accent2"/>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bg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a:t>
            </a:r>
          </a:p>
        </p:txBody>
      </p:sp>
      <p:sp>
        <p:nvSpPr>
          <p:cNvPr id="21" name="Espace réservé du texte 5">
            <a:extLst>
              <a:ext uri="{FF2B5EF4-FFF2-40B4-BE49-F238E27FC236}">
                <a16:creationId xmlns:a16="http://schemas.microsoft.com/office/drawing/2014/main" id="{7CC84AA0-3621-4B31-9C2D-DDDB9608820A}"/>
              </a:ext>
            </a:extLst>
          </p:cNvPr>
          <p:cNvSpPr>
            <a:spLocks noGrp="1"/>
          </p:cNvSpPr>
          <p:nvPr>
            <p:ph type="body" sz="quarter" idx="22" hasCustomPrompt="1"/>
          </p:nvPr>
        </p:nvSpPr>
        <p:spPr>
          <a:xfrm>
            <a:off x="8168618" y="1644864"/>
            <a:ext cx="3250800" cy="1641600"/>
          </a:xfrm>
          <a:solidFill>
            <a:schemeClr val="accent3"/>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bg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bg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a:t>
            </a:r>
          </a:p>
        </p:txBody>
      </p:sp>
      <p:sp>
        <p:nvSpPr>
          <p:cNvPr id="19" name="Espace réservé du texte 5">
            <a:extLst>
              <a:ext uri="{FF2B5EF4-FFF2-40B4-BE49-F238E27FC236}">
                <a16:creationId xmlns:a16="http://schemas.microsoft.com/office/drawing/2014/main" id="{C20A29AF-7843-4715-A4B6-6A44356F0E14}"/>
              </a:ext>
            </a:extLst>
          </p:cNvPr>
          <p:cNvSpPr>
            <a:spLocks noGrp="1"/>
          </p:cNvSpPr>
          <p:nvPr>
            <p:ph type="body" sz="quarter" idx="19" hasCustomPrompt="1"/>
          </p:nvPr>
        </p:nvSpPr>
        <p:spPr>
          <a:xfrm>
            <a:off x="8168618" y="3738258"/>
            <a:ext cx="3250800" cy="1641600"/>
          </a:xfrm>
          <a:solidFill>
            <a:schemeClr val="bg1"/>
          </a:solidFill>
        </p:spPr>
        <p:txBody>
          <a:bodyPr lIns="720000" tIns="360000" rIns="360000" bIns="360000" anchor="ctr"/>
          <a:lstStyle>
            <a:lvl1pPr marL="0" indent="0">
              <a:spcAft>
                <a:spcPts val="600"/>
              </a:spcAft>
              <a:buFont typeface="Arial" panose="020B0604020202020204" pitchFamily="34" charset="0"/>
              <a:buNone/>
              <a:defRPr kumimoji="0" lang="fr-FR" sz="1200" b="0" i="0" u="none" strike="noStrike" kern="1200" cap="none" spc="0" normalizeH="0" baseline="0" dirty="0" smtClean="0">
                <a:ln>
                  <a:noFill/>
                </a:ln>
                <a:solidFill>
                  <a:schemeClr val="accent1"/>
                </a:solidFill>
                <a:effectLst/>
                <a:uLnTx/>
                <a:uFillTx/>
                <a:latin typeface="Lato Light" panose="020F0302020204030203" pitchFamily="34" charset="0"/>
                <a:ea typeface="+mn-ea"/>
                <a:cs typeface="+mn-cs"/>
              </a:defRPr>
            </a:lvl1pPr>
            <a:lvl2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2pPr>
            <a:lvl3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3pPr>
            <a:lvl4pPr marL="0" indent="0">
              <a:spcAft>
                <a:spcPts val="600"/>
              </a:spcAft>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4pPr>
            <a:lvl5pPr marL="0" indent="0">
              <a:spcAft>
                <a:spcPts val="600"/>
              </a:spcAft>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5pPr>
            <a:lvl6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6pPr>
            <a:lvl7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7pPr>
            <a:lvl8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8pPr>
            <a:lvl9pPr marL="0" indent="0">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9pPr>
          </a:lstStyle>
          <a:p>
            <a:pPr lvl="0"/>
            <a:r>
              <a:rPr lang="fr-FR"/>
              <a:t>Lorem ipsum dolor</a:t>
            </a:r>
          </a:p>
          <a:p>
            <a:pPr lvl="1"/>
            <a:r>
              <a:rPr lang="fr-FR"/>
              <a:t>Sit amet consectetur adipiscing elit. </a:t>
            </a:r>
          </a:p>
        </p:txBody>
      </p:sp>
      <p:pic>
        <p:nvPicPr>
          <p:cNvPr id="2" name="Image 1">
            <a:extLst>
              <a:ext uri="{FF2B5EF4-FFF2-40B4-BE49-F238E27FC236}">
                <a16:creationId xmlns:a16="http://schemas.microsoft.com/office/drawing/2014/main" id="{798268E7-CFC8-AF68-0329-04DBA19A964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29897624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p:cSld name="2_Adoptez le courant bleu">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5" name="Forme libre : forme 19">
            <a:extLst>
              <a:ext uri="{FF2B5EF4-FFF2-40B4-BE49-F238E27FC236}">
                <a16:creationId xmlns:a16="http://schemas.microsoft.com/office/drawing/2014/main" id="{0709630B-427F-480C-8761-0E18531C02E5}"/>
              </a:ext>
            </a:extLst>
          </p:cNvPr>
          <p:cNvSpPr>
            <a:spLocks noChangeAspect="1"/>
          </p:cNvSpPr>
          <p:nvPr/>
        </p:nvSpPr>
        <p:spPr>
          <a:xfrm>
            <a:off x="821900" y="573530"/>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pic>
        <p:nvPicPr>
          <p:cNvPr id="8" name="Graphique 7">
            <a:extLst>
              <a:ext uri="{FF2B5EF4-FFF2-40B4-BE49-F238E27FC236}">
                <a16:creationId xmlns:a16="http://schemas.microsoft.com/office/drawing/2014/main" id="{8098ADDA-1DF3-959A-0C47-6547045DA15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475729" y="967055"/>
            <a:ext cx="5240539" cy="4923890"/>
          </a:xfrm>
          <a:prstGeom prst="rect">
            <a:avLst/>
          </a:prstGeom>
        </p:spPr>
      </p:pic>
      <p:pic>
        <p:nvPicPr>
          <p:cNvPr id="3" name="Image 2">
            <a:extLst>
              <a:ext uri="{FF2B5EF4-FFF2-40B4-BE49-F238E27FC236}">
                <a16:creationId xmlns:a16="http://schemas.microsoft.com/office/drawing/2014/main" id="{83C55CE9-55C9-1790-BC63-E5B4EE48825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1895624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p:cSld name="Adoptez le courant bleu">
    <p:bg>
      <p:bgPr>
        <a:solidFill>
          <a:schemeClr val="accent1"/>
        </a:solidFill>
        <a:effectLst/>
      </p:bgPr>
    </p:bg>
    <p:spTree>
      <p:nvGrpSpPr>
        <p:cNvPr id="1" name=""/>
        <p:cNvGrpSpPr/>
        <p:nvPr/>
      </p:nvGrpSpPr>
      <p:grpSpPr>
        <a:xfrm>
          <a:off x="0" y="0"/>
          <a:ext cx="0" cy="0"/>
          <a:chOff x="0" y="0"/>
          <a:chExt cx="0" cy="0"/>
        </a:xfrm>
      </p:grpSpPr>
      <p:pic>
        <p:nvPicPr>
          <p:cNvPr id="9" name="Image 8">
            <a:extLst>
              <a:ext uri="{FF2B5EF4-FFF2-40B4-BE49-F238E27FC236}">
                <a16:creationId xmlns:a16="http://schemas.microsoft.com/office/drawing/2014/main" id="{188E36BB-7210-B241-16CE-2D85F6854FD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pic>
        <p:nvPicPr>
          <p:cNvPr id="8" name="Graphique 7">
            <a:extLst>
              <a:ext uri="{FF2B5EF4-FFF2-40B4-BE49-F238E27FC236}">
                <a16:creationId xmlns:a16="http://schemas.microsoft.com/office/drawing/2014/main" id="{8098ADDA-1DF3-959A-0C47-6547045DA15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475730" y="967055"/>
            <a:ext cx="5240539" cy="4923890"/>
          </a:xfrm>
          <a:prstGeom prst="rect">
            <a:avLst/>
          </a:prstGeom>
        </p:spPr>
      </p:pic>
      <p:pic>
        <p:nvPicPr>
          <p:cNvPr id="2" name="Image 1">
            <a:extLst>
              <a:ext uri="{FF2B5EF4-FFF2-40B4-BE49-F238E27FC236}">
                <a16:creationId xmlns:a16="http://schemas.microsoft.com/office/drawing/2014/main" id="{CD173025-43FF-F05B-F9CF-381BB643C64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4280441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p:cSld name="1_Adoptez le courant bleu">
    <p:bg>
      <p:bgPr>
        <a:solidFill>
          <a:schemeClr val="bg1"/>
        </a:solidFill>
        <a:effectLst/>
      </p:bgPr>
    </p:bg>
    <p:spTree>
      <p:nvGrpSpPr>
        <p:cNvPr id="1" name=""/>
        <p:cNvGrpSpPr/>
        <p:nvPr/>
      </p:nvGrpSpPr>
      <p:grpSpPr>
        <a:xfrm>
          <a:off x="0" y="0"/>
          <a:ext cx="0" cy="0"/>
          <a:chOff x="0" y="0"/>
          <a:chExt cx="0" cy="0"/>
        </a:xfrm>
      </p:grpSpPr>
      <p:pic>
        <p:nvPicPr>
          <p:cNvPr id="4" name="Image 3" descr="Une image contenant vague&#10;&#10;Description générée automatiquement">
            <a:extLst>
              <a:ext uri="{FF2B5EF4-FFF2-40B4-BE49-F238E27FC236}">
                <a16:creationId xmlns:a16="http://schemas.microsoft.com/office/drawing/2014/main" id="{CA41A2E1-1436-E331-4E42-B54B99BFDCC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92"/>
            <a:ext cx="12192000" cy="6856416"/>
          </a:xfrm>
          <a:prstGeom prst="rect">
            <a:avLst/>
          </a:prstGeom>
        </p:spPr>
      </p:pic>
      <p:pic>
        <p:nvPicPr>
          <p:cNvPr id="8" name="Graphique 7">
            <a:extLst>
              <a:ext uri="{FF2B5EF4-FFF2-40B4-BE49-F238E27FC236}">
                <a16:creationId xmlns:a16="http://schemas.microsoft.com/office/drawing/2014/main" id="{8098ADDA-1DF3-959A-0C47-6547045DA15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475729" y="967055"/>
            <a:ext cx="5240539" cy="4923890"/>
          </a:xfrm>
          <a:prstGeom prst="rect">
            <a:avLst/>
          </a:prstGeom>
        </p:spPr>
      </p:pic>
      <p:pic>
        <p:nvPicPr>
          <p:cNvPr id="3" name="Image 2">
            <a:extLst>
              <a:ext uri="{FF2B5EF4-FFF2-40B4-BE49-F238E27FC236}">
                <a16:creationId xmlns:a16="http://schemas.microsoft.com/office/drawing/2014/main" id="{A03D6A0B-AA67-0755-17D8-8BBADE06D0D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26292" y="6328495"/>
            <a:ext cx="771237" cy="377844"/>
          </a:xfrm>
          <a:prstGeom prst="rect">
            <a:avLst/>
          </a:prstGeom>
        </p:spPr>
      </p:pic>
    </p:spTree>
    <p:extLst>
      <p:ext uri="{BB962C8B-B14F-4D97-AF65-F5344CB8AC3E}">
        <p14:creationId xmlns:p14="http://schemas.microsoft.com/office/powerpoint/2010/main" val="28611721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p:cSld name="Contact">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D550D7C-E92C-212E-B62F-FC5A90B8611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02456" y="581495"/>
            <a:ext cx="1747305" cy="856038"/>
          </a:xfrm>
          <a:prstGeom prst="rect">
            <a:avLst/>
          </a:prstGeom>
        </p:spPr>
      </p:pic>
      <p:sp>
        <p:nvSpPr>
          <p:cNvPr id="5" name="Forme libre : forme 19">
            <a:extLst>
              <a:ext uri="{FF2B5EF4-FFF2-40B4-BE49-F238E27FC236}">
                <a16:creationId xmlns:a16="http://schemas.microsoft.com/office/drawing/2014/main" id="{0709630B-427F-480C-8761-0E18531C02E5}"/>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cxnSp>
        <p:nvCxnSpPr>
          <p:cNvPr id="11" name="Connecteur droit 10">
            <a:extLst>
              <a:ext uri="{FF2B5EF4-FFF2-40B4-BE49-F238E27FC236}">
                <a16:creationId xmlns:a16="http://schemas.microsoft.com/office/drawing/2014/main" id="{A688D061-DDCF-498B-AEE5-44258EF0EB8E}"/>
              </a:ext>
            </a:extLst>
          </p:cNvPr>
          <p:cNvCxnSpPr>
            <a:cxnSpLocks/>
          </p:cNvCxnSpPr>
          <p:nvPr/>
        </p:nvCxnSpPr>
        <p:spPr>
          <a:xfrm>
            <a:off x="5734850" y="2937222"/>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2" name="ZoneTexte 11">
            <a:hlinkClick r:id="rId3"/>
            <a:extLst>
              <a:ext uri="{FF2B5EF4-FFF2-40B4-BE49-F238E27FC236}">
                <a16:creationId xmlns:a16="http://schemas.microsoft.com/office/drawing/2014/main" id="{DDB7DB26-81AF-48A7-8611-21883B86EAE4}"/>
              </a:ext>
            </a:extLst>
          </p:cNvPr>
          <p:cNvSpPr txBox="1"/>
          <p:nvPr/>
        </p:nvSpPr>
        <p:spPr>
          <a:xfrm>
            <a:off x="2181225" y="5174246"/>
            <a:ext cx="7829550" cy="246221"/>
          </a:xfrm>
          <a:prstGeom prst="rect">
            <a:avLst/>
          </a:prstGeom>
          <a:noFill/>
        </p:spPr>
        <p:txBody>
          <a:bodyPr wrap="square" lIns="0" tIns="0" rIns="0" bIns="0" rtlCol="0">
            <a:spAutoFit/>
          </a:bodyPr>
          <a:lstStyle/>
          <a:p>
            <a:pPr algn="ctr"/>
            <a:r>
              <a:rPr lang="fr-FR" sz="1600">
                <a:solidFill>
                  <a:schemeClr val="bg1"/>
                </a:solidFill>
                <a:latin typeface="Lato Light" panose="020F0302020204030203" pitchFamily="34" charset="0"/>
              </a:rPr>
              <a:t>www.bluesoft-group.com</a:t>
            </a:r>
          </a:p>
        </p:txBody>
      </p:sp>
      <p:sp>
        <p:nvSpPr>
          <p:cNvPr id="2" name="Titre 1">
            <a:extLst>
              <a:ext uri="{FF2B5EF4-FFF2-40B4-BE49-F238E27FC236}">
                <a16:creationId xmlns:a16="http://schemas.microsoft.com/office/drawing/2014/main" id="{0845006B-2A30-41F2-BE60-E4F40D0840A2}"/>
              </a:ext>
            </a:extLst>
          </p:cNvPr>
          <p:cNvSpPr>
            <a:spLocks noGrp="1"/>
          </p:cNvSpPr>
          <p:nvPr>
            <p:ph type="title" hasCustomPrompt="1"/>
          </p:nvPr>
        </p:nvSpPr>
        <p:spPr>
          <a:xfrm>
            <a:off x="838200" y="1611510"/>
            <a:ext cx="10515600" cy="1015663"/>
          </a:xfrm>
        </p:spPr>
        <p:txBody>
          <a:bodyPr/>
          <a:lstStyle>
            <a:lvl1pPr algn="ctr">
              <a:defRPr sz="6600">
                <a:solidFill>
                  <a:schemeClr val="bg1"/>
                </a:solidFill>
              </a:defRPr>
            </a:lvl1pPr>
          </a:lstStyle>
          <a:p>
            <a:r>
              <a:rPr lang="fr-FR"/>
              <a:t>Merci !</a:t>
            </a:r>
          </a:p>
        </p:txBody>
      </p:sp>
      <p:sp>
        <p:nvSpPr>
          <p:cNvPr id="21" name="Espace réservé du texte 20">
            <a:extLst>
              <a:ext uri="{FF2B5EF4-FFF2-40B4-BE49-F238E27FC236}">
                <a16:creationId xmlns:a16="http://schemas.microsoft.com/office/drawing/2014/main" id="{377832F0-EEEC-45CD-949F-E0A409E70377}"/>
              </a:ext>
            </a:extLst>
          </p:cNvPr>
          <p:cNvSpPr>
            <a:spLocks noGrp="1"/>
          </p:cNvSpPr>
          <p:nvPr>
            <p:ph type="body" sz="quarter" idx="10" hasCustomPrompt="1"/>
          </p:nvPr>
        </p:nvSpPr>
        <p:spPr>
          <a:xfrm>
            <a:off x="838200" y="3343275"/>
            <a:ext cx="10515600" cy="387798"/>
          </a:xfrm>
        </p:spPr>
        <p:txBody>
          <a:bodyPr wrap="square" anchor="t">
            <a:spAutoFit/>
          </a:bodyPr>
          <a:lstStyle>
            <a:lvl1pPr marL="0" indent="0" algn="ctr">
              <a:lnSpc>
                <a:spcPct val="90000"/>
              </a:lnSpc>
              <a:spcAft>
                <a:spcPts val="0"/>
              </a:spcAft>
              <a:buFont typeface="Arial" panose="020B0604020202020204" pitchFamily="34" charset="0"/>
              <a:buNone/>
              <a:defRPr lang="fr-FR" sz="2800" b="1" i="0" kern="1200" cap="all" baseline="0" dirty="0" smtClean="0">
                <a:solidFill>
                  <a:schemeClr val="bg1"/>
                </a:solidFill>
                <a:latin typeface="Continuum" pitchFamily="2" charset="0"/>
                <a:ea typeface="+mn-ea"/>
                <a:cs typeface="+mn-cs"/>
              </a:defRPr>
            </a:lvl1pPr>
            <a:lvl2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2pPr>
            <a:lvl3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3pPr>
            <a:lvl4pPr marL="0" indent="0" algn="ctr">
              <a:lnSpc>
                <a:spcPct val="90000"/>
              </a:lnSpc>
              <a:spcAft>
                <a:spcPts val="0"/>
              </a:spcAft>
              <a:buNone/>
              <a:defRPr lang="fr-FR" sz="2800" b="1" i="0" kern="1200" dirty="0" smtClean="0">
                <a:solidFill>
                  <a:schemeClr val="bg1"/>
                </a:solidFill>
                <a:latin typeface="Continuum" pitchFamily="2" charset="0"/>
                <a:ea typeface="+mn-ea"/>
                <a:cs typeface="+mn-cs"/>
              </a:defRPr>
            </a:lvl4pPr>
            <a:lvl5pPr marL="0" indent="0" algn="ctr">
              <a:lnSpc>
                <a:spcPct val="90000"/>
              </a:lnSpc>
              <a:spcAft>
                <a:spcPts val="0"/>
              </a:spcAft>
              <a:buNone/>
              <a:defRPr lang="fr-FR" sz="2800" b="1" i="0" kern="1200" dirty="0" smtClean="0">
                <a:solidFill>
                  <a:schemeClr val="bg1"/>
                </a:solidFill>
                <a:latin typeface="Continuum" pitchFamily="2" charset="0"/>
                <a:ea typeface="+mn-ea"/>
                <a:cs typeface="+mn-cs"/>
              </a:defRPr>
            </a:lvl5pPr>
            <a:lvl6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6pPr>
            <a:lvl7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7pPr>
            <a:lvl8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8pPr>
            <a:lvl9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9pPr>
          </a:lstStyle>
          <a:p>
            <a:pPr lvl="0"/>
            <a:r>
              <a:rPr lang="fr-FR"/>
              <a:t>CONTACT</a:t>
            </a:r>
          </a:p>
        </p:txBody>
      </p:sp>
      <p:sp>
        <p:nvSpPr>
          <p:cNvPr id="24" name="Espace réservé du texte 20">
            <a:extLst>
              <a:ext uri="{FF2B5EF4-FFF2-40B4-BE49-F238E27FC236}">
                <a16:creationId xmlns:a16="http://schemas.microsoft.com/office/drawing/2014/main" id="{2432240D-121C-45DF-92B7-C197DDCA8879}"/>
              </a:ext>
            </a:extLst>
          </p:cNvPr>
          <p:cNvSpPr>
            <a:spLocks noGrp="1"/>
          </p:cNvSpPr>
          <p:nvPr>
            <p:ph type="body" sz="quarter" idx="11" hasCustomPrompt="1"/>
          </p:nvPr>
        </p:nvSpPr>
        <p:spPr>
          <a:xfrm>
            <a:off x="838200" y="4322743"/>
            <a:ext cx="10515600" cy="193899"/>
          </a:xfrm>
        </p:spPr>
        <p:txBody>
          <a:bodyPr wrap="square" anchor="t">
            <a:spAutoFit/>
          </a:bodyPr>
          <a:lstStyle>
            <a:lvl1pPr marL="0" indent="0" algn="ctr">
              <a:lnSpc>
                <a:spcPct val="90000"/>
              </a:lnSpc>
              <a:spcAft>
                <a:spcPts val="0"/>
              </a:spcAft>
              <a:buFont typeface="Arial" panose="020B0604020202020204" pitchFamily="34" charset="0"/>
              <a:buNone/>
              <a:defRPr lang="fr-FR" sz="1400" b="0" kern="1200" dirty="0" smtClean="0">
                <a:solidFill>
                  <a:schemeClr val="bg1"/>
                </a:solidFill>
                <a:latin typeface="Lato Light" panose="020F0302020204030203" pitchFamily="34" charset="0"/>
                <a:ea typeface="+mn-ea"/>
                <a:cs typeface="+mn-cs"/>
              </a:defRPr>
            </a:lvl1pPr>
            <a:lvl2pPr marL="0" indent="0" algn="ctr">
              <a:lnSpc>
                <a:spcPct val="90000"/>
              </a:lnSpc>
              <a:spcAft>
                <a:spcPts val="0"/>
              </a:spcAft>
              <a:buFont typeface="Arial" panose="020B0604020202020204" pitchFamily="34" charset="0"/>
              <a:buNone/>
              <a:defRPr lang="fr-FR" sz="1400" b="0" kern="1200" dirty="0" smtClean="0">
                <a:solidFill>
                  <a:schemeClr val="bg1"/>
                </a:solidFill>
                <a:latin typeface="Lato Light" panose="020F0302020204030203" pitchFamily="34" charset="0"/>
                <a:ea typeface="+mn-ea"/>
                <a:cs typeface="+mn-cs"/>
              </a:defRPr>
            </a:lvl2pPr>
            <a:lvl3pPr marL="0" indent="0" algn="ctr">
              <a:lnSpc>
                <a:spcPct val="90000"/>
              </a:lnSpc>
              <a:spcAft>
                <a:spcPts val="0"/>
              </a:spcAft>
              <a:buFont typeface="Arial" panose="020B0604020202020204" pitchFamily="34" charset="0"/>
              <a:buNone/>
              <a:defRPr lang="fr-FR" sz="1400" kern="1200" dirty="0" smtClean="0">
                <a:solidFill>
                  <a:schemeClr val="bg1"/>
                </a:solidFill>
                <a:latin typeface="Lato Light" panose="020F0302020204030203" pitchFamily="34" charset="0"/>
                <a:ea typeface="+mn-ea"/>
                <a:cs typeface="+mn-cs"/>
              </a:defRPr>
            </a:lvl3pPr>
            <a:lvl4pPr marL="0" indent="0" algn="ctr">
              <a:lnSpc>
                <a:spcPct val="90000"/>
              </a:lnSpc>
              <a:spcAft>
                <a:spcPts val="0"/>
              </a:spcAft>
              <a:buNone/>
              <a:defRPr lang="fr-FR" sz="1400" kern="1200" dirty="0" smtClean="0">
                <a:solidFill>
                  <a:schemeClr val="bg1"/>
                </a:solidFill>
                <a:latin typeface="Lato Light" panose="020F0302020204030203" pitchFamily="34" charset="0"/>
                <a:ea typeface="+mn-ea"/>
                <a:cs typeface="+mn-cs"/>
              </a:defRPr>
            </a:lvl4pPr>
            <a:lvl5pPr marL="0" indent="0" algn="ctr">
              <a:lnSpc>
                <a:spcPct val="90000"/>
              </a:lnSpc>
              <a:spcAft>
                <a:spcPts val="0"/>
              </a:spcAft>
              <a:buNone/>
              <a:defRPr lang="fr-FR" sz="1400" kern="1200" dirty="0" smtClean="0">
                <a:solidFill>
                  <a:schemeClr val="bg1"/>
                </a:solidFill>
                <a:latin typeface="Lato Light" panose="020F0302020204030203" pitchFamily="34" charset="0"/>
                <a:ea typeface="+mn-ea"/>
                <a:cs typeface="+mn-cs"/>
              </a:defRPr>
            </a:lvl5pPr>
            <a:lvl6pPr marL="0" indent="0" algn="ctr">
              <a:lnSpc>
                <a:spcPct val="90000"/>
              </a:lnSpc>
              <a:spcAft>
                <a:spcPts val="0"/>
              </a:spcAft>
              <a:buFont typeface="Arial" panose="020B0604020202020204" pitchFamily="34" charset="0"/>
              <a:buNone/>
              <a:defRPr lang="fr-FR" sz="1400" kern="1200" dirty="0" smtClean="0">
                <a:solidFill>
                  <a:schemeClr val="bg1"/>
                </a:solidFill>
                <a:latin typeface="Lato Light" panose="020F0302020204030203" pitchFamily="34" charset="0"/>
                <a:ea typeface="+mn-ea"/>
                <a:cs typeface="+mn-cs"/>
              </a:defRPr>
            </a:lvl6pPr>
            <a:lvl7pPr marL="0" indent="0" algn="ctr">
              <a:lnSpc>
                <a:spcPct val="90000"/>
              </a:lnSpc>
              <a:spcAft>
                <a:spcPts val="0"/>
              </a:spcAft>
              <a:buFont typeface="Arial" panose="020B0604020202020204" pitchFamily="34" charset="0"/>
              <a:buNone/>
              <a:defRPr lang="fr-FR" sz="1400" i="0" kern="1200" dirty="0" smtClean="0">
                <a:solidFill>
                  <a:schemeClr val="bg1"/>
                </a:solidFill>
                <a:latin typeface="Lato Light" panose="020F0302020204030203" pitchFamily="34" charset="0"/>
                <a:ea typeface="+mn-ea"/>
                <a:cs typeface="+mn-cs"/>
              </a:defRPr>
            </a:lvl7pPr>
            <a:lvl8pPr marL="0" indent="0" algn="ctr">
              <a:lnSpc>
                <a:spcPct val="90000"/>
              </a:lnSpc>
              <a:spcAft>
                <a:spcPts val="0"/>
              </a:spcAft>
              <a:buFont typeface="Arial" panose="020B0604020202020204" pitchFamily="34" charset="0"/>
              <a:buNone/>
              <a:defRPr lang="fr-FR" sz="1400" i="0" kern="1200" dirty="0" smtClean="0">
                <a:solidFill>
                  <a:schemeClr val="bg1"/>
                </a:solidFill>
                <a:latin typeface="Lato Light" panose="020F0302020204030203" pitchFamily="34" charset="0"/>
                <a:ea typeface="+mn-ea"/>
                <a:cs typeface="+mn-cs"/>
              </a:defRPr>
            </a:lvl8pPr>
            <a:lvl9pPr marL="0" indent="0" algn="ctr">
              <a:lnSpc>
                <a:spcPct val="90000"/>
              </a:lnSpc>
              <a:spcAft>
                <a:spcPts val="0"/>
              </a:spcAft>
              <a:buFont typeface="Arial" panose="020B0604020202020204" pitchFamily="34" charset="0"/>
              <a:buNone/>
              <a:defRPr lang="fr-FR" sz="1400" kern="1200" dirty="0" smtClean="0">
                <a:solidFill>
                  <a:schemeClr val="bg1"/>
                </a:solidFill>
                <a:latin typeface="Lato Light" panose="020F0302020204030203" pitchFamily="34" charset="0"/>
                <a:ea typeface="+mn-ea"/>
                <a:cs typeface="+mn-cs"/>
              </a:defRPr>
            </a:lvl9pPr>
          </a:lstStyle>
          <a:p>
            <a:pPr lvl="0"/>
            <a:r>
              <a:rPr lang="fr-FR"/>
              <a:t>01.00.00.00.00</a:t>
            </a:r>
          </a:p>
        </p:txBody>
      </p:sp>
      <p:sp>
        <p:nvSpPr>
          <p:cNvPr id="25" name="Espace réservé du texte 20">
            <a:extLst>
              <a:ext uri="{FF2B5EF4-FFF2-40B4-BE49-F238E27FC236}">
                <a16:creationId xmlns:a16="http://schemas.microsoft.com/office/drawing/2014/main" id="{84C7981C-0FE4-47AB-87FA-5209B992EDCB}"/>
              </a:ext>
            </a:extLst>
          </p:cNvPr>
          <p:cNvSpPr>
            <a:spLocks noGrp="1"/>
          </p:cNvSpPr>
          <p:nvPr>
            <p:ph type="body" sz="quarter" idx="12" hasCustomPrompt="1"/>
          </p:nvPr>
        </p:nvSpPr>
        <p:spPr>
          <a:xfrm>
            <a:off x="838200" y="3891229"/>
            <a:ext cx="10515600" cy="221599"/>
          </a:xfrm>
        </p:spPr>
        <p:txBody>
          <a:bodyPr wrap="square" anchor="t">
            <a:spAutoFit/>
          </a:bodyPr>
          <a:lstStyle>
            <a:lvl1pPr marL="0" indent="0" algn="ctr">
              <a:lnSpc>
                <a:spcPct val="90000"/>
              </a:lnSpc>
              <a:spcAft>
                <a:spcPts val="0"/>
              </a:spcAft>
              <a:buFont typeface="Arial" panose="020B0604020202020204" pitchFamily="34" charset="0"/>
              <a:buNone/>
              <a:defRPr lang="fr-FR" sz="1600" b="0" kern="1200" dirty="0" smtClean="0">
                <a:solidFill>
                  <a:schemeClr val="bg1"/>
                </a:solidFill>
                <a:latin typeface="Lato Light" panose="020F0302020204030203" pitchFamily="34" charset="0"/>
                <a:ea typeface="+mn-ea"/>
                <a:cs typeface="+mn-cs"/>
              </a:defRPr>
            </a:lvl1pPr>
            <a:lvl2pPr marL="0" indent="0" algn="ctr">
              <a:lnSpc>
                <a:spcPct val="90000"/>
              </a:lnSpc>
              <a:spcAft>
                <a:spcPts val="0"/>
              </a:spcAft>
              <a:buFont typeface="Arial" panose="020B0604020202020204" pitchFamily="34" charset="0"/>
              <a:buNone/>
              <a:defRPr lang="fr-FR" sz="1600" b="0" kern="1200" dirty="0" smtClean="0">
                <a:solidFill>
                  <a:schemeClr val="bg1"/>
                </a:solidFill>
                <a:latin typeface="Lato Light" panose="020F0302020204030203" pitchFamily="34" charset="0"/>
                <a:ea typeface="+mn-ea"/>
                <a:cs typeface="+mn-cs"/>
              </a:defRPr>
            </a:lvl2pPr>
            <a:lvl3pPr marL="0" indent="0" algn="ctr">
              <a:lnSpc>
                <a:spcPct val="90000"/>
              </a:lnSpc>
              <a:spcAft>
                <a:spcPts val="0"/>
              </a:spcAft>
              <a:buFont typeface="Arial" panose="020B0604020202020204" pitchFamily="34" charset="0"/>
              <a:buNone/>
              <a:defRPr lang="fr-FR" sz="1600" kern="1200" dirty="0" smtClean="0">
                <a:solidFill>
                  <a:schemeClr val="bg1"/>
                </a:solidFill>
                <a:latin typeface="Lato Light" panose="020F0302020204030203" pitchFamily="34" charset="0"/>
                <a:ea typeface="+mn-ea"/>
                <a:cs typeface="+mn-cs"/>
              </a:defRPr>
            </a:lvl3pPr>
            <a:lvl4pPr marL="0" indent="0" algn="ctr">
              <a:lnSpc>
                <a:spcPct val="90000"/>
              </a:lnSpc>
              <a:spcAft>
                <a:spcPts val="0"/>
              </a:spcAft>
              <a:buNone/>
              <a:defRPr lang="fr-FR" sz="1600" kern="1200" dirty="0" smtClean="0">
                <a:solidFill>
                  <a:schemeClr val="bg1"/>
                </a:solidFill>
                <a:latin typeface="Lato Light" panose="020F0302020204030203" pitchFamily="34" charset="0"/>
                <a:ea typeface="+mn-ea"/>
                <a:cs typeface="+mn-cs"/>
              </a:defRPr>
            </a:lvl4pPr>
            <a:lvl5pPr marL="0" indent="0" algn="ctr">
              <a:lnSpc>
                <a:spcPct val="90000"/>
              </a:lnSpc>
              <a:spcAft>
                <a:spcPts val="0"/>
              </a:spcAft>
              <a:buNone/>
              <a:defRPr lang="fr-FR" sz="1600" kern="1200" dirty="0" smtClean="0">
                <a:solidFill>
                  <a:schemeClr val="bg1"/>
                </a:solidFill>
                <a:latin typeface="Lato Light" panose="020F0302020204030203" pitchFamily="34" charset="0"/>
                <a:ea typeface="+mn-ea"/>
                <a:cs typeface="+mn-cs"/>
              </a:defRPr>
            </a:lvl5pPr>
            <a:lvl6pPr marL="0" indent="0" algn="ctr">
              <a:lnSpc>
                <a:spcPct val="90000"/>
              </a:lnSpc>
              <a:spcAft>
                <a:spcPts val="0"/>
              </a:spcAft>
              <a:buFont typeface="Arial" panose="020B0604020202020204" pitchFamily="34" charset="0"/>
              <a:buNone/>
              <a:defRPr lang="fr-FR" sz="1600" kern="1200" dirty="0" smtClean="0">
                <a:solidFill>
                  <a:schemeClr val="bg1"/>
                </a:solidFill>
                <a:latin typeface="Lato Light" panose="020F0302020204030203" pitchFamily="34" charset="0"/>
                <a:ea typeface="+mn-ea"/>
                <a:cs typeface="+mn-cs"/>
              </a:defRPr>
            </a:lvl6pPr>
            <a:lvl7pPr marL="0" indent="0" algn="ctr">
              <a:lnSpc>
                <a:spcPct val="90000"/>
              </a:lnSpc>
              <a:spcAft>
                <a:spcPts val="0"/>
              </a:spcAft>
              <a:buFont typeface="Arial" panose="020B0604020202020204" pitchFamily="34" charset="0"/>
              <a:buNone/>
              <a:defRPr lang="fr-FR" sz="1600" i="0" kern="1200" dirty="0" smtClean="0">
                <a:solidFill>
                  <a:schemeClr val="bg1"/>
                </a:solidFill>
                <a:latin typeface="Lato Light" panose="020F0302020204030203" pitchFamily="34" charset="0"/>
                <a:ea typeface="+mn-ea"/>
                <a:cs typeface="+mn-cs"/>
              </a:defRPr>
            </a:lvl7pPr>
            <a:lvl8pPr marL="0" indent="0" algn="ctr">
              <a:lnSpc>
                <a:spcPct val="90000"/>
              </a:lnSpc>
              <a:spcAft>
                <a:spcPts val="0"/>
              </a:spcAft>
              <a:buFont typeface="Arial" panose="020B0604020202020204" pitchFamily="34" charset="0"/>
              <a:buNone/>
              <a:defRPr lang="fr-FR" sz="1600" i="0" kern="1200" dirty="0" smtClean="0">
                <a:solidFill>
                  <a:schemeClr val="bg1"/>
                </a:solidFill>
                <a:latin typeface="Lato Light" panose="020F0302020204030203" pitchFamily="34" charset="0"/>
                <a:ea typeface="+mn-ea"/>
                <a:cs typeface="+mn-cs"/>
              </a:defRPr>
            </a:lvl8pPr>
            <a:lvl9pPr marL="0" indent="0" algn="ctr">
              <a:lnSpc>
                <a:spcPct val="90000"/>
              </a:lnSpc>
              <a:spcAft>
                <a:spcPts val="0"/>
              </a:spcAft>
              <a:buFont typeface="Arial" panose="020B0604020202020204" pitchFamily="34" charset="0"/>
              <a:buNone/>
              <a:defRPr lang="fr-FR" sz="1600" kern="1200" dirty="0" smtClean="0">
                <a:solidFill>
                  <a:schemeClr val="bg1"/>
                </a:solidFill>
                <a:latin typeface="Lato Light" panose="020F0302020204030203" pitchFamily="34" charset="0"/>
                <a:ea typeface="+mn-ea"/>
                <a:cs typeface="+mn-cs"/>
              </a:defRPr>
            </a:lvl9pPr>
          </a:lstStyle>
          <a:p>
            <a:pPr lvl="0"/>
            <a:r>
              <a:rPr lang="fr-FR"/>
              <a:t>Mail</a:t>
            </a:r>
          </a:p>
        </p:txBody>
      </p:sp>
      <p:grpSp>
        <p:nvGrpSpPr>
          <p:cNvPr id="4" name="Groupe 3">
            <a:extLst>
              <a:ext uri="{FF2B5EF4-FFF2-40B4-BE49-F238E27FC236}">
                <a16:creationId xmlns:a16="http://schemas.microsoft.com/office/drawing/2014/main" id="{A5C97DA1-2EB4-79C6-2ED0-7C6EE643414B}"/>
              </a:ext>
            </a:extLst>
          </p:cNvPr>
          <p:cNvGrpSpPr/>
          <p:nvPr/>
        </p:nvGrpSpPr>
        <p:grpSpPr>
          <a:xfrm>
            <a:off x="5178842" y="5695220"/>
            <a:ext cx="370800" cy="370800"/>
            <a:chOff x="5645091" y="5638216"/>
            <a:chExt cx="370800" cy="370800"/>
          </a:xfrm>
        </p:grpSpPr>
        <p:pic>
          <p:nvPicPr>
            <p:cNvPr id="6" name="Graphique 5">
              <a:extLst>
                <a:ext uri="{FF2B5EF4-FFF2-40B4-BE49-F238E27FC236}">
                  <a16:creationId xmlns:a16="http://schemas.microsoft.com/office/drawing/2014/main" id="{597A7919-0474-02CA-3ECC-11001F5A2D3B}"/>
                </a:ext>
              </a:extLst>
            </p:cNvPr>
            <p:cNvPicPr>
              <a:picLocks noChangeAspect="1"/>
            </p:cNvPicPr>
            <p:nvPr/>
          </p:nvPicPr>
          <p: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5645150" y="5638276"/>
              <a:ext cx="370741" cy="370740"/>
            </a:xfrm>
            <a:prstGeom prst="rect">
              <a:avLst/>
            </a:prstGeom>
          </p:spPr>
        </p:pic>
        <p:sp>
          <p:nvSpPr>
            <p:cNvPr id="7" name="Ellipse 6">
              <a:hlinkClick r:id="rId6"/>
              <a:extLst>
                <a:ext uri="{FF2B5EF4-FFF2-40B4-BE49-F238E27FC236}">
                  <a16:creationId xmlns:a16="http://schemas.microsoft.com/office/drawing/2014/main" id="{07984F2B-E21D-BACF-B822-1B3E4B1DCD3A}"/>
                </a:ext>
              </a:extLst>
            </p:cNvPr>
            <p:cNvSpPr>
              <a:spLocks noChangeAspect="1"/>
            </p:cNvSpPr>
            <p:nvPr/>
          </p:nvSpPr>
          <p:spPr>
            <a:xfrm>
              <a:off x="5645091" y="5638216"/>
              <a:ext cx="370800" cy="370800"/>
            </a:xfrm>
            <a:prstGeom prst="ellipse">
              <a:avLst/>
            </a:prstGeom>
            <a:solidFill>
              <a:schemeClr val="bg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8" name="Groupe 7">
            <a:extLst>
              <a:ext uri="{FF2B5EF4-FFF2-40B4-BE49-F238E27FC236}">
                <a16:creationId xmlns:a16="http://schemas.microsoft.com/office/drawing/2014/main" id="{F7C14C44-53AF-7330-C412-30FDD5C69F10}"/>
              </a:ext>
            </a:extLst>
          </p:cNvPr>
          <p:cNvGrpSpPr/>
          <p:nvPr/>
        </p:nvGrpSpPr>
        <p:grpSpPr>
          <a:xfrm>
            <a:off x="5709859" y="5695220"/>
            <a:ext cx="370800" cy="370800"/>
            <a:chOff x="6176109" y="5638216"/>
            <a:chExt cx="370800" cy="370800"/>
          </a:xfrm>
        </p:grpSpPr>
        <p:pic>
          <p:nvPicPr>
            <p:cNvPr id="9" name="Graphique 8">
              <a:extLst>
                <a:ext uri="{FF2B5EF4-FFF2-40B4-BE49-F238E27FC236}">
                  <a16:creationId xmlns:a16="http://schemas.microsoft.com/office/drawing/2014/main" id="{52015286-E83F-5FF1-9B9E-3F94F65545AB}"/>
                </a:ext>
              </a:extLst>
            </p:cNvPr>
            <p:cNvPicPr>
              <a:picLocks noChangeAspect="1"/>
            </p:cNvPicPr>
            <p:nvPr/>
          </p:nvPicPr>
          <p:blipFill>
            <a:blip r:embed="rId7" cstate="screen">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176109" y="5638276"/>
              <a:ext cx="370741" cy="370740"/>
            </a:xfrm>
            <a:prstGeom prst="rect">
              <a:avLst/>
            </a:prstGeom>
          </p:spPr>
        </p:pic>
        <p:sp>
          <p:nvSpPr>
            <p:cNvPr id="10" name="Ellipse 9">
              <a:hlinkClick r:id="rId9"/>
              <a:extLst>
                <a:ext uri="{FF2B5EF4-FFF2-40B4-BE49-F238E27FC236}">
                  <a16:creationId xmlns:a16="http://schemas.microsoft.com/office/drawing/2014/main" id="{C58E2A6C-5CE3-00E5-24FA-33CEB6D74277}"/>
                </a:ext>
              </a:extLst>
            </p:cNvPr>
            <p:cNvSpPr>
              <a:spLocks noChangeAspect="1"/>
            </p:cNvSpPr>
            <p:nvPr/>
          </p:nvSpPr>
          <p:spPr>
            <a:xfrm>
              <a:off x="6176109" y="5638216"/>
              <a:ext cx="370800" cy="370800"/>
            </a:xfrm>
            <a:prstGeom prst="ellipse">
              <a:avLst/>
            </a:prstGeom>
            <a:solidFill>
              <a:schemeClr val="bg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13" name="Graphique 12">
            <a:extLst>
              <a:ext uri="{FF2B5EF4-FFF2-40B4-BE49-F238E27FC236}">
                <a16:creationId xmlns:a16="http://schemas.microsoft.com/office/drawing/2014/main" id="{26D1191D-60E7-A455-3FB1-3D08760DF0AC}"/>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240818" y="5695279"/>
            <a:ext cx="370741" cy="370741"/>
          </a:xfrm>
          <a:prstGeom prst="rect">
            <a:avLst/>
          </a:prstGeom>
        </p:spPr>
      </p:pic>
      <p:pic>
        <p:nvPicPr>
          <p:cNvPr id="20" name="Graphique 19">
            <a:extLst>
              <a:ext uri="{FF2B5EF4-FFF2-40B4-BE49-F238E27FC236}">
                <a16:creationId xmlns:a16="http://schemas.microsoft.com/office/drawing/2014/main" id="{3FEA530A-1ECF-E3F8-05A7-FAA1426E6C8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771718" y="5695220"/>
            <a:ext cx="370741" cy="370741"/>
          </a:xfrm>
          <a:prstGeom prst="rect">
            <a:avLst/>
          </a:prstGeom>
        </p:spPr>
      </p:pic>
    </p:spTree>
    <p:extLst>
      <p:ext uri="{BB962C8B-B14F-4D97-AF65-F5344CB8AC3E}">
        <p14:creationId xmlns:p14="http://schemas.microsoft.com/office/powerpoint/2010/main" val="4159220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p:cSld name="1_Contact">
    <p:bg>
      <p:bgPr>
        <a:gradFill>
          <a:gsLst>
            <a:gs pos="0">
              <a:schemeClr val="accent1">
                <a:lumMod val="50000"/>
              </a:schemeClr>
            </a:gs>
            <a:gs pos="100000">
              <a:schemeClr val="accent1"/>
            </a:gs>
            <a:gs pos="5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5" name="Forme libre : forme 19">
            <a:extLst>
              <a:ext uri="{FF2B5EF4-FFF2-40B4-BE49-F238E27FC236}">
                <a16:creationId xmlns:a16="http://schemas.microsoft.com/office/drawing/2014/main" id="{0709630B-427F-480C-8761-0E18531C02E5}"/>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bg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endParaRPr>
          </a:p>
        </p:txBody>
      </p:sp>
      <p:cxnSp>
        <p:nvCxnSpPr>
          <p:cNvPr id="11" name="Connecteur droit 10">
            <a:extLst>
              <a:ext uri="{FF2B5EF4-FFF2-40B4-BE49-F238E27FC236}">
                <a16:creationId xmlns:a16="http://schemas.microsoft.com/office/drawing/2014/main" id="{A688D061-DDCF-498B-AEE5-44258EF0EB8E}"/>
              </a:ext>
            </a:extLst>
          </p:cNvPr>
          <p:cNvCxnSpPr>
            <a:cxnSpLocks/>
          </p:cNvCxnSpPr>
          <p:nvPr/>
        </p:nvCxnSpPr>
        <p:spPr>
          <a:xfrm>
            <a:off x="5734850" y="2937222"/>
            <a:ext cx="722299" cy="0"/>
          </a:xfrm>
          <a:prstGeom prst="line">
            <a:avLst/>
          </a:prstGeom>
          <a:ln cap="rnd">
            <a:solidFill>
              <a:schemeClr val="bg1"/>
            </a:solidFill>
            <a:round/>
          </a:ln>
        </p:spPr>
        <p:style>
          <a:lnRef idx="1">
            <a:schemeClr val="accent1"/>
          </a:lnRef>
          <a:fillRef idx="0">
            <a:schemeClr val="accent1"/>
          </a:fillRef>
          <a:effectRef idx="0">
            <a:schemeClr val="accent1"/>
          </a:effectRef>
          <a:fontRef idx="minor">
            <a:schemeClr val="tx1"/>
          </a:fontRef>
        </p:style>
      </p:cxnSp>
      <p:sp>
        <p:nvSpPr>
          <p:cNvPr id="12" name="ZoneTexte 11">
            <a:hlinkClick r:id="rId2"/>
            <a:extLst>
              <a:ext uri="{FF2B5EF4-FFF2-40B4-BE49-F238E27FC236}">
                <a16:creationId xmlns:a16="http://schemas.microsoft.com/office/drawing/2014/main" id="{DDB7DB26-81AF-48A7-8611-21883B86EAE4}"/>
              </a:ext>
            </a:extLst>
          </p:cNvPr>
          <p:cNvSpPr txBox="1"/>
          <p:nvPr/>
        </p:nvSpPr>
        <p:spPr>
          <a:xfrm>
            <a:off x="2181225" y="5174246"/>
            <a:ext cx="7829550" cy="246221"/>
          </a:xfrm>
          <a:prstGeom prst="rect">
            <a:avLst/>
          </a:prstGeom>
          <a:noFill/>
        </p:spPr>
        <p:txBody>
          <a:bodyPr wrap="square" lIns="0" tIns="0" rIns="0" bIns="0" rtlCol="0">
            <a:spAutoFit/>
          </a:bodyPr>
          <a:lstStyle/>
          <a:p>
            <a:pPr algn="ctr"/>
            <a:r>
              <a:rPr lang="fr-FR" sz="1600">
                <a:solidFill>
                  <a:schemeClr val="bg1"/>
                </a:solidFill>
                <a:latin typeface="Lato Light" panose="020F0302020204030203" pitchFamily="34" charset="0"/>
              </a:rPr>
              <a:t>www.bluesoft-group.com</a:t>
            </a:r>
          </a:p>
        </p:txBody>
      </p:sp>
      <p:grpSp>
        <p:nvGrpSpPr>
          <p:cNvPr id="14" name="Groupe 13">
            <a:extLst>
              <a:ext uri="{FF2B5EF4-FFF2-40B4-BE49-F238E27FC236}">
                <a16:creationId xmlns:a16="http://schemas.microsoft.com/office/drawing/2014/main" id="{8813491E-972B-4F47-B48C-CEECA8FB0D63}"/>
              </a:ext>
            </a:extLst>
          </p:cNvPr>
          <p:cNvGrpSpPr/>
          <p:nvPr/>
        </p:nvGrpSpPr>
        <p:grpSpPr>
          <a:xfrm>
            <a:off x="5178842" y="5695220"/>
            <a:ext cx="370800" cy="370800"/>
            <a:chOff x="5645091" y="5638216"/>
            <a:chExt cx="370800" cy="370800"/>
          </a:xfrm>
        </p:grpSpPr>
        <p:pic>
          <p:nvPicPr>
            <p:cNvPr id="15" name="Graphique 14">
              <a:extLst>
                <a:ext uri="{FF2B5EF4-FFF2-40B4-BE49-F238E27FC236}">
                  <a16:creationId xmlns:a16="http://schemas.microsoft.com/office/drawing/2014/main" id="{8DC3B050-9BDD-45D7-84E0-3CA12F34F1B1}"/>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5645150" y="5638276"/>
              <a:ext cx="370741" cy="370740"/>
            </a:xfrm>
            <a:prstGeom prst="rect">
              <a:avLst/>
            </a:prstGeom>
          </p:spPr>
        </p:pic>
        <p:sp>
          <p:nvSpPr>
            <p:cNvPr id="16" name="Ellipse 15">
              <a:hlinkClick r:id="rId5"/>
              <a:extLst>
                <a:ext uri="{FF2B5EF4-FFF2-40B4-BE49-F238E27FC236}">
                  <a16:creationId xmlns:a16="http://schemas.microsoft.com/office/drawing/2014/main" id="{2D0E176F-36E2-43A6-B44E-D5410E3EBD80}"/>
                </a:ext>
              </a:extLst>
            </p:cNvPr>
            <p:cNvSpPr>
              <a:spLocks noChangeAspect="1"/>
            </p:cNvSpPr>
            <p:nvPr/>
          </p:nvSpPr>
          <p:spPr>
            <a:xfrm>
              <a:off x="5645091" y="5638216"/>
              <a:ext cx="370800" cy="370800"/>
            </a:xfrm>
            <a:prstGeom prst="ellipse">
              <a:avLst/>
            </a:prstGeom>
            <a:solidFill>
              <a:schemeClr val="bg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 name="Groupe 16">
            <a:extLst>
              <a:ext uri="{FF2B5EF4-FFF2-40B4-BE49-F238E27FC236}">
                <a16:creationId xmlns:a16="http://schemas.microsoft.com/office/drawing/2014/main" id="{498C0459-B52D-4AD0-B121-F2D7FBF6DD4E}"/>
              </a:ext>
            </a:extLst>
          </p:cNvPr>
          <p:cNvGrpSpPr/>
          <p:nvPr/>
        </p:nvGrpSpPr>
        <p:grpSpPr>
          <a:xfrm>
            <a:off x="5709859" y="5695220"/>
            <a:ext cx="370800" cy="370800"/>
            <a:chOff x="6176109" y="5638216"/>
            <a:chExt cx="370800" cy="370800"/>
          </a:xfrm>
        </p:grpSpPr>
        <p:pic>
          <p:nvPicPr>
            <p:cNvPr id="18" name="Graphique 17">
              <a:extLst>
                <a:ext uri="{FF2B5EF4-FFF2-40B4-BE49-F238E27FC236}">
                  <a16:creationId xmlns:a16="http://schemas.microsoft.com/office/drawing/2014/main" id="{B552A28E-E4F8-4C6B-9251-E55313503D20}"/>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176109" y="5638276"/>
              <a:ext cx="370741" cy="370740"/>
            </a:xfrm>
            <a:prstGeom prst="rect">
              <a:avLst/>
            </a:prstGeom>
          </p:spPr>
        </p:pic>
        <p:sp>
          <p:nvSpPr>
            <p:cNvPr id="19" name="Ellipse 18">
              <a:hlinkClick r:id="rId8"/>
              <a:extLst>
                <a:ext uri="{FF2B5EF4-FFF2-40B4-BE49-F238E27FC236}">
                  <a16:creationId xmlns:a16="http://schemas.microsoft.com/office/drawing/2014/main" id="{BB0FA5D7-5EA6-437F-B0D8-0CF336CB07D3}"/>
                </a:ext>
              </a:extLst>
            </p:cNvPr>
            <p:cNvSpPr>
              <a:spLocks noChangeAspect="1"/>
            </p:cNvSpPr>
            <p:nvPr/>
          </p:nvSpPr>
          <p:spPr>
            <a:xfrm>
              <a:off x="6176109" y="5638216"/>
              <a:ext cx="370800" cy="370800"/>
            </a:xfrm>
            <a:prstGeom prst="ellipse">
              <a:avLst/>
            </a:prstGeom>
            <a:solidFill>
              <a:schemeClr val="bg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1" name="Espace réservé du texte 20">
            <a:extLst>
              <a:ext uri="{FF2B5EF4-FFF2-40B4-BE49-F238E27FC236}">
                <a16:creationId xmlns:a16="http://schemas.microsoft.com/office/drawing/2014/main" id="{377832F0-EEEC-45CD-949F-E0A409E70377}"/>
              </a:ext>
            </a:extLst>
          </p:cNvPr>
          <p:cNvSpPr>
            <a:spLocks noGrp="1"/>
          </p:cNvSpPr>
          <p:nvPr>
            <p:ph type="body" sz="quarter" idx="10" hasCustomPrompt="1"/>
          </p:nvPr>
        </p:nvSpPr>
        <p:spPr>
          <a:xfrm>
            <a:off x="838200" y="3343275"/>
            <a:ext cx="10515600" cy="387798"/>
          </a:xfrm>
        </p:spPr>
        <p:txBody>
          <a:bodyPr wrap="square" anchor="t">
            <a:spAutoFit/>
          </a:bodyPr>
          <a:lstStyle>
            <a:lvl1pPr marL="0" indent="0" algn="ctr">
              <a:lnSpc>
                <a:spcPct val="90000"/>
              </a:lnSpc>
              <a:spcAft>
                <a:spcPts val="0"/>
              </a:spcAft>
              <a:buFont typeface="Arial" panose="020B0604020202020204" pitchFamily="34" charset="0"/>
              <a:buNone/>
              <a:defRPr lang="fr-FR" sz="2800" b="1" i="0" kern="1200" cap="all" baseline="0" dirty="0" smtClean="0">
                <a:solidFill>
                  <a:schemeClr val="bg1"/>
                </a:solidFill>
                <a:latin typeface="Continuum" pitchFamily="2" charset="0"/>
                <a:ea typeface="+mn-ea"/>
                <a:cs typeface="+mn-cs"/>
              </a:defRPr>
            </a:lvl1pPr>
            <a:lvl2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2pPr>
            <a:lvl3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3pPr>
            <a:lvl4pPr marL="0" indent="0" algn="ctr">
              <a:lnSpc>
                <a:spcPct val="90000"/>
              </a:lnSpc>
              <a:spcAft>
                <a:spcPts val="0"/>
              </a:spcAft>
              <a:buNone/>
              <a:defRPr lang="fr-FR" sz="2800" b="1" i="0" kern="1200" dirty="0" smtClean="0">
                <a:solidFill>
                  <a:schemeClr val="bg1"/>
                </a:solidFill>
                <a:latin typeface="Continuum" pitchFamily="2" charset="0"/>
                <a:ea typeface="+mn-ea"/>
                <a:cs typeface="+mn-cs"/>
              </a:defRPr>
            </a:lvl4pPr>
            <a:lvl5pPr marL="0" indent="0" algn="ctr">
              <a:lnSpc>
                <a:spcPct val="90000"/>
              </a:lnSpc>
              <a:spcAft>
                <a:spcPts val="0"/>
              </a:spcAft>
              <a:buNone/>
              <a:defRPr lang="fr-FR" sz="2800" b="1" i="0" kern="1200" dirty="0" smtClean="0">
                <a:solidFill>
                  <a:schemeClr val="bg1"/>
                </a:solidFill>
                <a:latin typeface="Continuum" pitchFamily="2" charset="0"/>
                <a:ea typeface="+mn-ea"/>
                <a:cs typeface="+mn-cs"/>
              </a:defRPr>
            </a:lvl5pPr>
            <a:lvl6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6pPr>
            <a:lvl7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7pPr>
            <a:lvl8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8pPr>
            <a:lvl9pPr marL="0" indent="0" algn="ctr">
              <a:lnSpc>
                <a:spcPct val="90000"/>
              </a:lnSpc>
              <a:spcAft>
                <a:spcPts val="0"/>
              </a:spcAft>
              <a:buFont typeface="Arial" panose="020B0604020202020204" pitchFamily="34" charset="0"/>
              <a:buNone/>
              <a:defRPr lang="fr-FR" sz="2800" b="1" i="0" kern="1200" dirty="0" smtClean="0">
                <a:solidFill>
                  <a:schemeClr val="bg1"/>
                </a:solidFill>
                <a:latin typeface="Continuum" pitchFamily="2" charset="0"/>
                <a:ea typeface="+mn-ea"/>
                <a:cs typeface="+mn-cs"/>
              </a:defRPr>
            </a:lvl9pPr>
          </a:lstStyle>
          <a:p>
            <a:pPr lvl="0"/>
            <a:r>
              <a:rPr lang="fr-FR"/>
              <a:t>CONTACT</a:t>
            </a:r>
          </a:p>
        </p:txBody>
      </p:sp>
      <p:sp>
        <p:nvSpPr>
          <p:cNvPr id="24" name="Espace réservé du texte 20">
            <a:extLst>
              <a:ext uri="{FF2B5EF4-FFF2-40B4-BE49-F238E27FC236}">
                <a16:creationId xmlns:a16="http://schemas.microsoft.com/office/drawing/2014/main" id="{2432240D-121C-45DF-92B7-C197DDCA8879}"/>
              </a:ext>
            </a:extLst>
          </p:cNvPr>
          <p:cNvSpPr>
            <a:spLocks noGrp="1"/>
          </p:cNvSpPr>
          <p:nvPr>
            <p:ph type="body" sz="quarter" idx="11" hasCustomPrompt="1"/>
          </p:nvPr>
        </p:nvSpPr>
        <p:spPr>
          <a:xfrm>
            <a:off x="838200" y="4322743"/>
            <a:ext cx="10515600" cy="193899"/>
          </a:xfrm>
        </p:spPr>
        <p:txBody>
          <a:bodyPr wrap="square" anchor="t">
            <a:spAutoFit/>
          </a:bodyPr>
          <a:lstStyle>
            <a:lvl1pPr marL="0" indent="0" algn="ctr">
              <a:lnSpc>
                <a:spcPct val="90000"/>
              </a:lnSpc>
              <a:spcAft>
                <a:spcPts val="0"/>
              </a:spcAft>
              <a:buFont typeface="Arial" panose="020B0604020202020204" pitchFamily="34" charset="0"/>
              <a:buNone/>
              <a:defRPr lang="fr-FR" sz="1400" b="0" kern="1200" dirty="0" smtClean="0">
                <a:solidFill>
                  <a:schemeClr val="bg1"/>
                </a:solidFill>
                <a:latin typeface="Lato Light" panose="020F0302020204030203" pitchFamily="34" charset="0"/>
                <a:ea typeface="+mn-ea"/>
                <a:cs typeface="+mn-cs"/>
              </a:defRPr>
            </a:lvl1pPr>
            <a:lvl2pPr marL="0" indent="0" algn="ctr">
              <a:lnSpc>
                <a:spcPct val="90000"/>
              </a:lnSpc>
              <a:spcAft>
                <a:spcPts val="0"/>
              </a:spcAft>
              <a:buFont typeface="Arial" panose="020B0604020202020204" pitchFamily="34" charset="0"/>
              <a:buNone/>
              <a:defRPr lang="fr-FR" sz="1400" b="0" kern="1200" dirty="0" smtClean="0">
                <a:solidFill>
                  <a:schemeClr val="bg1"/>
                </a:solidFill>
                <a:latin typeface="Lato Light" panose="020F0302020204030203" pitchFamily="34" charset="0"/>
                <a:ea typeface="+mn-ea"/>
                <a:cs typeface="+mn-cs"/>
              </a:defRPr>
            </a:lvl2pPr>
            <a:lvl3pPr marL="0" indent="0" algn="ctr">
              <a:lnSpc>
                <a:spcPct val="90000"/>
              </a:lnSpc>
              <a:spcAft>
                <a:spcPts val="0"/>
              </a:spcAft>
              <a:buFont typeface="Arial" panose="020B0604020202020204" pitchFamily="34" charset="0"/>
              <a:buNone/>
              <a:defRPr lang="fr-FR" sz="1400" kern="1200" dirty="0" smtClean="0">
                <a:solidFill>
                  <a:schemeClr val="bg1"/>
                </a:solidFill>
                <a:latin typeface="Lato Light" panose="020F0302020204030203" pitchFamily="34" charset="0"/>
                <a:ea typeface="+mn-ea"/>
                <a:cs typeface="+mn-cs"/>
              </a:defRPr>
            </a:lvl3pPr>
            <a:lvl4pPr marL="0" indent="0" algn="ctr">
              <a:lnSpc>
                <a:spcPct val="90000"/>
              </a:lnSpc>
              <a:spcAft>
                <a:spcPts val="0"/>
              </a:spcAft>
              <a:buNone/>
              <a:defRPr lang="fr-FR" sz="1400" kern="1200" dirty="0" smtClean="0">
                <a:solidFill>
                  <a:schemeClr val="bg1"/>
                </a:solidFill>
                <a:latin typeface="Lato Light" panose="020F0302020204030203" pitchFamily="34" charset="0"/>
                <a:ea typeface="+mn-ea"/>
                <a:cs typeface="+mn-cs"/>
              </a:defRPr>
            </a:lvl4pPr>
            <a:lvl5pPr marL="0" indent="0" algn="ctr">
              <a:lnSpc>
                <a:spcPct val="90000"/>
              </a:lnSpc>
              <a:spcAft>
                <a:spcPts val="0"/>
              </a:spcAft>
              <a:buNone/>
              <a:defRPr lang="fr-FR" sz="1400" kern="1200" dirty="0" smtClean="0">
                <a:solidFill>
                  <a:schemeClr val="bg1"/>
                </a:solidFill>
                <a:latin typeface="Lato Light" panose="020F0302020204030203" pitchFamily="34" charset="0"/>
                <a:ea typeface="+mn-ea"/>
                <a:cs typeface="+mn-cs"/>
              </a:defRPr>
            </a:lvl5pPr>
            <a:lvl6pPr marL="0" indent="0" algn="ctr">
              <a:lnSpc>
                <a:spcPct val="90000"/>
              </a:lnSpc>
              <a:spcAft>
                <a:spcPts val="0"/>
              </a:spcAft>
              <a:buFont typeface="Arial" panose="020B0604020202020204" pitchFamily="34" charset="0"/>
              <a:buNone/>
              <a:defRPr lang="fr-FR" sz="1400" kern="1200" dirty="0" smtClean="0">
                <a:solidFill>
                  <a:schemeClr val="bg1"/>
                </a:solidFill>
                <a:latin typeface="Lato Light" panose="020F0302020204030203" pitchFamily="34" charset="0"/>
                <a:ea typeface="+mn-ea"/>
                <a:cs typeface="+mn-cs"/>
              </a:defRPr>
            </a:lvl6pPr>
            <a:lvl7pPr marL="0" indent="0" algn="ctr">
              <a:lnSpc>
                <a:spcPct val="90000"/>
              </a:lnSpc>
              <a:spcAft>
                <a:spcPts val="0"/>
              </a:spcAft>
              <a:buFont typeface="Arial" panose="020B0604020202020204" pitchFamily="34" charset="0"/>
              <a:buNone/>
              <a:defRPr lang="fr-FR" sz="1400" i="0" kern="1200" dirty="0" smtClean="0">
                <a:solidFill>
                  <a:schemeClr val="bg1"/>
                </a:solidFill>
                <a:latin typeface="Lato Light" panose="020F0302020204030203" pitchFamily="34" charset="0"/>
                <a:ea typeface="+mn-ea"/>
                <a:cs typeface="+mn-cs"/>
              </a:defRPr>
            </a:lvl7pPr>
            <a:lvl8pPr marL="0" indent="0" algn="ctr">
              <a:lnSpc>
                <a:spcPct val="90000"/>
              </a:lnSpc>
              <a:spcAft>
                <a:spcPts val="0"/>
              </a:spcAft>
              <a:buFont typeface="Arial" panose="020B0604020202020204" pitchFamily="34" charset="0"/>
              <a:buNone/>
              <a:defRPr lang="fr-FR" sz="1400" i="0" kern="1200" dirty="0" smtClean="0">
                <a:solidFill>
                  <a:schemeClr val="bg1"/>
                </a:solidFill>
                <a:latin typeface="Lato Light" panose="020F0302020204030203" pitchFamily="34" charset="0"/>
                <a:ea typeface="+mn-ea"/>
                <a:cs typeface="+mn-cs"/>
              </a:defRPr>
            </a:lvl8pPr>
            <a:lvl9pPr marL="0" indent="0" algn="ctr">
              <a:lnSpc>
                <a:spcPct val="90000"/>
              </a:lnSpc>
              <a:spcAft>
                <a:spcPts val="0"/>
              </a:spcAft>
              <a:buFont typeface="Arial" panose="020B0604020202020204" pitchFamily="34" charset="0"/>
              <a:buNone/>
              <a:defRPr lang="fr-FR" sz="1400" kern="1200" dirty="0" smtClean="0">
                <a:solidFill>
                  <a:schemeClr val="bg1"/>
                </a:solidFill>
                <a:latin typeface="Lato Light" panose="020F0302020204030203" pitchFamily="34" charset="0"/>
                <a:ea typeface="+mn-ea"/>
                <a:cs typeface="+mn-cs"/>
              </a:defRPr>
            </a:lvl9pPr>
          </a:lstStyle>
          <a:p>
            <a:pPr lvl="0"/>
            <a:r>
              <a:rPr lang="fr-FR"/>
              <a:t>01.00.00.00.00</a:t>
            </a:r>
          </a:p>
        </p:txBody>
      </p:sp>
      <p:sp>
        <p:nvSpPr>
          <p:cNvPr id="25" name="Espace réservé du texte 20">
            <a:extLst>
              <a:ext uri="{FF2B5EF4-FFF2-40B4-BE49-F238E27FC236}">
                <a16:creationId xmlns:a16="http://schemas.microsoft.com/office/drawing/2014/main" id="{84C7981C-0FE4-47AB-87FA-5209B992EDCB}"/>
              </a:ext>
            </a:extLst>
          </p:cNvPr>
          <p:cNvSpPr>
            <a:spLocks noGrp="1"/>
          </p:cNvSpPr>
          <p:nvPr>
            <p:ph type="body" sz="quarter" idx="12" hasCustomPrompt="1"/>
          </p:nvPr>
        </p:nvSpPr>
        <p:spPr>
          <a:xfrm>
            <a:off x="838200" y="3891229"/>
            <a:ext cx="10515600" cy="221599"/>
          </a:xfrm>
        </p:spPr>
        <p:txBody>
          <a:bodyPr wrap="square" anchor="t">
            <a:spAutoFit/>
          </a:bodyPr>
          <a:lstStyle>
            <a:lvl1pPr marL="0" indent="0" algn="ctr">
              <a:lnSpc>
                <a:spcPct val="90000"/>
              </a:lnSpc>
              <a:spcAft>
                <a:spcPts val="0"/>
              </a:spcAft>
              <a:buFont typeface="Arial" panose="020B0604020202020204" pitchFamily="34" charset="0"/>
              <a:buNone/>
              <a:defRPr lang="fr-FR" sz="1600" b="0" kern="1200" dirty="0" smtClean="0">
                <a:solidFill>
                  <a:schemeClr val="bg1"/>
                </a:solidFill>
                <a:latin typeface="Lato Light" panose="020F0302020204030203" pitchFamily="34" charset="0"/>
                <a:ea typeface="+mn-ea"/>
                <a:cs typeface="+mn-cs"/>
              </a:defRPr>
            </a:lvl1pPr>
            <a:lvl2pPr marL="0" indent="0" algn="ctr">
              <a:lnSpc>
                <a:spcPct val="90000"/>
              </a:lnSpc>
              <a:spcAft>
                <a:spcPts val="0"/>
              </a:spcAft>
              <a:buFont typeface="Arial" panose="020B0604020202020204" pitchFamily="34" charset="0"/>
              <a:buNone/>
              <a:defRPr lang="fr-FR" sz="1600" b="0" kern="1200" dirty="0" smtClean="0">
                <a:solidFill>
                  <a:schemeClr val="bg1"/>
                </a:solidFill>
                <a:latin typeface="Lato Light" panose="020F0302020204030203" pitchFamily="34" charset="0"/>
                <a:ea typeface="+mn-ea"/>
                <a:cs typeface="+mn-cs"/>
              </a:defRPr>
            </a:lvl2pPr>
            <a:lvl3pPr marL="0" indent="0" algn="ctr">
              <a:lnSpc>
                <a:spcPct val="90000"/>
              </a:lnSpc>
              <a:spcAft>
                <a:spcPts val="0"/>
              </a:spcAft>
              <a:buFont typeface="Arial" panose="020B0604020202020204" pitchFamily="34" charset="0"/>
              <a:buNone/>
              <a:defRPr lang="fr-FR" sz="1600" kern="1200" dirty="0" smtClean="0">
                <a:solidFill>
                  <a:schemeClr val="bg1"/>
                </a:solidFill>
                <a:latin typeface="Lato Light" panose="020F0302020204030203" pitchFamily="34" charset="0"/>
                <a:ea typeface="+mn-ea"/>
                <a:cs typeface="+mn-cs"/>
              </a:defRPr>
            </a:lvl3pPr>
            <a:lvl4pPr marL="0" indent="0" algn="ctr">
              <a:lnSpc>
                <a:spcPct val="90000"/>
              </a:lnSpc>
              <a:spcAft>
                <a:spcPts val="0"/>
              </a:spcAft>
              <a:buNone/>
              <a:defRPr lang="fr-FR" sz="1600" kern="1200" dirty="0" smtClean="0">
                <a:solidFill>
                  <a:schemeClr val="bg1"/>
                </a:solidFill>
                <a:latin typeface="Lato Light" panose="020F0302020204030203" pitchFamily="34" charset="0"/>
                <a:ea typeface="+mn-ea"/>
                <a:cs typeface="+mn-cs"/>
              </a:defRPr>
            </a:lvl4pPr>
            <a:lvl5pPr marL="0" indent="0" algn="ctr">
              <a:lnSpc>
                <a:spcPct val="90000"/>
              </a:lnSpc>
              <a:spcAft>
                <a:spcPts val="0"/>
              </a:spcAft>
              <a:buNone/>
              <a:defRPr lang="fr-FR" sz="1600" kern="1200" dirty="0" smtClean="0">
                <a:solidFill>
                  <a:schemeClr val="bg1"/>
                </a:solidFill>
                <a:latin typeface="Lato Light" panose="020F0302020204030203" pitchFamily="34" charset="0"/>
                <a:ea typeface="+mn-ea"/>
                <a:cs typeface="+mn-cs"/>
              </a:defRPr>
            </a:lvl5pPr>
            <a:lvl6pPr marL="0" indent="0" algn="ctr">
              <a:lnSpc>
                <a:spcPct val="90000"/>
              </a:lnSpc>
              <a:spcAft>
                <a:spcPts val="0"/>
              </a:spcAft>
              <a:buFont typeface="Arial" panose="020B0604020202020204" pitchFamily="34" charset="0"/>
              <a:buNone/>
              <a:defRPr lang="fr-FR" sz="1600" kern="1200" dirty="0" smtClean="0">
                <a:solidFill>
                  <a:schemeClr val="bg1"/>
                </a:solidFill>
                <a:latin typeface="Lato Light" panose="020F0302020204030203" pitchFamily="34" charset="0"/>
                <a:ea typeface="+mn-ea"/>
                <a:cs typeface="+mn-cs"/>
              </a:defRPr>
            </a:lvl6pPr>
            <a:lvl7pPr marL="0" indent="0" algn="ctr">
              <a:lnSpc>
                <a:spcPct val="90000"/>
              </a:lnSpc>
              <a:spcAft>
                <a:spcPts val="0"/>
              </a:spcAft>
              <a:buFont typeface="Arial" panose="020B0604020202020204" pitchFamily="34" charset="0"/>
              <a:buNone/>
              <a:defRPr lang="fr-FR" sz="1600" i="0" kern="1200" dirty="0" smtClean="0">
                <a:solidFill>
                  <a:schemeClr val="bg1"/>
                </a:solidFill>
                <a:latin typeface="Lato Light" panose="020F0302020204030203" pitchFamily="34" charset="0"/>
                <a:ea typeface="+mn-ea"/>
                <a:cs typeface="+mn-cs"/>
              </a:defRPr>
            </a:lvl7pPr>
            <a:lvl8pPr marL="0" indent="0" algn="ctr">
              <a:lnSpc>
                <a:spcPct val="90000"/>
              </a:lnSpc>
              <a:spcAft>
                <a:spcPts val="0"/>
              </a:spcAft>
              <a:buFont typeface="Arial" panose="020B0604020202020204" pitchFamily="34" charset="0"/>
              <a:buNone/>
              <a:defRPr lang="fr-FR" sz="1600" i="0" kern="1200" dirty="0" smtClean="0">
                <a:solidFill>
                  <a:schemeClr val="bg1"/>
                </a:solidFill>
                <a:latin typeface="Lato Light" panose="020F0302020204030203" pitchFamily="34" charset="0"/>
                <a:ea typeface="+mn-ea"/>
                <a:cs typeface="+mn-cs"/>
              </a:defRPr>
            </a:lvl8pPr>
            <a:lvl9pPr marL="0" indent="0" algn="ctr">
              <a:lnSpc>
                <a:spcPct val="90000"/>
              </a:lnSpc>
              <a:spcAft>
                <a:spcPts val="0"/>
              </a:spcAft>
              <a:buFont typeface="Arial" panose="020B0604020202020204" pitchFamily="34" charset="0"/>
              <a:buNone/>
              <a:defRPr lang="fr-FR" sz="1600" kern="1200" dirty="0" smtClean="0">
                <a:solidFill>
                  <a:schemeClr val="bg1"/>
                </a:solidFill>
                <a:latin typeface="Lato Light" panose="020F0302020204030203" pitchFamily="34" charset="0"/>
                <a:ea typeface="+mn-ea"/>
                <a:cs typeface="+mn-cs"/>
              </a:defRPr>
            </a:lvl9pPr>
          </a:lstStyle>
          <a:p>
            <a:pPr lvl="0"/>
            <a:r>
              <a:rPr lang="fr-FR"/>
              <a:t>Mail</a:t>
            </a:r>
          </a:p>
        </p:txBody>
      </p:sp>
      <p:sp>
        <p:nvSpPr>
          <p:cNvPr id="3" name="Rectangle 2">
            <a:extLst>
              <a:ext uri="{FF2B5EF4-FFF2-40B4-BE49-F238E27FC236}">
                <a16:creationId xmlns:a16="http://schemas.microsoft.com/office/drawing/2014/main" id="{E21F0707-9398-E487-D857-DD41ED31A080}"/>
              </a:ext>
            </a:extLst>
          </p:cNvPr>
          <p:cNvSpPr/>
          <p:nvPr/>
        </p:nvSpPr>
        <p:spPr>
          <a:xfrm rot="21363854">
            <a:off x="4820496" y="1657566"/>
            <a:ext cx="2652747" cy="85693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ZoneTexte 3">
            <a:extLst>
              <a:ext uri="{FF2B5EF4-FFF2-40B4-BE49-F238E27FC236}">
                <a16:creationId xmlns:a16="http://schemas.microsoft.com/office/drawing/2014/main" id="{4387B1F3-EE5C-000A-C247-AD0401C0B33C}"/>
              </a:ext>
            </a:extLst>
          </p:cNvPr>
          <p:cNvSpPr txBox="1"/>
          <p:nvPr/>
        </p:nvSpPr>
        <p:spPr>
          <a:xfrm>
            <a:off x="4468021" y="1615715"/>
            <a:ext cx="3416174" cy="830997"/>
          </a:xfrm>
          <a:prstGeom prst="rect">
            <a:avLst/>
          </a:prstGeom>
          <a:noFill/>
        </p:spPr>
        <p:txBody>
          <a:bodyPr wrap="square" lIns="0" tIns="0" rIns="0" bIns="0" rtlCol="0">
            <a:spAutoFit/>
          </a:bodyPr>
          <a:lstStyle/>
          <a:p>
            <a:pPr algn="ctr"/>
            <a:r>
              <a:rPr lang="fr-FR" sz="5400">
                <a:solidFill>
                  <a:prstClr val="white"/>
                </a:solidFill>
                <a:latin typeface="Gotham Black" pitchFamily="50" charset="0"/>
              </a:rPr>
              <a:t>Merci !</a:t>
            </a:r>
          </a:p>
        </p:txBody>
      </p:sp>
      <p:pic>
        <p:nvPicPr>
          <p:cNvPr id="2" name="Image 1">
            <a:extLst>
              <a:ext uri="{FF2B5EF4-FFF2-40B4-BE49-F238E27FC236}">
                <a16:creationId xmlns:a16="http://schemas.microsoft.com/office/drawing/2014/main" id="{9DD8BFB3-245C-5D4A-4EC7-757D80FBF6D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302456" y="581495"/>
            <a:ext cx="1747305" cy="856038"/>
          </a:xfrm>
          <a:prstGeom prst="rect">
            <a:avLst/>
          </a:prstGeom>
        </p:spPr>
      </p:pic>
      <p:pic>
        <p:nvPicPr>
          <p:cNvPr id="26" name="Graphique 25">
            <a:extLst>
              <a:ext uri="{FF2B5EF4-FFF2-40B4-BE49-F238E27FC236}">
                <a16:creationId xmlns:a16="http://schemas.microsoft.com/office/drawing/2014/main" id="{A87B25A9-EFF0-7FAD-6B96-D8B14F58745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240818" y="5695279"/>
            <a:ext cx="370741" cy="370741"/>
          </a:xfrm>
          <a:prstGeom prst="rect">
            <a:avLst/>
          </a:prstGeom>
        </p:spPr>
      </p:pic>
      <p:pic>
        <p:nvPicPr>
          <p:cNvPr id="28" name="Graphique 27">
            <a:extLst>
              <a:ext uri="{FF2B5EF4-FFF2-40B4-BE49-F238E27FC236}">
                <a16:creationId xmlns:a16="http://schemas.microsoft.com/office/drawing/2014/main" id="{C281C6E1-D2FA-EE32-A37F-E38C6A52649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771718" y="5695220"/>
            <a:ext cx="370741" cy="370741"/>
          </a:xfrm>
          <a:prstGeom prst="rect">
            <a:avLst/>
          </a:prstGeom>
        </p:spPr>
      </p:pic>
    </p:spTree>
    <p:extLst>
      <p:ext uri="{BB962C8B-B14F-4D97-AF65-F5344CB8AC3E}">
        <p14:creationId xmlns:p14="http://schemas.microsoft.com/office/powerpoint/2010/main" val="11282232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flipH="1">
            <a:off x="11582400" y="6233133"/>
            <a:ext cx="624800" cy="624800"/>
          </a:xfrm>
          <a:prstGeom prst="rtTriangl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7"/>
          <p:cNvSpPr/>
          <p:nvPr/>
        </p:nvSpPr>
        <p:spPr>
          <a:xfrm rot="5400000">
            <a:off x="-133800" y="965980"/>
            <a:ext cx="624800" cy="357200"/>
          </a:xfrm>
          <a:prstGeom prst="triangle">
            <a:avLst>
              <a:gd name="adj" fmla="val 5000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7"/>
          <p:cNvSpPr txBox="1">
            <a:spLocks noGrp="1"/>
          </p:cNvSpPr>
          <p:nvPr>
            <p:ph type="title"/>
          </p:nvPr>
        </p:nvSpPr>
        <p:spPr>
          <a:xfrm>
            <a:off x="609600" y="807467"/>
            <a:ext cx="7521200" cy="1443600"/>
          </a:xfrm>
          <a:prstGeom prst="rect">
            <a:avLst/>
          </a:prstGeom>
        </p:spPr>
        <p:txBody>
          <a:bodyPr spcFirstLastPara="1" wrap="square" lIns="0" tIns="0" rIns="0" bIns="0" anchor="t" anchorCtr="0">
            <a:noAutofit/>
          </a:bodyPr>
          <a:lstStyle>
            <a:lvl1pPr lvl="0" rtl="0">
              <a:spcBef>
                <a:spcPts val="0"/>
              </a:spcBef>
              <a:spcAft>
                <a:spcPts val="0"/>
              </a:spcAft>
              <a:buSzPts val="4800"/>
              <a:buNone/>
              <a:defRPr/>
            </a:lvl1pPr>
            <a:lvl2pPr lvl="1" rtl="0">
              <a:spcBef>
                <a:spcPts val="0"/>
              </a:spcBef>
              <a:spcAft>
                <a:spcPts val="0"/>
              </a:spcAft>
              <a:buSzPts val="4800"/>
              <a:buNone/>
              <a:defRPr/>
            </a:lvl2pPr>
            <a:lvl3pPr lvl="2" rtl="0">
              <a:spcBef>
                <a:spcPts val="0"/>
              </a:spcBef>
              <a:spcAft>
                <a:spcPts val="0"/>
              </a:spcAft>
              <a:buSzPts val="4800"/>
              <a:buNone/>
              <a:defRPr/>
            </a:lvl3pPr>
            <a:lvl4pPr lvl="3" rtl="0">
              <a:spcBef>
                <a:spcPts val="0"/>
              </a:spcBef>
              <a:spcAft>
                <a:spcPts val="0"/>
              </a:spcAft>
              <a:buSzPts val="4800"/>
              <a:buNone/>
              <a:defRPr/>
            </a:lvl4pPr>
            <a:lvl5pPr lvl="4" rtl="0">
              <a:spcBef>
                <a:spcPts val="0"/>
              </a:spcBef>
              <a:spcAft>
                <a:spcPts val="0"/>
              </a:spcAft>
              <a:buSzPts val="4800"/>
              <a:buNone/>
              <a:defRPr/>
            </a:lvl5pPr>
            <a:lvl6pPr lvl="5" rtl="0">
              <a:spcBef>
                <a:spcPts val="0"/>
              </a:spcBef>
              <a:spcAft>
                <a:spcPts val="0"/>
              </a:spcAft>
              <a:buSzPts val="4800"/>
              <a:buNone/>
              <a:defRPr/>
            </a:lvl6pPr>
            <a:lvl7pPr lvl="6" rtl="0">
              <a:spcBef>
                <a:spcPts val="0"/>
              </a:spcBef>
              <a:spcAft>
                <a:spcPts val="0"/>
              </a:spcAft>
              <a:buSzPts val="4800"/>
              <a:buNone/>
              <a:defRPr/>
            </a:lvl7pPr>
            <a:lvl8pPr lvl="7" rtl="0">
              <a:spcBef>
                <a:spcPts val="0"/>
              </a:spcBef>
              <a:spcAft>
                <a:spcPts val="0"/>
              </a:spcAft>
              <a:buSzPts val="4800"/>
              <a:buNone/>
              <a:defRPr/>
            </a:lvl8pPr>
            <a:lvl9pPr lvl="8" rtl="0">
              <a:spcBef>
                <a:spcPts val="0"/>
              </a:spcBef>
              <a:spcAft>
                <a:spcPts val="0"/>
              </a:spcAft>
              <a:buSzPts val="4800"/>
              <a:buNone/>
              <a:defRPr/>
            </a:lvl9pPr>
          </a:lstStyle>
          <a:p>
            <a:endParaRPr/>
          </a:p>
        </p:txBody>
      </p:sp>
      <p:sp>
        <p:nvSpPr>
          <p:cNvPr id="39" name="Google Shape;39;p7"/>
          <p:cNvSpPr txBox="1">
            <a:spLocks noGrp="1"/>
          </p:cNvSpPr>
          <p:nvPr>
            <p:ph type="body" idx="1"/>
          </p:nvPr>
        </p:nvSpPr>
        <p:spPr>
          <a:xfrm>
            <a:off x="609600" y="2661000"/>
            <a:ext cx="3418000" cy="3572000"/>
          </a:xfrm>
          <a:prstGeom prst="rect">
            <a:avLst/>
          </a:prstGeom>
        </p:spPr>
        <p:txBody>
          <a:bodyPr spcFirstLastPara="1" wrap="square" lIns="0" tIns="0" rIns="0" bIns="0" anchor="t" anchorCtr="0">
            <a:noAutofit/>
          </a:bodyPr>
          <a:lstStyle>
            <a:lvl1pPr marL="609585" lvl="0" indent="-440256" rtl="0">
              <a:spcBef>
                <a:spcPts val="800"/>
              </a:spcBef>
              <a:spcAft>
                <a:spcPts val="0"/>
              </a:spcAft>
              <a:buSzPts val="1600"/>
              <a:buChar char="▸"/>
              <a:defRPr sz="2133"/>
            </a:lvl1pPr>
            <a:lvl2pPr marL="1219170" lvl="1" indent="-440256" rtl="0">
              <a:spcBef>
                <a:spcPts val="800"/>
              </a:spcBef>
              <a:spcAft>
                <a:spcPts val="0"/>
              </a:spcAft>
              <a:buSzPts val="1600"/>
              <a:buChar char="▹"/>
              <a:defRPr sz="2133"/>
            </a:lvl2pPr>
            <a:lvl3pPr marL="1828754" lvl="2" indent="-440256" rtl="0">
              <a:spcBef>
                <a:spcPts val="800"/>
              </a:spcBef>
              <a:spcAft>
                <a:spcPts val="0"/>
              </a:spcAft>
              <a:buSzPts val="1600"/>
              <a:buChar char="▹"/>
              <a:defRPr sz="2133"/>
            </a:lvl3pPr>
            <a:lvl4pPr marL="2438339" lvl="3" indent="-440256" rtl="0">
              <a:spcBef>
                <a:spcPts val="800"/>
              </a:spcBef>
              <a:spcAft>
                <a:spcPts val="0"/>
              </a:spcAft>
              <a:buSzPts val="1600"/>
              <a:buChar char="▹"/>
              <a:defRPr sz="2133"/>
            </a:lvl4pPr>
            <a:lvl5pPr marL="3047924" lvl="4" indent="-440256" rtl="0">
              <a:spcBef>
                <a:spcPts val="800"/>
              </a:spcBef>
              <a:spcAft>
                <a:spcPts val="0"/>
              </a:spcAft>
              <a:buSzPts val="1600"/>
              <a:buChar char="▹"/>
              <a:defRPr sz="2133"/>
            </a:lvl5pPr>
            <a:lvl6pPr marL="3657509" lvl="5" indent="-440256" rtl="0">
              <a:spcBef>
                <a:spcPts val="800"/>
              </a:spcBef>
              <a:spcAft>
                <a:spcPts val="0"/>
              </a:spcAft>
              <a:buSzPts val="1600"/>
              <a:buChar char="▹"/>
              <a:defRPr sz="2133"/>
            </a:lvl6pPr>
            <a:lvl7pPr marL="4267093" lvl="6" indent="-440256" rtl="0">
              <a:spcBef>
                <a:spcPts val="800"/>
              </a:spcBef>
              <a:spcAft>
                <a:spcPts val="0"/>
              </a:spcAft>
              <a:buSzPts val="1600"/>
              <a:buChar char="▹"/>
              <a:defRPr sz="2133"/>
            </a:lvl7pPr>
            <a:lvl8pPr marL="4876678" lvl="7" indent="-440256" rtl="0">
              <a:spcBef>
                <a:spcPts val="800"/>
              </a:spcBef>
              <a:spcAft>
                <a:spcPts val="0"/>
              </a:spcAft>
              <a:buSzPts val="1600"/>
              <a:buChar char="▹"/>
              <a:defRPr sz="2133"/>
            </a:lvl8pPr>
            <a:lvl9pPr marL="5486263" lvl="8" indent="-440256" rtl="0">
              <a:spcBef>
                <a:spcPts val="800"/>
              </a:spcBef>
              <a:spcAft>
                <a:spcPts val="0"/>
              </a:spcAft>
              <a:buSzPts val="1600"/>
              <a:buChar char="▹"/>
              <a:defRPr sz="2133"/>
            </a:lvl9pPr>
          </a:lstStyle>
          <a:p>
            <a:endParaRPr/>
          </a:p>
        </p:txBody>
      </p:sp>
      <p:sp>
        <p:nvSpPr>
          <p:cNvPr id="40" name="Google Shape;40;p7"/>
          <p:cNvSpPr txBox="1">
            <a:spLocks noGrp="1"/>
          </p:cNvSpPr>
          <p:nvPr>
            <p:ph type="body" idx="2"/>
          </p:nvPr>
        </p:nvSpPr>
        <p:spPr>
          <a:xfrm>
            <a:off x="4387000" y="2661000"/>
            <a:ext cx="3418000" cy="3572000"/>
          </a:xfrm>
          <a:prstGeom prst="rect">
            <a:avLst/>
          </a:prstGeom>
        </p:spPr>
        <p:txBody>
          <a:bodyPr spcFirstLastPara="1" wrap="square" lIns="0" tIns="0" rIns="0" bIns="0" anchor="t" anchorCtr="0">
            <a:noAutofit/>
          </a:bodyPr>
          <a:lstStyle>
            <a:lvl1pPr marL="609585" lvl="0" indent="-440256" rtl="0">
              <a:spcBef>
                <a:spcPts val="800"/>
              </a:spcBef>
              <a:spcAft>
                <a:spcPts val="0"/>
              </a:spcAft>
              <a:buSzPts val="1600"/>
              <a:buChar char="▸"/>
              <a:defRPr sz="2133"/>
            </a:lvl1pPr>
            <a:lvl2pPr marL="1219170" lvl="1" indent="-440256" rtl="0">
              <a:spcBef>
                <a:spcPts val="800"/>
              </a:spcBef>
              <a:spcAft>
                <a:spcPts val="0"/>
              </a:spcAft>
              <a:buSzPts val="1600"/>
              <a:buChar char="▹"/>
              <a:defRPr sz="2133"/>
            </a:lvl2pPr>
            <a:lvl3pPr marL="1828754" lvl="2" indent="-440256" rtl="0">
              <a:spcBef>
                <a:spcPts val="800"/>
              </a:spcBef>
              <a:spcAft>
                <a:spcPts val="0"/>
              </a:spcAft>
              <a:buSzPts val="1600"/>
              <a:buChar char="▹"/>
              <a:defRPr sz="2133"/>
            </a:lvl3pPr>
            <a:lvl4pPr marL="2438339" lvl="3" indent="-440256" rtl="0">
              <a:spcBef>
                <a:spcPts val="800"/>
              </a:spcBef>
              <a:spcAft>
                <a:spcPts val="0"/>
              </a:spcAft>
              <a:buSzPts val="1600"/>
              <a:buChar char="▹"/>
              <a:defRPr sz="2133"/>
            </a:lvl4pPr>
            <a:lvl5pPr marL="3047924" lvl="4" indent="-440256" rtl="0">
              <a:spcBef>
                <a:spcPts val="800"/>
              </a:spcBef>
              <a:spcAft>
                <a:spcPts val="0"/>
              </a:spcAft>
              <a:buSzPts val="1600"/>
              <a:buChar char="▹"/>
              <a:defRPr sz="2133"/>
            </a:lvl5pPr>
            <a:lvl6pPr marL="3657509" lvl="5" indent="-440256" rtl="0">
              <a:spcBef>
                <a:spcPts val="800"/>
              </a:spcBef>
              <a:spcAft>
                <a:spcPts val="0"/>
              </a:spcAft>
              <a:buSzPts val="1600"/>
              <a:buChar char="▹"/>
              <a:defRPr sz="2133"/>
            </a:lvl6pPr>
            <a:lvl7pPr marL="4267093" lvl="6" indent="-440256" rtl="0">
              <a:spcBef>
                <a:spcPts val="800"/>
              </a:spcBef>
              <a:spcAft>
                <a:spcPts val="0"/>
              </a:spcAft>
              <a:buSzPts val="1600"/>
              <a:buChar char="▹"/>
              <a:defRPr sz="2133"/>
            </a:lvl7pPr>
            <a:lvl8pPr marL="4876678" lvl="7" indent="-440256" rtl="0">
              <a:spcBef>
                <a:spcPts val="800"/>
              </a:spcBef>
              <a:spcAft>
                <a:spcPts val="0"/>
              </a:spcAft>
              <a:buSzPts val="1600"/>
              <a:buChar char="▹"/>
              <a:defRPr sz="2133"/>
            </a:lvl8pPr>
            <a:lvl9pPr marL="5486263" lvl="8" indent="-440256" rtl="0">
              <a:spcBef>
                <a:spcPts val="800"/>
              </a:spcBef>
              <a:spcAft>
                <a:spcPts val="0"/>
              </a:spcAft>
              <a:buSzPts val="1600"/>
              <a:buChar char="▹"/>
              <a:defRPr sz="2133"/>
            </a:lvl9pPr>
          </a:lstStyle>
          <a:p>
            <a:endParaRPr/>
          </a:p>
        </p:txBody>
      </p:sp>
      <p:sp>
        <p:nvSpPr>
          <p:cNvPr id="41" name="Google Shape;41;p7"/>
          <p:cNvSpPr txBox="1">
            <a:spLocks noGrp="1"/>
          </p:cNvSpPr>
          <p:nvPr>
            <p:ph type="body" idx="3"/>
          </p:nvPr>
        </p:nvSpPr>
        <p:spPr>
          <a:xfrm>
            <a:off x="8164400" y="2661000"/>
            <a:ext cx="3418000" cy="3572000"/>
          </a:xfrm>
          <a:prstGeom prst="rect">
            <a:avLst/>
          </a:prstGeom>
        </p:spPr>
        <p:txBody>
          <a:bodyPr spcFirstLastPara="1" wrap="square" lIns="0" tIns="0" rIns="0" bIns="0" anchor="t" anchorCtr="0">
            <a:noAutofit/>
          </a:bodyPr>
          <a:lstStyle>
            <a:lvl1pPr marL="609585" lvl="0" indent="-440256" rtl="0">
              <a:spcBef>
                <a:spcPts val="800"/>
              </a:spcBef>
              <a:spcAft>
                <a:spcPts val="0"/>
              </a:spcAft>
              <a:buSzPts val="1600"/>
              <a:buChar char="▸"/>
              <a:defRPr sz="2133"/>
            </a:lvl1pPr>
            <a:lvl2pPr marL="1219170" lvl="1" indent="-440256" rtl="0">
              <a:spcBef>
                <a:spcPts val="800"/>
              </a:spcBef>
              <a:spcAft>
                <a:spcPts val="0"/>
              </a:spcAft>
              <a:buSzPts val="1600"/>
              <a:buChar char="▹"/>
              <a:defRPr sz="2133"/>
            </a:lvl2pPr>
            <a:lvl3pPr marL="1828754" lvl="2" indent="-440256" rtl="0">
              <a:spcBef>
                <a:spcPts val="800"/>
              </a:spcBef>
              <a:spcAft>
                <a:spcPts val="0"/>
              </a:spcAft>
              <a:buSzPts val="1600"/>
              <a:buChar char="▹"/>
              <a:defRPr sz="2133"/>
            </a:lvl3pPr>
            <a:lvl4pPr marL="2438339" lvl="3" indent="-440256" rtl="0">
              <a:spcBef>
                <a:spcPts val="800"/>
              </a:spcBef>
              <a:spcAft>
                <a:spcPts val="0"/>
              </a:spcAft>
              <a:buSzPts val="1600"/>
              <a:buChar char="▹"/>
              <a:defRPr sz="2133"/>
            </a:lvl4pPr>
            <a:lvl5pPr marL="3047924" lvl="4" indent="-440256" rtl="0">
              <a:spcBef>
                <a:spcPts val="800"/>
              </a:spcBef>
              <a:spcAft>
                <a:spcPts val="0"/>
              </a:spcAft>
              <a:buSzPts val="1600"/>
              <a:buChar char="▹"/>
              <a:defRPr sz="2133"/>
            </a:lvl5pPr>
            <a:lvl6pPr marL="3657509" lvl="5" indent="-440256" rtl="0">
              <a:spcBef>
                <a:spcPts val="800"/>
              </a:spcBef>
              <a:spcAft>
                <a:spcPts val="0"/>
              </a:spcAft>
              <a:buSzPts val="1600"/>
              <a:buChar char="▹"/>
              <a:defRPr sz="2133"/>
            </a:lvl6pPr>
            <a:lvl7pPr marL="4267093" lvl="6" indent="-440256" rtl="0">
              <a:spcBef>
                <a:spcPts val="800"/>
              </a:spcBef>
              <a:spcAft>
                <a:spcPts val="0"/>
              </a:spcAft>
              <a:buSzPts val="1600"/>
              <a:buChar char="▹"/>
              <a:defRPr sz="2133"/>
            </a:lvl7pPr>
            <a:lvl8pPr marL="4876678" lvl="7" indent="-440256" rtl="0">
              <a:spcBef>
                <a:spcPts val="800"/>
              </a:spcBef>
              <a:spcAft>
                <a:spcPts val="0"/>
              </a:spcAft>
              <a:buSzPts val="1600"/>
              <a:buChar char="▹"/>
              <a:defRPr sz="2133"/>
            </a:lvl8pPr>
            <a:lvl9pPr marL="5486263" lvl="8" indent="-440256" rtl="0">
              <a:spcBef>
                <a:spcPts val="800"/>
              </a:spcBef>
              <a:spcAft>
                <a:spcPts val="0"/>
              </a:spcAft>
              <a:buSzPts val="1600"/>
              <a:buChar char="▹"/>
              <a:defRPr sz="2133"/>
            </a:lvl9pPr>
          </a:lstStyle>
          <a:p>
            <a:endParaRPr/>
          </a:p>
        </p:txBody>
      </p:sp>
      <p:sp>
        <p:nvSpPr>
          <p:cNvPr id="42" name="Google Shape;42;p7"/>
          <p:cNvSpPr txBox="1">
            <a:spLocks noGrp="1"/>
          </p:cNvSpPr>
          <p:nvPr>
            <p:ph type="sldNum" idx="12"/>
          </p:nvPr>
        </p:nvSpPr>
        <p:spPr>
          <a:xfrm>
            <a:off x="11532033" y="6182333"/>
            <a:ext cx="609200" cy="624800"/>
          </a:xfrm>
          <a:prstGeom prst="rect">
            <a:avLst/>
          </a:prstGeom>
        </p:spPr>
        <p:txBody>
          <a:bodyPr spcFirstLastPara="1" wrap="square" lIns="0" tIns="0" rIns="0" bIns="0" anchor="b"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fr-FR" smtClean="0"/>
              <a:pPr/>
              <a:t>‹N°›</a:t>
            </a:fld>
            <a:endParaRPr lang="fr-FR"/>
          </a:p>
        </p:txBody>
      </p:sp>
    </p:spTree>
    <p:extLst>
      <p:ext uri="{BB962C8B-B14F-4D97-AF65-F5344CB8AC3E}">
        <p14:creationId xmlns:p14="http://schemas.microsoft.com/office/powerpoint/2010/main" val="598374618"/>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image" Target="../media/image1.png"/><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Forme libre : forme 19">
            <a:extLst>
              <a:ext uri="{FF2B5EF4-FFF2-40B4-BE49-F238E27FC236}">
                <a16:creationId xmlns:a16="http://schemas.microsoft.com/office/drawing/2014/main" id="{CC173860-9DB5-4CC5-AB09-4047A0CCFE0D}"/>
              </a:ext>
            </a:extLst>
          </p:cNvPr>
          <p:cNvSpPr>
            <a:spLocks noChangeAspect="1"/>
          </p:cNvSpPr>
          <p:nvPr/>
        </p:nvSpPr>
        <p:spPr>
          <a:xfrm>
            <a:off x="90380" y="37953"/>
            <a:ext cx="12011240" cy="6782094"/>
          </a:xfrm>
          <a:custGeom>
            <a:avLst/>
            <a:gdLst>
              <a:gd name="connsiteX0" fmla="*/ 11993240 w 12011240"/>
              <a:gd name="connsiteY0" fmla="*/ 6746094 h 6782094"/>
              <a:gd name="connsiteX1" fmla="*/ 12011240 w 12011240"/>
              <a:gd name="connsiteY1" fmla="*/ 6764094 h 6782094"/>
              <a:gd name="connsiteX2" fmla="*/ 11993240 w 12011240"/>
              <a:gd name="connsiteY2" fmla="*/ 6782094 h 6782094"/>
              <a:gd name="connsiteX3" fmla="*/ 11975240 w 12011240"/>
              <a:gd name="connsiteY3" fmla="*/ 6764094 h 6782094"/>
              <a:gd name="connsiteX4" fmla="*/ 11993240 w 12011240"/>
              <a:gd name="connsiteY4" fmla="*/ 6746094 h 6782094"/>
              <a:gd name="connsiteX5" fmla="*/ 11641015 w 12011240"/>
              <a:gd name="connsiteY5" fmla="*/ 6746094 h 6782094"/>
              <a:gd name="connsiteX6" fmla="*/ 11659015 w 12011240"/>
              <a:gd name="connsiteY6" fmla="*/ 6764094 h 6782094"/>
              <a:gd name="connsiteX7" fmla="*/ 11641015 w 12011240"/>
              <a:gd name="connsiteY7" fmla="*/ 6782094 h 6782094"/>
              <a:gd name="connsiteX8" fmla="*/ 11623015 w 12011240"/>
              <a:gd name="connsiteY8" fmla="*/ 6764094 h 6782094"/>
              <a:gd name="connsiteX9" fmla="*/ 11641015 w 12011240"/>
              <a:gd name="connsiteY9" fmla="*/ 6746094 h 6782094"/>
              <a:gd name="connsiteX10" fmla="*/ 11288799 w 12011240"/>
              <a:gd name="connsiteY10" fmla="*/ 6746094 h 6782094"/>
              <a:gd name="connsiteX11" fmla="*/ 11306799 w 12011240"/>
              <a:gd name="connsiteY11" fmla="*/ 6764094 h 6782094"/>
              <a:gd name="connsiteX12" fmla="*/ 11288799 w 12011240"/>
              <a:gd name="connsiteY12" fmla="*/ 6782094 h 6782094"/>
              <a:gd name="connsiteX13" fmla="*/ 11270799 w 12011240"/>
              <a:gd name="connsiteY13" fmla="*/ 6764094 h 6782094"/>
              <a:gd name="connsiteX14" fmla="*/ 11288799 w 12011240"/>
              <a:gd name="connsiteY14" fmla="*/ 6746094 h 6782094"/>
              <a:gd name="connsiteX15" fmla="*/ 10936583 w 12011240"/>
              <a:gd name="connsiteY15" fmla="*/ 6746094 h 6782094"/>
              <a:gd name="connsiteX16" fmla="*/ 10954583 w 12011240"/>
              <a:gd name="connsiteY16" fmla="*/ 6764094 h 6782094"/>
              <a:gd name="connsiteX17" fmla="*/ 10936583 w 12011240"/>
              <a:gd name="connsiteY17" fmla="*/ 6782094 h 6782094"/>
              <a:gd name="connsiteX18" fmla="*/ 10918583 w 12011240"/>
              <a:gd name="connsiteY18" fmla="*/ 6764094 h 6782094"/>
              <a:gd name="connsiteX19" fmla="*/ 10936583 w 12011240"/>
              <a:gd name="connsiteY19" fmla="*/ 6746094 h 6782094"/>
              <a:gd name="connsiteX20" fmla="*/ 10584367 w 12011240"/>
              <a:gd name="connsiteY20" fmla="*/ 6746094 h 6782094"/>
              <a:gd name="connsiteX21" fmla="*/ 10602367 w 12011240"/>
              <a:gd name="connsiteY21" fmla="*/ 6764094 h 6782094"/>
              <a:gd name="connsiteX22" fmla="*/ 10584367 w 12011240"/>
              <a:gd name="connsiteY22" fmla="*/ 6782094 h 6782094"/>
              <a:gd name="connsiteX23" fmla="*/ 10566367 w 12011240"/>
              <a:gd name="connsiteY23" fmla="*/ 6764094 h 6782094"/>
              <a:gd name="connsiteX24" fmla="*/ 10584367 w 12011240"/>
              <a:gd name="connsiteY24" fmla="*/ 6746094 h 6782094"/>
              <a:gd name="connsiteX25" fmla="*/ 10232151 w 12011240"/>
              <a:gd name="connsiteY25" fmla="*/ 6746094 h 6782094"/>
              <a:gd name="connsiteX26" fmla="*/ 10250151 w 12011240"/>
              <a:gd name="connsiteY26" fmla="*/ 6764094 h 6782094"/>
              <a:gd name="connsiteX27" fmla="*/ 10232151 w 12011240"/>
              <a:gd name="connsiteY27" fmla="*/ 6782094 h 6782094"/>
              <a:gd name="connsiteX28" fmla="*/ 10214151 w 12011240"/>
              <a:gd name="connsiteY28" fmla="*/ 6764094 h 6782094"/>
              <a:gd name="connsiteX29" fmla="*/ 10232151 w 12011240"/>
              <a:gd name="connsiteY29" fmla="*/ 6746094 h 6782094"/>
              <a:gd name="connsiteX30" fmla="*/ 9879935 w 12011240"/>
              <a:gd name="connsiteY30" fmla="*/ 6746094 h 6782094"/>
              <a:gd name="connsiteX31" fmla="*/ 9897935 w 12011240"/>
              <a:gd name="connsiteY31" fmla="*/ 6764094 h 6782094"/>
              <a:gd name="connsiteX32" fmla="*/ 9879935 w 12011240"/>
              <a:gd name="connsiteY32" fmla="*/ 6782094 h 6782094"/>
              <a:gd name="connsiteX33" fmla="*/ 9861935 w 12011240"/>
              <a:gd name="connsiteY33" fmla="*/ 6764094 h 6782094"/>
              <a:gd name="connsiteX34" fmla="*/ 9879935 w 12011240"/>
              <a:gd name="connsiteY34" fmla="*/ 6746094 h 6782094"/>
              <a:gd name="connsiteX35" fmla="*/ 9527719 w 12011240"/>
              <a:gd name="connsiteY35" fmla="*/ 6746094 h 6782094"/>
              <a:gd name="connsiteX36" fmla="*/ 9545719 w 12011240"/>
              <a:gd name="connsiteY36" fmla="*/ 6764094 h 6782094"/>
              <a:gd name="connsiteX37" fmla="*/ 9527719 w 12011240"/>
              <a:gd name="connsiteY37" fmla="*/ 6782094 h 6782094"/>
              <a:gd name="connsiteX38" fmla="*/ 9509719 w 12011240"/>
              <a:gd name="connsiteY38" fmla="*/ 6764094 h 6782094"/>
              <a:gd name="connsiteX39" fmla="*/ 9527719 w 12011240"/>
              <a:gd name="connsiteY39" fmla="*/ 6746094 h 6782094"/>
              <a:gd name="connsiteX40" fmla="*/ 9175503 w 12011240"/>
              <a:gd name="connsiteY40" fmla="*/ 6746094 h 6782094"/>
              <a:gd name="connsiteX41" fmla="*/ 9193503 w 12011240"/>
              <a:gd name="connsiteY41" fmla="*/ 6764094 h 6782094"/>
              <a:gd name="connsiteX42" fmla="*/ 9175503 w 12011240"/>
              <a:gd name="connsiteY42" fmla="*/ 6782094 h 6782094"/>
              <a:gd name="connsiteX43" fmla="*/ 9157503 w 12011240"/>
              <a:gd name="connsiteY43" fmla="*/ 6764094 h 6782094"/>
              <a:gd name="connsiteX44" fmla="*/ 9175503 w 12011240"/>
              <a:gd name="connsiteY44" fmla="*/ 6746094 h 6782094"/>
              <a:gd name="connsiteX45" fmla="*/ 8823287 w 12011240"/>
              <a:gd name="connsiteY45" fmla="*/ 6746094 h 6782094"/>
              <a:gd name="connsiteX46" fmla="*/ 8841287 w 12011240"/>
              <a:gd name="connsiteY46" fmla="*/ 6764094 h 6782094"/>
              <a:gd name="connsiteX47" fmla="*/ 8823287 w 12011240"/>
              <a:gd name="connsiteY47" fmla="*/ 6782094 h 6782094"/>
              <a:gd name="connsiteX48" fmla="*/ 8805287 w 12011240"/>
              <a:gd name="connsiteY48" fmla="*/ 6764094 h 6782094"/>
              <a:gd name="connsiteX49" fmla="*/ 8823287 w 12011240"/>
              <a:gd name="connsiteY49" fmla="*/ 6746094 h 6782094"/>
              <a:gd name="connsiteX50" fmla="*/ 8471071 w 12011240"/>
              <a:gd name="connsiteY50" fmla="*/ 6746094 h 6782094"/>
              <a:gd name="connsiteX51" fmla="*/ 8489071 w 12011240"/>
              <a:gd name="connsiteY51" fmla="*/ 6764094 h 6782094"/>
              <a:gd name="connsiteX52" fmla="*/ 8471071 w 12011240"/>
              <a:gd name="connsiteY52" fmla="*/ 6782094 h 6782094"/>
              <a:gd name="connsiteX53" fmla="*/ 8453071 w 12011240"/>
              <a:gd name="connsiteY53" fmla="*/ 6764094 h 6782094"/>
              <a:gd name="connsiteX54" fmla="*/ 8471071 w 12011240"/>
              <a:gd name="connsiteY54" fmla="*/ 6746094 h 6782094"/>
              <a:gd name="connsiteX55" fmla="*/ 8118855 w 12011240"/>
              <a:gd name="connsiteY55" fmla="*/ 6746094 h 6782094"/>
              <a:gd name="connsiteX56" fmla="*/ 8136855 w 12011240"/>
              <a:gd name="connsiteY56" fmla="*/ 6764094 h 6782094"/>
              <a:gd name="connsiteX57" fmla="*/ 8118855 w 12011240"/>
              <a:gd name="connsiteY57" fmla="*/ 6782094 h 6782094"/>
              <a:gd name="connsiteX58" fmla="*/ 8100855 w 12011240"/>
              <a:gd name="connsiteY58" fmla="*/ 6764094 h 6782094"/>
              <a:gd name="connsiteX59" fmla="*/ 8118855 w 12011240"/>
              <a:gd name="connsiteY59" fmla="*/ 6746094 h 6782094"/>
              <a:gd name="connsiteX60" fmla="*/ 7766639 w 12011240"/>
              <a:gd name="connsiteY60" fmla="*/ 6746094 h 6782094"/>
              <a:gd name="connsiteX61" fmla="*/ 7784639 w 12011240"/>
              <a:gd name="connsiteY61" fmla="*/ 6764094 h 6782094"/>
              <a:gd name="connsiteX62" fmla="*/ 7766639 w 12011240"/>
              <a:gd name="connsiteY62" fmla="*/ 6782094 h 6782094"/>
              <a:gd name="connsiteX63" fmla="*/ 7748639 w 12011240"/>
              <a:gd name="connsiteY63" fmla="*/ 6764094 h 6782094"/>
              <a:gd name="connsiteX64" fmla="*/ 7766639 w 12011240"/>
              <a:gd name="connsiteY64" fmla="*/ 6746094 h 6782094"/>
              <a:gd name="connsiteX65" fmla="*/ 7414423 w 12011240"/>
              <a:gd name="connsiteY65" fmla="*/ 6746094 h 6782094"/>
              <a:gd name="connsiteX66" fmla="*/ 7432423 w 12011240"/>
              <a:gd name="connsiteY66" fmla="*/ 6764094 h 6782094"/>
              <a:gd name="connsiteX67" fmla="*/ 7414423 w 12011240"/>
              <a:gd name="connsiteY67" fmla="*/ 6782094 h 6782094"/>
              <a:gd name="connsiteX68" fmla="*/ 7396423 w 12011240"/>
              <a:gd name="connsiteY68" fmla="*/ 6764094 h 6782094"/>
              <a:gd name="connsiteX69" fmla="*/ 7414423 w 12011240"/>
              <a:gd name="connsiteY69" fmla="*/ 6746094 h 6782094"/>
              <a:gd name="connsiteX70" fmla="*/ 7062207 w 12011240"/>
              <a:gd name="connsiteY70" fmla="*/ 6746094 h 6782094"/>
              <a:gd name="connsiteX71" fmla="*/ 7080207 w 12011240"/>
              <a:gd name="connsiteY71" fmla="*/ 6764094 h 6782094"/>
              <a:gd name="connsiteX72" fmla="*/ 7062207 w 12011240"/>
              <a:gd name="connsiteY72" fmla="*/ 6782094 h 6782094"/>
              <a:gd name="connsiteX73" fmla="*/ 7044207 w 12011240"/>
              <a:gd name="connsiteY73" fmla="*/ 6764094 h 6782094"/>
              <a:gd name="connsiteX74" fmla="*/ 7062207 w 12011240"/>
              <a:gd name="connsiteY74" fmla="*/ 6746094 h 6782094"/>
              <a:gd name="connsiteX75" fmla="*/ 6709991 w 12011240"/>
              <a:gd name="connsiteY75" fmla="*/ 6746094 h 6782094"/>
              <a:gd name="connsiteX76" fmla="*/ 6727991 w 12011240"/>
              <a:gd name="connsiteY76" fmla="*/ 6764094 h 6782094"/>
              <a:gd name="connsiteX77" fmla="*/ 6709991 w 12011240"/>
              <a:gd name="connsiteY77" fmla="*/ 6782094 h 6782094"/>
              <a:gd name="connsiteX78" fmla="*/ 6691991 w 12011240"/>
              <a:gd name="connsiteY78" fmla="*/ 6764094 h 6782094"/>
              <a:gd name="connsiteX79" fmla="*/ 6709991 w 12011240"/>
              <a:gd name="connsiteY79" fmla="*/ 6746094 h 6782094"/>
              <a:gd name="connsiteX80" fmla="*/ 6357775 w 12011240"/>
              <a:gd name="connsiteY80" fmla="*/ 6746094 h 6782094"/>
              <a:gd name="connsiteX81" fmla="*/ 6375775 w 12011240"/>
              <a:gd name="connsiteY81" fmla="*/ 6764094 h 6782094"/>
              <a:gd name="connsiteX82" fmla="*/ 6357775 w 12011240"/>
              <a:gd name="connsiteY82" fmla="*/ 6782094 h 6782094"/>
              <a:gd name="connsiteX83" fmla="*/ 6339775 w 12011240"/>
              <a:gd name="connsiteY83" fmla="*/ 6764094 h 6782094"/>
              <a:gd name="connsiteX84" fmla="*/ 6357775 w 12011240"/>
              <a:gd name="connsiteY84" fmla="*/ 6746094 h 6782094"/>
              <a:gd name="connsiteX85" fmla="*/ 6005562 w 12011240"/>
              <a:gd name="connsiteY85" fmla="*/ 6746094 h 6782094"/>
              <a:gd name="connsiteX86" fmla="*/ 6023559 w 12011240"/>
              <a:gd name="connsiteY86" fmla="*/ 6764094 h 6782094"/>
              <a:gd name="connsiteX87" fmla="*/ 6005562 w 12011240"/>
              <a:gd name="connsiteY87" fmla="*/ 6782094 h 6782094"/>
              <a:gd name="connsiteX88" fmla="*/ 5987561 w 12011240"/>
              <a:gd name="connsiteY88" fmla="*/ 6764094 h 6782094"/>
              <a:gd name="connsiteX89" fmla="*/ 6005562 w 12011240"/>
              <a:gd name="connsiteY89" fmla="*/ 6746094 h 6782094"/>
              <a:gd name="connsiteX90" fmla="*/ 5653360 w 12011240"/>
              <a:gd name="connsiteY90" fmla="*/ 6746094 h 6782094"/>
              <a:gd name="connsiteX91" fmla="*/ 5671359 w 12011240"/>
              <a:gd name="connsiteY91" fmla="*/ 6764094 h 6782094"/>
              <a:gd name="connsiteX92" fmla="*/ 5653360 w 12011240"/>
              <a:gd name="connsiteY92" fmla="*/ 6782094 h 6782094"/>
              <a:gd name="connsiteX93" fmla="*/ 5635361 w 12011240"/>
              <a:gd name="connsiteY93" fmla="*/ 6764094 h 6782094"/>
              <a:gd name="connsiteX94" fmla="*/ 5653360 w 12011240"/>
              <a:gd name="connsiteY94" fmla="*/ 6746094 h 6782094"/>
              <a:gd name="connsiteX95" fmla="*/ 5301158 w 12011240"/>
              <a:gd name="connsiteY95" fmla="*/ 6746094 h 6782094"/>
              <a:gd name="connsiteX96" fmla="*/ 5319160 w 12011240"/>
              <a:gd name="connsiteY96" fmla="*/ 6764094 h 6782094"/>
              <a:gd name="connsiteX97" fmla="*/ 5301158 w 12011240"/>
              <a:gd name="connsiteY97" fmla="*/ 6782094 h 6782094"/>
              <a:gd name="connsiteX98" fmla="*/ 5283159 w 12011240"/>
              <a:gd name="connsiteY98" fmla="*/ 6764094 h 6782094"/>
              <a:gd name="connsiteX99" fmla="*/ 5301158 w 12011240"/>
              <a:gd name="connsiteY99" fmla="*/ 6746094 h 6782094"/>
              <a:gd name="connsiteX100" fmla="*/ 4948952 w 12011240"/>
              <a:gd name="connsiteY100" fmla="*/ 6746094 h 6782094"/>
              <a:gd name="connsiteX101" fmla="*/ 4966948 w 12011240"/>
              <a:gd name="connsiteY101" fmla="*/ 6764094 h 6782094"/>
              <a:gd name="connsiteX102" fmla="*/ 4948952 w 12011240"/>
              <a:gd name="connsiteY102" fmla="*/ 6782094 h 6782094"/>
              <a:gd name="connsiteX103" fmla="*/ 4930958 w 12011240"/>
              <a:gd name="connsiteY103" fmla="*/ 6764094 h 6782094"/>
              <a:gd name="connsiteX104" fmla="*/ 4948952 w 12011240"/>
              <a:gd name="connsiteY104" fmla="*/ 6746094 h 6782094"/>
              <a:gd name="connsiteX105" fmla="*/ 4596735 w 12011240"/>
              <a:gd name="connsiteY105" fmla="*/ 6746094 h 6782094"/>
              <a:gd name="connsiteX106" fmla="*/ 4614734 w 12011240"/>
              <a:gd name="connsiteY106" fmla="*/ 6764094 h 6782094"/>
              <a:gd name="connsiteX107" fmla="*/ 4596735 w 12011240"/>
              <a:gd name="connsiteY107" fmla="*/ 6782094 h 6782094"/>
              <a:gd name="connsiteX108" fmla="*/ 4578730 w 12011240"/>
              <a:gd name="connsiteY108" fmla="*/ 6764094 h 6782094"/>
              <a:gd name="connsiteX109" fmla="*/ 4596735 w 12011240"/>
              <a:gd name="connsiteY109" fmla="*/ 6746094 h 6782094"/>
              <a:gd name="connsiteX110" fmla="*/ 4244509 w 12011240"/>
              <a:gd name="connsiteY110" fmla="*/ 6746094 h 6782094"/>
              <a:gd name="connsiteX111" fmla="*/ 4262511 w 12011240"/>
              <a:gd name="connsiteY111" fmla="*/ 6764094 h 6782094"/>
              <a:gd name="connsiteX112" fmla="*/ 4244509 w 12011240"/>
              <a:gd name="connsiteY112" fmla="*/ 6782094 h 6782094"/>
              <a:gd name="connsiteX113" fmla="*/ 4226508 w 12011240"/>
              <a:gd name="connsiteY113" fmla="*/ 6764094 h 6782094"/>
              <a:gd name="connsiteX114" fmla="*/ 4244509 w 12011240"/>
              <a:gd name="connsiteY114" fmla="*/ 6746094 h 6782094"/>
              <a:gd name="connsiteX115" fmla="*/ 3892357 w 12011240"/>
              <a:gd name="connsiteY115" fmla="*/ 6746094 h 6782094"/>
              <a:gd name="connsiteX116" fmla="*/ 3910358 w 12011240"/>
              <a:gd name="connsiteY116" fmla="*/ 6764094 h 6782094"/>
              <a:gd name="connsiteX117" fmla="*/ 3892357 w 12011240"/>
              <a:gd name="connsiteY117" fmla="*/ 6782094 h 6782094"/>
              <a:gd name="connsiteX118" fmla="*/ 3874355 w 12011240"/>
              <a:gd name="connsiteY118" fmla="*/ 6764094 h 6782094"/>
              <a:gd name="connsiteX119" fmla="*/ 3892357 w 12011240"/>
              <a:gd name="connsiteY119" fmla="*/ 6746094 h 6782094"/>
              <a:gd name="connsiteX120" fmla="*/ 3540108 w 12011240"/>
              <a:gd name="connsiteY120" fmla="*/ 6746094 h 6782094"/>
              <a:gd name="connsiteX121" fmla="*/ 3558105 w 12011240"/>
              <a:gd name="connsiteY121" fmla="*/ 6764094 h 6782094"/>
              <a:gd name="connsiteX122" fmla="*/ 3540108 w 12011240"/>
              <a:gd name="connsiteY122" fmla="*/ 6782094 h 6782094"/>
              <a:gd name="connsiteX123" fmla="*/ 3522111 w 12011240"/>
              <a:gd name="connsiteY123" fmla="*/ 6764094 h 6782094"/>
              <a:gd name="connsiteX124" fmla="*/ 3540108 w 12011240"/>
              <a:gd name="connsiteY124" fmla="*/ 6746094 h 6782094"/>
              <a:gd name="connsiteX125" fmla="*/ 3187939 w 12011240"/>
              <a:gd name="connsiteY125" fmla="*/ 6746094 h 6782094"/>
              <a:gd name="connsiteX126" fmla="*/ 3205936 w 12011240"/>
              <a:gd name="connsiteY126" fmla="*/ 6764094 h 6782094"/>
              <a:gd name="connsiteX127" fmla="*/ 3187939 w 12011240"/>
              <a:gd name="connsiteY127" fmla="*/ 6782094 h 6782094"/>
              <a:gd name="connsiteX128" fmla="*/ 3169940 w 12011240"/>
              <a:gd name="connsiteY128" fmla="*/ 6764094 h 6782094"/>
              <a:gd name="connsiteX129" fmla="*/ 3187939 w 12011240"/>
              <a:gd name="connsiteY129" fmla="*/ 6746094 h 6782094"/>
              <a:gd name="connsiteX130" fmla="*/ 2835721 w 12011240"/>
              <a:gd name="connsiteY130" fmla="*/ 6746094 h 6782094"/>
              <a:gd name="connsiteX131" fmla="*/ 2853722 w 12011240"/>
              <a:gd name="connsiteY131" fmla="*/ 6764094 h 6782094"/>
              <a:gd name="connsiteX132" fmla="*/ 2835721 w 12011240"/>
              <a:gd name="connsiteY132" fmla="*/ 6782094 h 6782094"/>
              <a:gd name="connsiteX133" fmla="*/ 2817721 w 12011240"/>
              <a:gd name="connsiteY133" fmla="*/ 6764094 h 6782094"/>
              <a:gd name="connsiteX134" fmla="*/ 2835721 w 12011240"/>
              <a:gd name="connsiteY134" fmla="*/ 6746094 h 6782094"/>
              <a:gd name="connsiteX135" fmla="*/ 2483513 w 12011240"/>
              <a:gd name="connsiteY135" fmla="*/ 6746094 h 6782094"/>
              <a:gd name="connsiteX136" fmla="*/ 2501512 w 12011240"/>
              <a:gd name="connsiteY136" fmla="*/ 6764094 h 6782094"/>
              <a:gd name="connsiteX137" fmla="*/ 2483513 w 12011240"/>
              <a:gd name="connsiteY137" fmla="*/ 6782094 h 6782094"/>
              <a:gd name="connsiteX138" fmla="*/ 2465508 w 12011240"/>
              <a:gd name="connsiteY138" fmla="*/ 6764094 h 6782094"/>
              <a:gd name="connsiteX139" fmla="*/ 2483513 w 12011240"/>
              <a:gd name="connsiteY139" fmla="*/ 6746094 h 6782094"/>
              <a:gd name="connsiteX140" fmla="*/ 2131302 w 12011240"/>
              <a:gd name="connsiteY140" fmla="*/ 6746094 h 6782094"/>
              <a:gd name="connsiteX141" fmla="*/ 2149302 w 12011240"/>
              <a:gd name="connsiteY141" fmla="*/ 6764094 h 6782094"/>
              <a:gd name="connsiteX142" fmla="*/ 2131302 w 12011240"/>
              <a:gd name="connsiteY142" fmla="*/ 6782094 h 6782094"/>
              <a:gd name="connsiteX143" fmla="*/ 2113305 w 12011240"/>
              <a:gd name="connsiteY143" fmla="*/ 6764094 h 6782094"/>
              <a:gd name="connsiteX144" fmla="*/ 2131302 w 12011240"/>
              <a:gd name="connsiteY144" fmla="*/ 6746094 h 6782094"/>
              <a:gd name="connsiteX145" fmla="*/ 1779084 w 12011240"/>
              <a:gd name="connsiteY145" fmla="*/ 6746094 h 6782094"/>
              <a:gd name="connsiteX146" fmla="*/ 1797083 w 12011240"/>
              <a:gd name="connsiteY146" fmla="*/ 6764094 h 6782094"/>
              <a:gd name="connsiteX147" fmla="*/ 1779084 w 12011240"/>
              <a:gd name="connsiteY147" fmla="*/ 6782094 h 6782094"/>
              <a:gd name="connsiteX148" fmla="*/ 1761083 w 12011240"/>
              <a:gd name="connsiteY148" fmla="*/ 6764094 h 6782094"/>
              <a:gd name="connsiteX149" fmla="*/ 1779084 w 12011240"/>
              <a:gd name="connsiteY149" fmla="*/ 6746094 h 6782094"/>
              <a:gd name="connsiteX150" fmla="*/ 1426866 w 12011240"/>
              <a:gd name="connsiteY150" fmla="*/ 6746094 h 6782094"/>
              <a:gd name="connsiteX151" fmla="*/ 1444866 w 12011240"/>
              <a:gd name="connsiteY151" fmla="*/ 6764094 h 6782094"/>
              <a:gd name="connsiteX152" fmla="*/ 1426866 w 12011240"/>
              <a:gd name="connsiteY152" fmla="*/ 6782094 h 6782094"/>
              <a:gd name="connsiteX153" fmla="*/ 1408866 w 12011240"/>
              <a:gd name="connsiteY153" fmla="*/ 6764094 h 6782094"/>
              <a:gd name="connsiteX154" fmla="*/ 1426866 w 12011240"/>
              <a:gd name="connsiteY154" fmla="*/ 6746094 h 6782094"/>
              <a:gd name="connsiteX155" fmla="*/ 1074650 w 12011240"/>
              <a:gd name="connsiteY155" fmla="*/ 6746094 h 6782094"/>
              <a:gd name="connsiteX156" fmla="*/ 1092650 w 12011240"/>
              <a:gd name="connsiteY156" fmla="*/ 6764094 h 6782094"/>
              <a:gd name="connsiteX157" fmla="*/ 1074650 w 12011240"/>
              <a:gd name="connsiteY157" fmla="*/ 6782094 h 6782094"/>
              <a:gd name="connsiteX158" fmla="*/ 1056650 w 12011240"/>
              <a:gd name="connsiteY158" fmla="*/ 6764094 h 6782094"/>
              <a:gd name="connsiteX159" fmla="*/ 1074650 w 12011240"/>
              <a:gd name="connsiteY159" fmla="*/ 6746094 h 6782094"/>
              <a:gd name="connsiteX160" fmla="*/ 722434 w 12011240"/>
              <a:gd name="connsiteY160" fmla="*/ 6746094 h 6782094"/>
              <a:gd name="connsiteX161" fmla="*/ 740433 w 12011240"/>
              <a:gd name="connsiteY161" fmla="*/ 6764094 h 6782094"/>
              <a:gd name="connsiteX162" fmla="*/ 722434 w 12011240"/>
              <a:gd name="connsiteY162" fmla="*/ 6782094 h 6782094"/>
              <a:gd name="connsiteX163" fmla="*/ 704434 w 12011240"/>
              <a:gd name="connsiteY163" fmla="*/ 6764094 h 6782094"/>
              <a:gd name="connsiteX164" fmla="*/ 722434 w 12011240"/>
              <a:gd name="connsiteY164" fmla="*/ 6746094 h 6782094"/>
              <a:gd name="connsiteX165" fmla="*/ 370217 w 12011240"/>
              <a:gd name="connsiteY165" fmla="*/ 6746094 h 6782094"/>
              <a:gd name="connsiteX166" fmla="*/ 388217 w 12011240"/>
              <a:gd name="connsiteY166" fmla="*/ 6764094 h 6782094"/>
              <a:gd name="connsiteX167" fmla="*/ 370217 w 12011240"/>
              <a:gd name="connsiteY167" fmla="*/ 6782094 h 6782094"/>
              <a:gd name="connsiteX168" fmla="*/ 352217 w 12011240"/>
              <a:gd name="connsiteY168" fmla="*/ 6764094 h 6782094"/>
              <a:gd name="connsiteX169" fmla="*/ 370217 w 12011240"/>
              <a:gd name="connsiteY169" fmla="*/ 6746094 h 6782094"/>
              <a:gd name="connsiteX170" fmla="*/ 18001 w 12011240"/>
              <a:gd name="connsiteY170" fmla="*/ 6746094 h 6782094"/>
              <a:gd name="connsiteX171" fmla="*/ 36001 w 12011240"/>
              <a:gd name="connsiteY171" fmla="*/ 6764094 h 6782094"/>
              <a:gd name="connsiteX172" fmla="*/ 18001 w 12011240"/>
              <a:gd name="connsiteY172" fmla="*/ 6782094 h 6782094"/>
              <a:gd name="connsiteX173" fmla="*/ 1 w 12011240"/>
              <a:gd name="connsiteY173" fmla="*/ 6764094 h 6782094"/>
              <a:gd name="connsiteX174" fmla="*/ 18001 w 12011240"/>
              <a:gd name="connsiteY174" fmla="*/ 6746094 h 6782094"/>
              <a:gd name="connsiteX175" fmla="*/ 11993240 w 12011240"/>
              <a:gd name="connsiteY175" fmla="*/ 6424858 h 6782094"/>
              <a:gd name="connsiteX176" fmla="*/ 12011240 w 12011240"/>
              <a:gd name="connsiteY176" fmla="*/ 6442858 h 6782094"/>
              <a:gd name="connsiteX177" fmla="*/ 11993240 w 12011240"/>
              <a:gd name="connsiteY177" fmla="*/ 6460858 h 6782094"/>
              <a:gd name="connsiteX178" fmla="*/ 11975240 w 12011240"/>
              <a:gd name="connsiteY178" fmla="*/ 6442858 h 6782094"/>
              <a:gd name="connsiteX179" fmla="*/ 11993240 w 12011240"/>
              <a:gd name="connsiteY179" fmla="*/ 6424858 h 6782094"/>
              <a:gd name="connsiteX180" fmla="*/ 11641015 w 12011240"/>
              <a:gd name="connsiteY180" fmla="*/ 6424858 h 6782094"/>
              <a:gd name="connsiteX181" fmla="*/ 11659015 w 12011240"/>
              <a:gd name="connsiteY181" fmla="*/ 6442858 h 6782094"/>
              <a:gd name="connsiteX182" fmla="*/ 11641015 w 12011240"/>
              <a:gd name="connsiteY182" fmla="*/ 6460858 h 6782094"/>
              <a:gd name="connsiteX183" fmla="*/ 11623015 w 12011240"/>
              <a:gd name="connsiteY183" fmla="*/ 6442858 h 6782094"/>
              <a:gd name="connsiteX184" fmla="*/ 11641015 w 12011240"/>
              <a:gd name="connsiteY184" fmla="*/ 6424858 h 6782094"/>
              <a:gd name="connsiteX185" fmla="*/ 11288799 w 12011240"/>
              <a:gd name="connsiteY185" fmla="*/ 6424858 h 6782094"/>
              <a:gd name="connsiteX186" fmla="*/ 11306799 w 12011240"/>
              <a:gd name="connsiteY186" fmla="*/ 6442858 h 6782094"/>
              <a:gd name="connsiteX187" fmla="*/ 11288799 w 12011240"/>
              <a:gd name="connsiteY187" fmla="*/ 6460858 h 6782094"/>
              <a:gd name="connsiteX188" fmla="*/ 11270799 w 12011240"/>
              <a:gd name="connsiteY188" fmla="*/ 6442858 h 6782094"/>
              <a:gd name="connsiteX189" fmla="*/ 11288799 w 12011240"/>
              <a:gd name="connsiteY189" fmla="*/ 6424858 h 6782094"/>
              <a:gd name="connsiteX190" fmla="*/ 10936583 w 12011240"/>
              <a:gd name="connsiteY190" fmla="*/ 6424858 h 6782094"/>
              <a:gd name="connsiteX191" fmla="*/ 10954583 w 12011240"/>
              <a:gd name="connsiteY191" fmla="*/ 6442858 h 6782094"/>
              <a:gd name="connsiteX192" fmla="*/ 10936583 w 12011240"/>
              <a:gd name="connsiteY192" fmla="*/ 6460858 h 6782094"/>
              <a:gd name="connsiteX193" fmla="*/ 10918583 w 12011240"/>
              <a:gd name="connsiteY193" fmla="*/ 6442858 h 6782094"/>
              <a:gd name="connsiteX194" fmla="*/ 10936583 w 12011240"/>
              <a:gd name="connsiteY194" fmla="*/ 6424858 h 6782094"/>
              <a:gd name="connsiteX195" fmla="*/ 10584367 w 12011240"/>
              <a:gd name="connsiteY195" fmla="*/ 6424858 h 6782094"/>
              <a:gd name="connsiteX196" fmla="*/ 10602367 w 12011240"/>
              <a:gd name="connsiteY196" fmla="*/ 6442858 h 6782094"/>
              <a:gd name="connsiteX197" fmla="*/ 10584367 w 12011240"/>
              <a:gd name="connsiteY197" fmla="*/ 6460858 h 6782094"/>
              <a:gd name="connsiteX198" fmla="*/ 10566367 w 12011240"/>
              <a:gd name="connsiteY198" fmla="*/ 6442858 h 6782094"/>
              <a:gd name="connsiteX199" fmla="*/ 10584367 w 12011240"/>
              <a:gd name="connsiteY199" fmla="*/ 6424858 h 6782094"/>
              <a:gd name="connsiteX200" fmla="*/ 10232151 w 12011240"/>
              <a:gd name="connsiteY200" fmla="*/ 6424858 h 6782094"/>
              <a:gd name="connsiteX201" fmla="*/ 10250151 w 12011240"/>
              <a:gd name="connsiteY201" fmla="*/ 6442858 h 6782094"/>
              <a:gd name="connsiteX202" fmla="*/ 10232151 w 12011240"/>
              <a:gd name="connsiteY202" fmla="*/ 6460858 h 6782094"/>
              <a:gd name="connsiteX203" fmla="*/ 10214151 w 12011240"/>
              <a:gd name="connsiteY203" fmla="*/ 6442858 h 6782094"/>
              <a:gd name="connsiteX204" fmla="*/ 10232151 w 12011240"/>
              <a:gd name="connsiteY204" fmla="*/ 6424858 h 6782094"/>
              <a:gd name="connsiteX205" fmla="*/ 9879935 w 12011240"/>
              <a:gd name="connsiteY205" fmla="*/ 6424858 h 6782094"/>
              <a:gd name="connsiteX206" fmla="*/ 9897935 w 12011240"/>
              <a:gd name="connsiteY206" fmla="*/ 6442858 h 6782094"/>
              <a:gd name="connsiteX207" fmla="*/ 9879935 w 12011240"/>
              <a:gd name="connsiteY207" fmla="*/ 6460858 h 6782094"/>
              <a:gd name="connsiteX208" fmla="*/ 9861935 w 12011240"/>
              <a:gd name="connsiteY208" fmla="*/ 6442858 h 6782094"/>
              <a:gd name="connsiteX209" fmla="*/ 9879935 w 12011240"/>
              <a:gd name="connsiteY209" fmla="*/ 6424858 h 6782094"/>
              <a:gd name="connsiteX210" fmla="*/ 9527719 w 12011240"/>
              <a:gd name="connsiteY210" fmla="*/ 6424858 h 6782094"/>
              <a:gd name="connsiteX211" fmla="*/ 9545719 w 12011240"/>
              <a:gd name="connsiteY211" fmla="*/ 6442858 h 6782094"/>
              <a:gd name="connsiteX212" fmla="*/ 9527719 w 12011240"/>
              <a:gd name="connsiteY212" fmla="*/ 6460858 h 6782094"/>
              <a:gd name="connsiteX213" fmla="*/ 9509719 w 12011240"/>
              <a:gd name="connsiteY213" fmla="*/ 6442858 h 6782094"/>
              <a:gd name="connsiteX214" fmla="*/ 9527719 w 12011240"/>
              <a:gd name="connsiteY214" fmla="*/ 6424858 h 6782094"/>
              <a:gd name="connsiteX215" fmla="*/ 9175503 w 12011240"/>
              <a:gd name="connsiteY215" fmla="*/ 6424858 h 6782094"/>
              <a:gd name="connsiteX216" fmla="*/ 9193503 w 12011240"/>
              <a:gd name="connsiteY216" fmla="*/ 6442858 h 6782094"/>
              <a:gd name="connsiteX217" fmla="*/ 9175503 w 12011240"/>
              <a:gd name="connsiteY217" fmla="*/ 6460858 h 6782094"/>
              <a:gd name="connsiteX218" fmla="*/ 9157503 w 12011240"/>
              <a:gd name="connsiteY218" fmla="*/ 6442858 h 6782094"/>
              <a:gd name="connsiteX219" fmla="*/ 9175503 w 12011240"/>
              <a:gd name="connsiteY219" fmla="*/ 6424858 h 6782094"/>
              <a:gd name="connsiteX220" fmla="*/ 8823287 w 12011240"/>
              <a:gd name="connsiteY220" fmla="*/ 6424858 h 6782094"/>
              <a:gd name="connsiteX221" fmla="*/ 8841287 w 12011240"/>
              <a:gd name="connsiteY221" fmla="*/ 6442858 h 6782094"/>
              <a:gd name="connsiteX222" fmla="*/ 8823287 w 12011240"/>
              <a:gd name="connsiteY222" fmla="*/ 6460858 h 6782094"/>
              <a:gd name="connsiteX223" fmla="*/ 8805287 w 12011240"/>
              <a:gd name="connsiteY223" fmla="*/ 6442858 h 6782094"/>
              <a:gd name="connsiteX224" fmla="*/ 8823287 w 12011240"/>
              <a:gd name="connsiteY224" fmla="*/ 6424858 h 6782094"/>
              <a:gd name="connsiteX225" fmla="*/ 8471071 w 12011240"/>
              <a:gd name="connsiteY225" fmla="*/ 6424858 h 6782094"/>
              <a:gd name="connsiteX226" fmla="*/ 8489071 w 12011240"/>
              <a:gd name="connsiteY226" fmla="*/ 6442858 h 6782094"/>
              <a:gd name="connsiteX227" fmla="*/ 8471071 w 12011240"/>
              <a:gd name="connsiteY227" fmla="*/ 6460858 h 6782094"/>
              <a:gd name="connsiteX228" fmla="*/ 8453071 w 12011240"/>
              <a:gd name="connsiteY228" fmla="*/ 6442858 h 6782094"/>
              <a:gd name="connsiteX229" fmla="*/ 8471071 w 12011240"/>
              <a:gd name="connsiteY229" fmla="*/ 6424858 h 6782094"/>
              <a:gd name="connsiteX230" fmla="*/ 8118855 w 12011240"/>
              <a:gd name="connsiteY230" fmla="*/ 6424858 h 6782094"/>
              <a:gd name="connsiteX231" fmla="*/ 8136855 w 12011240"/>
              <a:gd name="connsiteY231" fmla="*/ 6442858 h 6782094"/>
              <a:gd name="connsiteX232" fmla="*/ 8118855 w 12011240"/>
              <a:gd name="connsiteY232" fmla="*/ 6460858 h 6782094"/>
              <a:gd name="connsiteX233" fmla="*/ 8100855 w 12011240"/>
              <a:gd name="connsiteY233" fmla="*/ 6442858 h 6782094"/>
              <a:gd name="connsiteX234" fmla="*/ 8118855 w 12011240"/>
              <a:gd name="connsiteY234" fmla="*/ 6424858 h 6782094"/>
              <a:gd name="connsiteX235" fmla="*/ 7766639 w 12011240"/>
              <a:gd name="connsiteY235" fmla="*/ 6424858 h 6782094"/>
              <a:gd name="connsiteX236" fmla="*/ 7784639 w 12011240"/>
              <a:gd name="connsiteY236" fmla="*/ 6442858 h 6782094"/>
              <a:gd name="connsiteX237" fmla="*/ 7766639 w 12011240"/>
              <a:gd name="connsiteY237" fmla="*/ 6460858 h 6782094"/>
              <a:gd name="connsiteX238" fmla="*/ 7748639 w 12011240"/>
              <a:gd name="connsiteY238" fmla="*/ 6442858 h 6782094"/>
              <a:gd name="connsiteX239" fmla="*/ 7766639 w 12011240"/>
              <a:gd name="connsiteY239" fmla="*/ 6424858 h 6782094"/>
              <a:gd name="connsiteX240" fmla="*/ 7414423 w 12011240"/>
              <a:gd name="connsiteY240" fmla="*/ 6424858 h 6782094"/>
              <a:gd name="connsiteX241" fmla="*/ 7432423 w 12011240"/>
              <a:gd name="connsiteY241" fmla="*/ 6442858 h 6782094"/>
              <a:gd name="connsiteX242" fmla="*/ 7414423 w 12011240"/>
              <a:gd name="connsiteY242" fmla="*/ 6460858 h 6782094"/>
              <a:gd name="connsiteX243" fmla="*/ 7396423 w 12011240"/>
              <a:gd name="connsiteY243" fmla="*/ 6442858 h 6782094"/>
              <a:gd name="connsiteX244" fmla="*/ 7414423 w 12011240"/>
              <a:gd name="connsiteY244" fmla="*/ 6424858 h 6782094"/>
              <a:gd name="connsiteX245" fmla="*/ 7062207 w 12011240"/>
              <a:gd name="connsiteY245" fmla="*/ 6424858 h 6782094"/>
              <a:gd name="connsiteX246" fmla="*/ 7080207 w 12011240"/>
              <a:gd name="connsiteY246" fmla="*/ 6442858 h 6782094"/>
              <a:gd name="connsiteX247" fmla="*/ 7062207 w 12011240"/>
              <a:gd name="connsiteY247" fmla="*/ 6460858 h 6782094"/>
              <a:gd name="connsiteX248" fmla="*/ 7044207 w 12011240"/>
              <a:gd name="connsiteY248" fmla="*/ 6442858 h 6782094"/>
              <a:gd name="connsiteX249" fmla="*/ 7062207 w 12011240"/>
              <a:gd name="connsiteY249" fmla="*/ 6424858 h 6782094"/>
              <a:gd name="connsiteX250" fmla="*/ 6709991 w 12011240"/>
              <a:gd name="connsiteY250" fmla="*/ 6424858 h 6782094"/>
              <a:gd name="connsiteX251" fmla="*/ 6727991 w 12011240"/>
              <a:gd name="connsiteY251" fmla="*/ 6442858 h 6782094"/>
              <a:gd name="connsiteX252" fmla="*/ 6709991 w 12011240"/>
              <a:gd name="connsiteY252" fmla="*/ 6460858 h 6782094"/>
              <a:gd name="connsiteX253" fmla="*/ 6691991 w 12011240"/>
              <a:gd name="connsiteY253" fmla="*/ 6442858 h 6782094"/>
              <a:gd name="connsiteX254" fmla="*/ 6709991 w 12011240"/>
              <a:gd name="connsiteY254" fmla="*/ 6424858 h 6782094"/>
              <a:gd name="connsiteX255" fmla="*/ 6357775 w 12011240"/>
              <a:gd name="connsiteY255" fmla="*/ 6424858 h 6782094"/>
              <a:gd name="connsiteX256" fmla="*/ 6375775 w 12011240"/>
              <a:gd name="connsiteY256" fmla="*/ 6442858 h 6782094"/>
              <a:gd name="connsiteX257" fmla="*/ 6357775 w 12011240"/>
              <a:gd name="connsiteY257" fmla="*/ 6460858 h 6782094"/>
              <a:gd name="connsiteX258" fmla="*/ 6339775 w 12011240"/>
              <a:gd name="connsiteY258" fmla="*/ 6442858 h 6782094"/>
              <a:gd name="connsiteX259" fmla="*/ 6357775 w 12011240"/>
              <a:gd name="connsiteY259" fmla="*/ 6424858 h 6782094"/>
              <a:gd name="connsiteX260" fmla="*/ 6005562 w 12011240"/>
              <a:gd name="connsiteY260" fmla="*/ 6424858 h 6782094"/>
              <a:gd name="connsiteX261" fmla="*/ 6023559 w 12011240"/>
              <a:gd name="connsiteY261" fmla="*/ 6442858 h 6782094"/>
              <a:gd name="connsiteX262" fmla="*/ 6005562 w 12011240"/>
              <a:gd name="connsiteY262" fmla="*/ 6460858 h 6782094"/>
              <a:gd name="connsiteX263" fmla="*/ 5987561 w 12011240"/>
              <a:gd name="connsiteY263" fmla="*/ 6442858 h 6782094"/>
              <a:gd name="connsiteX264" fmla="*/ 6005562 w 12011240"/>
              <a:gd name="connsiteY264" fmla="*/ 6424858 h 6782094"/>
              <a:gd name="connsiteX265" fmla="*/ 5653360 w 12011240"/>
              <a:gd name="connsiteY265" fmla="*/ 6424858 h 6782094"/>
              <a:gd name="connsiteX266" fmla="*/ 5671359 w 12011240"/>
              <a:gd name="connsiteY266" fmla="*/ 6442858 h 6782094"/>
              <a:gd name="connsiteX267" fmla="*/ 5653360 w 12011240"/>
              <a:gd name="connsiteY267" fmla="*/ 6460858 h 6782094"/>
              <a:gd name="connsiteX268" fmla="*/ 5635361 w 12011240"/>
              <a:gd name="connsiteY268" fmla="*/ 6442858 h 6782094"/>
              <a:gd name="connsiteX269" fmla="*/ 5653360 w 12011240"/>
              <a:gd name="connsiteY269" fmla="*/ 6424858 h 6782094"/>
              <a:gd name="connsiteX270" fmla="*/ 5301162 w 12011240"/>
              <a:gd name="connsiteY270" fmla="*/ 6424858 h 6782094"/>
              <a:gd name="connsiteX271" fmla="*/ 5319160 w 12011240"/>
              <a:gd name="connsiteY271" fmla="*/ 6442858 h 6782094"/>
              <a:gd name="connsiteX272" fmla="*/ 5301162 w 12011240"/>
              <a:gd name="connsiteY272" fmla="*/ 6460858 h 6782094"/>
              <a:gd name="connsiteX273" fmla="*/ 5283159 w 12011240"/>
              <a:gd name="connsiteY273" fmla="*/ 6442858 h 6782094"/>
              <a:gd name="connsiteX274" fmla="*/ 5301162 w 12011240"/>
              <a:gd name="connsiteY274" fmla="*/ 6424858 h 6782094"/>
              <a:gd name="connsiteX275" fmla="*/ 4948952 w 12011240"/>
              <a:gd name="connsiteY275" fmla="*/ 6424858 h 6782094"/>
              <a:gd name="connsiteX276" fmla="*/ 4966948 w 12011240"/>
              <a:gd name="connsiteY276" fmla="*/ 6442858 h 6782094"/>
              <a:gd name="connsiteX277" fmla="*/ 4948952 w 12011240"/>
              <a:gd name="connsiteY277" fmla="*/ 6460858 h 6782094"/>
              <a:gd name="connsiteX278" fmla="*/ 4930958 w 12011240"/>
              <a:gd name="connsiteY278" fmla="*/ 6442858 h 6782094"/>
              <a:gd name="connsiteX279" fmla="*/ 4948952 w 12011240"/>
              <a:gd name="connsiteY279" fmla="*/ 6424858 h 6782094"/>
              <a:gd name="connsiteX280" fmla="*/ 4596735 w 12011240"/>
              <a:gd name="connsiteY280" fmla="*/ 6424858 h 6782094"/>
              <a:gd name="connsiteX281" fmla="*/ 4614734 w 12011240"/>
              <a:gd name="connsiteY281" fmla="*/ 6442858 h 6782094"/>
              <a:gd name="connsiteX282" fmla="*/ 4596735 w 12011240"/>
              <a:gd name="connsiteY282" fmla="*/ 6460858 h 6782094"/>
              <a:gd name="connsiteX283" fmla="*/ 4578730 w 12011240"/>
              <a:gd name="connsiteY283" fmla="*/ 6442858 h 6782094"/>
              <a:gd name="connsiteX284" fmla="*/ 4596735 w 12011240"/>
              <a:gd name="connsiteY284" fmla="*/ 6424858 h 6782094"/>
              <a:gd name="connsiteX285" fmla="*/ 4244510 w 12011240"/>
              <a:gd name="connsiteY285" fmla="*/ 6424858 h 6782094"/>
              <a:gd name="connsiteX286" fmla="*/ 4262511 w 12011240"/>
              <a:gd name="connsiteY286" fmla="*/ 6442858 h 6782094"/>
              <a:gd name="connsiteX287" fmla="*/ 4244510 w 12011240"/>
              <a:gd name="connsiteY287" fmla="*/ 6460858 h 6782094"/>
              <a:gd name="connsiteX288" fmla="*/ 4226508 w 12011240"/>
              <a:gd name="connsiteY288" fmla="*/ 6442858 h 6782094"/>
              <a:gd name="connsiteX289" fmla="*/ 4244510 w 12011240"/>
              <a:gd name="connsiteY289" fmla="*/ 6424858 h 6782094"/>
              <a:gd name="connsiteX290" fmla="*/ 3892357 w 12011240"/>
              <a:gd name="connsiteY290" fmla="*/ 6424858 h 6782094"/>
              <a:gd name="connsiteX291" fmla="*/ 3910358 w 12011240"/>
              <a:gd name="connsiteY291" fmla="*/ 6442858 h 6782094"/>
              <a:gd name="connsiteX292" fmla="*/ 3892357 w 12011240"/>
              <a:gd name="connsiteY292" fmla="*/ 6460858 h 6782094"/>
              <a:gd name="connsiteX293" fmla="*/ 3874355 w 12011240"/>
              <a:gd name="connsiteY293" fmla="*/ 6442858 h 6782094"/>
              <a:gd name="connsiteX294" fmla="*/ 3892357 w 12011240"/>
              <a:gd name="connsiteY294" fmla="*/ 6424858 h 6782094"/>
              <a:gd name="connsiteX295" fmla="*/ 3540108 w 12011240"/>
              <a:gd name="connsiteY295" fmla="*/ 6424858 h 6782094"/>
              <a:gd name="connsiteX296" fmla="*/ 3558105 w 12011240"/>
              <a:gd name="connsiteY296" fmla="*/ 6442858 h 6782094"/>
              <a:gd name="connsiteX297" fmla="*/ 3540108 w 12011240"/>
              <a:gd name="connsiteY297" fmla="*/ 6460858 h 6782094"/>
              <a:gd name="connsiteX298" fmla="*/ 3522111 w 12011240"/>
              <a:gd name="connsiteY298" fmla="*/ 6442858 h 6782094"/>
              <a:gd name="connsiteX299" fmla="*/ 3540108 w 12011240"/>
              <a:gd name="connsiteY299" fmla="*/ 6424858 h 6782094"/>
              <a:gd name="connsiteX300" fmla="*/ 3187939 w 12011240"/>
              <a:gd name="connsiteY300" fmla="*/ 6424858 h 6782094"/>
              <a:gd name="connsiteX301" fmla="*/ 3205936 w 12011240"/>
              <a:gd name="connsiteY301" fmla="*/ 6442858 h 6782094"/>
              <a:gd name="connsiteX302" fmla="*/ 3187939 w 12011240"/>
              <a:gd name="connsiteY302" fmla="*/ 6460858 h 6782094"/>
              <a:gd name="connsiteX303" fmla="*/ 3169941 w 12011240"/>
              <a:gd name="connsiteY303" fmla="*/ 6442858 h 6782094"/>
              <a:gd name="connsiteX304" fmla="*/ 3187939 w 12011240"/>
              <a:gd name="connsiteY304" fmla="*/ 6424858 h 6782094"/>
              <a:gd name="connsiteX305" fmla="*/ 2835721 w 12011240"/>
              <a:gd name="connsiteY305" fmla="*/ 6424858 h 6782094"/>
              <a:gd name="connsiteX306" fmla="*/ 2853722 w 12011240"/>
              <a:gd name="connsiteY306" fmla="*/ 6442858 h 6782094"/>
              <a:gd name="connsiteX307" fmla="*/ 2835721 w 12011240"/>
              <a:gd name="connsiteY307" fmla="*/ 6460858 h 6782094"/>
              <a:gd name="connsiteX308" fmla="*/ 2817722 w 12011240"/>
              <a:gd name="connsiteY308" fmla="*/ 6442858 h 6782094"/>
              <a:gd name="connsiteX309" fmla="*/ 2835721 w 12011240"/>
              <a:gd name="connsiteY309" fmla="*/ 6424858 h 6782094"/>
              <a:gd name="connsiteX310" fmla="*/ 2483514 w 12011240"/>
              <a:gd name="connsiteY310" fmla="*/ 6424858 h 6782094"/>
              <a:gd name="connsiteX311" fmla="*/ 2501512 w 12011240"/>
              <a:gd name="connsiteY311" fmla="*/ 6442858 h 6782094"/>
              <a:gd name="connsiteX312" fmla="*/ 2483514 w 12011240"/>
              <a:gd name="connsiteY312" fmla="*/ 6460858 h 6782094"/>
              <a:gd name="connsiteX313" fmla="*/ 2465508 w 12011240"/>
              <a:gd name="connsiteY313" fmla="*/ 6442858 h 6782094"/>
              <a:gd name="connsiteX314" fmla="*/ 2483514 w 12011240"/>
              <a:gd name="connsiteY314" fmla="*/ 6424858 h 6782094"/>
              <a:gd name="connsiteX315" fmla="*/ 2131302 w 12011240"/>
              <a:gd name="connsiteY315" fmla="*/ 6424858 h 6782094"/>
              <a:gd name="connsiteX316" fmla="*/ 2149302 w 12011240"/>
              <a:gd name="connsiteY316" fmla="*/ 6442858 h 6782094"/>
              <a:gd name="connsiteX317" fmla="*/ 2131302 w 12011240"/>
              <a:gd name="connsiteY317" fmla="*/ 6460858 h 6782094"/>
              <a:gd name="connsiteX318" fmla="*/ 2113305 w 12011240"/>
              <a:gd name="connsiteY318" fmla="*/ 6442858 h 6782094"/>
              <a:gd name="connsiteX319" fmla="*/ 2131302 w 12011240"/>
              <a:gd name="connsiteY319" fmla="*/ 6424858 h 6782094"/>
              <a:gd name="connsiteX320" fmla="*/ 1779084 w 12011240"/>
              <a:gd name="connsiteY320" fmla="*/ 6424858 h 6782094"/>
              <a:gd name="connsiteX321" fmla="*/ 1797083 w 12011240"/>
              <a:gd name="connsiteY321" fmla="*/ 6442858 h 6782094"/>
              <a:gd name="connsiteX322" fmla="*/ 1779084 w 12011240"/>
              <a:gd name="connsiteY322" fmla="*/ 6460858 h 6782094"/>
              <a:gd name="connsiteX323" fmla="*/ 1761083 w 12011240"/>
              <a:gd name="connsiteY323" fmla="*/ 6442858 h 6782094"/>
              <a:gd name="connsiteX324" fmla="*/ 1779084 w 12011240"/>
              <a:gd name="connsiteY324" fmla="*/ 6424858 h 6782094"/>
              <a:gd name="connsiteX325" fmla="*/ 1426867 w 12011240"/>
              <a:gd name="connsiteY325" fmla="*/ 6424858 h 6782094"/>
              <a:gd name="connsiteX326" fmla="*/ 1444866 w 12011240"/>
              <a:gd name="connsiteY326" fmla="*/ 6442858 h 6782094"/>
              <a:gd name="connsiteX327" fmla="*/ 1426867 w 12011240"/>
              <a:gd name="connsiteY327" fmla="*/ 6460858 h 6782094"/>
              <a:gd name="connsiteX328" fmla="*/ 1408866 w 12011240"/>
              <a:gd name="connsiteY328" fmla="*/ 6442858 h 6782094"/>
              <a:gd name="connsiteX329" fmla="*/ 1426867 w 12011240"/>
              <a:gd name="connsiteY329" fmla="*/ 6424858 h 6782094"/>
              <a:gd name="connsiteX330" fmla="*/ 1074650 w 12011240"/>
              <a:gd name="connsiteY330" fmla="*/ 6424858 h 6782094"/>
              <a:gd name="connsiteX331" fmla="*/ 1092650 w 12011240"/>
              <a:gd name="connsiteY331" fmla="*/ 6442858 h 6782094"/>
              <a:gd name="connsiteX332" fmla="*/ 1074650 w 12011240"/>
              <a:gd name="connsiteY332" fmla="*/ 6460858 h 6782094"/>
              <a:gd name="connsiteX333" fmla="*/ 1056650 w 12011240"/>
              <a:gd name="connsiteY333" fmla="*/ 6442858 h 6782094"/>
              <a:gd name="connsiteX334" fmla="*/ 1074650 w 12011240"/>
              <a:gd name="connsiteY334" fmla="*/ 6424858 h 6782094"/>
              <a:gd name="connsiteX335" fmla="*/ 722434 w 12011240"/>
              <a:gd name="connsiteY335" fmla="*/ 6424858 h 6782094"/>
              <a:gd name="connsiteX336" fmla="*/ 740434 w 12011240"/>
              <a:gd name="connsiteY336" fmla="*/ 6442858 h 6782094"/>
              <a:gd name="connsiteX337" fmla="*/ 722434 w 12011240"/>
              <a:gd name="connsiteY337" fmla="*/ 6460858 h 6782094"/>
              <a:gd name="connsiteX338" fmla="*/ 704434 w 12011240"/>
              <a:gd name="connsiteY338" fmla="*/ 6442858 h 6782094"/>
              <a:gd name="connsiteX339" fmla="*/ 722434 w 12011240"/>
              <a:gd name="connsiteY339" fmla="*/ 6424858 h 6782094"/>
              <a:gd name="connsiteX340" fmla="*/ 370217 w 12011240"/>
              <a:gd name="connsiteY340" fmla="*/ 6424858 h 6782094"/>
              <a:gd name="connsiteX341" fmla="*/ 388217 w 12011240"/>
              <a:gd name="connsiteY341" fmla="*/ 6442858 h 6782094"/>
              <a:gd name="connsiteX342" fmla="*/ 370217 w 12011240"/>
              <a:gd name="connsiteY342" fmla="*/ 6460858 h 6782094"/>
              <a:gd name="connsiteX343" fmla="*/ 352218 w 12011240"/>
              <a:gd name="connsiteY343" fmla="*/ 6442858 h 6782094"/>
              <a:gd name="connsiteX344" fmla="*/ 370217 w 12011240"/>
              <a:gd name="connsiteY344" fmla="*/ 6424858 h 6782094"/>
              <a:gd name="connsiteX345" fmla="*/ 18001 w 12011240"/>
              <a:gd name="connsiteY345" fmla="*/ 6424858 h 6782094"/>
              <a:gd name="connsiteX346" fmla="*/ 36001 w 12011240"/>
              <a:gd name="connsiteY346" fmla="*/ 6442858 h 6782094"/>
              <a:gd name="connsiteX347" fmla="*/ 18001 w 12011240"/>
              <a:gd name="connsiteY347" fmla="*/ 6460858 h 6782094"/>
              <a:gd name="connsiteX348" fmla="*/ 1 w 12011240"/>
              <a:gd name="connsiteY348" fmla="*/ 6442858 h 6782094"/>
              <a:gd name="connsiteX349" fmla="*/ 18001 w 12011240"/>
              <a:gd name="connsiteY349" fmla="*/ 6424858 h 6782094"/>
              <a:gd name="connsiteX350" fmla="*/ 11993240 w 12011240"/>
              <a:gd name="connsiteY350" fmla="*/ 6103615 h 6782094"/>
              <a:gd name="connsiteX351" fmla="*/ 12011240 w 12011240"/>
              <a:gd name="connsiteY351" fmla="*/ 6121615 h 6782094"/>
              <a:gd name="connsiteX352" fmla="*/ 11993240 w 12011240"/>
              <a:gd name="connsiteY352" fmla="*/ 6139615 h 6782094"/>
              <a:gd name="connsiteX353" fmla="*/ 11975240 w 12011240"/>
              <a:gd name="connsiteY353" fmla="*/ 6121615 h 6782094"/>
              <a:gd name="connsiteX354" fmla="*/ 11993240 w 12011240"/>
              <a:gd name="connsiteY354" fmla="*/ 6103615 h 6782094"/>
              <a:gd name="connsiteX355" fmla="*/ 11641015 w 12011240"/>
              <a:gd name="connsiteY355" fmla="*/ 6103615 h 6782094"/>
              <a:gd name="connsiteX356" fmla="*/ 11659015 w 12011240"/>
              <a:gd name="connsiteY356" fmla="*/ 6121615 h 6782094"/>
              <a:gd name="connsiteX357" fmla="*/ 11641015 w 12011240"/>
              <a:gd name="connsiteY357" fmla="*/ 6139615 h 6782094"/>
              <a:gd name="connsiteX358" fmla="*/ 11623015 w 12011240"/>
              <a:gd name="connsiteY358" fmla="*/ 6121615 h 6782094"/>
              <a:gd name="connsiteX359" fmla="*/ 11641015 w 12011240"/>
              <a:gd name="connsiteY359" fmla="*/ 6103615 h 6782094"/>
              <a:gd name="connsiteX360" fmla="*/ 11288799 w 12011240"/>
              <a:gd name="connsiteY360" fmla="*/ 6103615 h 6782094"/>
              <a:gd name="connsiteX361" fmla="*/ 11306799 w 12011240"/>
              <a:gd name="connsiteY361" fmla="*/ 6121615 h 6782094"/>
              <a:gd name="connsiteX362" fmla="*/ 11288799 w 12011240"/>
              <a:gd name="connsiteY362" fmla="*/ 6139615 h 6782094"/>
              <a:gd name="connsiteX363" fmla="*/ 11270799 w 12011240"/>
              <a:gd name="connsiteY363" fmla="*/ 6121615 h 6782094"/>
              <a:gd name="connsiteX364" fmla="*/ 11288799 w 12011240"/>
              <a:gd name="connsiteY364" fmla="*/ 6103615 h 6782094"/>
              <a:gd name="connsiteX365" fmla="*/ 10936583 w 12011240"/>
              <a:gd name="connsiteY365" fmla="*/ 6103615 h 6782094"/>
              <a:gd name="connsiteX366" fmla="*/ 10954583 w 12011240"/>
              <a:gd name="connsiteY366" fmla="*/ 6121615 h 6782094"/>
              <a:gd name="connsiteX367" fmla="*/ 10936583 w 12011240"/>
              <a:gd name="connsiteY367" fmla="*/ 6139615 h 6782094"/>
              <a:gd name="connsiteX368" fmla="*/ 10918583 w 12011240"/>
              <a:gd name="connsiteY368" fmla="*/ 6121615 h 6782094"/>
              <a:gd name="connsiteX369" fmla="*/ 10936583 w 12011240"/>
              <a:gd name="connsiteY369" fmla="*/ 6103615 h 6782094"/>
              <a:gd name="connsiteX370" fmla="*/ 10584367 w 12011240"/>
              <a:gd name="connsiteY370" fmla="*/ 6103615 h 6782094"/>
              <a:gd name="connsiteX371" fmla="*/ 10602367 w 12011240"/>
              <a:gd name="connsiteY371" fmla="*/ 6121615 h 6782094"/>
              <a:gd name="connsiteX372" fmla="*/ 10584367 w 12011240"/>
              <a:gd name="connsiteY372" fmla="*/ 6139615 h 6782094"/>
              <a:gd name="connsiteX373" fmla="*/ 10566367 w 12011240"/>
              <a:gd name="connsiteY373" fmla="*/ 6121615 h 6782094"/>
              <a:gd name="connsiteX374" fmla="*/ 10584367 w 12011240"/>
              <a:gd name="connsiteY374" fmla="*/ 6103615 h 6782094"/>
              <a:gd name="connsiteX375" fmla="*/ 10232151 w 12011240"/>
              <a:gd name="connsiteY375" fmla="*/ 6103615 h 6782094"/>
              <a:gd name="connsiteX376" fmla="*/ 10250151 w 12011240"/>
              <a:gd name="connsiteY376" fmla="*/ 6121615 h 6782094"/>
              <a:gd name="connsiteX377" fmla="*/ 10232151 w 12011240"/>
              <a:gd name="connsiteY377" fmla="*/ 6139615 h 6782094"/>
              <a:gd name="connsiteX378" fmla="*/ 10214151 w 12011240"/>
              <a:gd name="connsiteY378" fmla="*/ 6121615 h 6782094"/>
              <a:gd name="connsiteX379" fmla="*/ 10232151 w 12011240"/>
              <a:gd name="connsiteY379" fmla="*/ 6103615 h 6782094"/>
              <a:gd name="connsiteX380" fmla="*/ 9879935 w 12011240"/>
              <a:gd name="connsiteY380" fmla="*/ 6103615 h 6782094"/>
              <a:gd name="connsiteX381" fmla="*/ 9897935 w 12011240"/>
              <a:gd name="connsiteY381" fmla="*/ 6121615 h 6782094"/>
              <a:gd name="connsiteX382" fmla="*/ 9879935 w 12011240"/>
              <a:gd name="connsiteY382" fmla="*/ 6139615 h 6782094"/>
              <a:gd name="connsiteX383" fmla="*/ 9861935 w 12011240"/>
              <a:gd name="connsiteY383" fmla="*/ 6121615 h 6782094"/>
              <a:gd name="connsiteX384" fmla="*/ 9879935 w 12011240"/>
              <a:gd name="connsiteY384" fmla="*/ 6103615 h 6782094"/>
              <a:gd name="connsiteX385" fmla="*/ 9527719 w 12011240"/>
              <a:gd name="connsiteY385" fmla="*/ 6103615 h 6782094"/>
              <a:gd name="connsiteX386" fmla="*/ 9545719 w 12011240"/>
              <a:gd name="connsiteY386" fmla="*/ 6121615 h 6782094"/>
              <a:gd name="connsiteX387" fmla="*/ 9527719 w 12011240"/>
              <a:gd name="connsiteY387" fmla="*/ 6139615 h 6782094"/>
              <a:gd name="connsiteX388" fmla="*/ 9509719 w 12011240"/>
              <a:gd name="connsiteY388" fmla="*/ 6121615 h 6782094"/>
              <a:gd name="connsiteX389" fmla="*/ 9527719 w 12011240"/>
              <a:gd name="connsiteY389" fmla="*/ 6103615 h 6782094"/>
              <a:gd name="connsiteX390" fmla="*/ 9175503 w 12011240"/>
              <a:gd name="connsiteY390" fmla="*/ 6103615 h 6782094"/>
              <a:gd name="connsiteX391" fmla="*/ 9193503 w 12011240"/>
              <a:gd name="connsiteY391" fmla="*/ 6121615 h 6782094"/>
              <a:gd name="connsiteX392" fmla="*/ 9175503 w 12011240"/>
              <a:gd name="connsiteY392" fmla="*/ 6139615 h 6782094"/>
              <a:gd name="connsiteX393" fmla="*/ 9157503 w 12011240"/>
              <a:gd name="connsiteY393" fmla="*/ 6121615 h 6782094"/>
              <a:gd name="connsiteX394" fmla="*/ 9175503 w 12011240"/>
              <a:gd name="connsiteY394" fmla="*/ 6103615 h 6782094"/>
              <a:gd name="connsiteX395" fmla="*/ 8823287 w 12011240"/>
              <a:gd name="connsiteY395" fmla="*/ 6103615 h 6782094"/>
              <a:gd name="connsiteX396" fmla="*/ 8841287 w 12011240"/>
              <a:gd name="connsiteY396" fmla="*/ 6121615 h 6782094"/>
              <a:gd name="connsiteX397" fmla="*/ 8823287 w 12011240"/>
              <a:gd name="connsiteY397" fmla="*/ 6139615 h 6782094"/>
              <a:gd name="connsiteX398" fmla="*/ 8805287 w 12011240"/>
              <a:gd name="connsiteY398" fmla="*/ 6121615 h 6782094"/>
              <a:gd name="connsiteX399" fmla="*/ 8823287 w 12011240"/>
              <a:gd name="connsiteY399" fmla="*/ 6103615 h 6782094"/>
              <a:gd name="connsiteX400" fmla="*/ 8471071 w 12011240"/>
              <a:gd name="connsiteY400" fmla="*/ 6103615 h 6782094"/>
              <a:gd name="connsiteX401" fmla="*/ 8489071 w 12011240"/>
              <a:gd name="connsiteY401" fmla="*/ 6121615 h 6782094"/>
              <a:gd name="connsiteX402" fmla="*/ 8471071 w 12011240"/>
              <a:gd name="connsiteY402" fmla="*/ 6139615 h 6782094"/>
              <a:gd name="connsiteX403" fmla="*/ 8453071 w 12011240"/>
              <a:gd name="connsiteY403" fmla="*/ 6121615 h 6782094"/>
              <a:gd name="connsiteX404" fmla="*/ 8471071 w 12011240"/>
              <a:gd name="connsiteY404" fmla="*/ 6103615 h 6782094"/>
              <a:gd name="connsiteX405" fmla="*/ 8118855 w 12011240"/>
              <a:gd name="connsiteY405" fmla="*/ 6103615 h 6782094"/>
              <a:gd name="connsiteX406" fmla="*/ 8136855 w 12011240"/>
              <a:gd name="connsiteY406" fmla="*/ 6121615 h 6782094"/>
              <a:gd name="connsiteX407" fmla="*/ 8118855 w 12011240"/>
              <a:gd name="connsiteY407" fmla="*/ 6139615 h 6782094"/>
              <a:gd name="connsiteX408" fmla="*/ 8100855 w 12011240"/>
              <a:gd name="connsiteY408" fmla="*/ 6121615 h 6782094"/>
              <a:gd name="connsiteX409" fmla="*/ 8118855 w 12011240"/>
              <a:gd name="connsiteY409" fmla="*/ 6103615 h 6782094"/>
              <a:gd name="connsiteX410" fmla="*/ 7766639 w 12011240"/>
              <a:gd name="connsiteY410" fmla="*/ 6103615 h 6782094"/>
              <a:gd name="connsiteX411" fmla="*/ 7784639 w 12011240"/>
              <a:gd name="connsiteY411" fmla="*/ 6121615 h 6782094"/>
              <a:gd name="connsiteX412" fmla="*/ 7766639 w 12011240"/>
              <a:gd name="connsiteY412" fmla="*/ 6139615 h 6782094"/>
              <a:gd name="connsiteX413" fmla="*/ 7748639 w 12011240"/>
              <a:gd name="connsiteY413" fmla="*/ 6121615 h 6782094"/>
              <a:gd name="connsiteX414" fmla="*/ 7766639 w 12011240"/>
              <a:gd name="connsiteY414" fmla="*/ 6103615 h 6782094"/>
              <a:gd name="connsiteX415" fmla="*/ 7414423 w 12011240"/>
              <a:gd name="connsiteY415" fmla="*/ 6103615 h 6782094"/>
              <a:gd name="connsiteX416" fmla="*/ 7432423 w 12011240"/>
              <a:gd name="connsiteY416" fmla="*/ 6121615 h 6782094"/>
              <a:gd name="connsiteX417" fmla="*/ 7414423 w 12011240"/>
              <a:gd name="connsiteY417" fmla="*/ 6139615 h 6782094"/>
              <a:gd name="connsiteX418" fmla="*/ 7396423 w 12011240"/>
              <a:gd name="connsiteY418" fmla="*/ 6121615 h 6782094"/>
              <a:gd name="connsiteX419" fmla="*/ 7414423 w 12011240"/>
              <a:gd name="connsiteY419" fmla="*/ 6103615 h 6782094"/>
              <a:gd name="connsiteX420" fmla="*/ 7062207 w 12011240"/>
              <a:gd name="connsiteY420" fmla="*/ 6103615 h 6782094"/>
              <a:gd name="connsiteX421" fmla="*/ 7080207 w 12011240"/>
              <a:gd name="connsiteY421" fmla="*/ 6121615 h 6782094"/>
              <a:gd name="connsiteX422" fmla="*/ 7062207 w 12011240"/>
              <a:gd name="connsiteY422" fmla="*/ 6139615 h 6782094"/>
              <a:gd name="connsiteX423" fmla="*/ 7044207 w 12011240"/>
              <a:gd name="connsiteY423" fmla="*/ 6121615 h 6782094"/>
              <a:gd name="connsiteX424" fmla="*/ 7062207 w 12011240"/>
              <a:gd name="connsiteY424" fmla="*/ 6103615 h 6782094"/>
              <a:gd name="connsiteX425" fmla="*/ 6709991 w 12011240"/>
              <a:gd name="connsiteY425" fmla="*/ 6103615 h 6782094"/>
              <a:gd name="connsiteX426" fmla="*/ 6727991 w 12011240"/>
              <a:gd name="connsiteY426" fmla="*/ 6121615 h 6782094"/>
              <a:gd name="connsiteX427" fmla="*/ 6709991 w 12011240"/>
              <a:gd name="connsiteY427" fmla="*/ 6139615 h 6782094"/>
              <a:gd name="connsiteX428" fmla="*/ 6691991 w 12011240"/>
              <a:gd name="connsiteY428" fmla="*/ 6121615 h 6782094"/>
              <a:gd name="connsiteX429" fmla="*/ 6709991 w 12011240"/>
              <a:gd name="connsiteY429" fmla="*/ 6103615 h 6782094"/>
              <a:gd name="connsiteX430" fmla="*/ 6357775 w 12011240"/>
              <a:gd name="connsiteY430" fmla="*/ 6103615 h 6782094"/>
              <a:gd name="connsiteX431" fmla="*/ 6375775 w 12011240"/>
              <a:gd name="connsiteY431" fmla="*/ 6121615 h 6782094"/>
              <a:gd name="connsiteX432" fmla="*/ 6357775 w 12011240"/>
              <a:gd name="connsiteY432" fmla="*/ 6139615 h 6782094"/>
              <a:gd name="connsiteX433" fmla="*/ 6339775 w 12011240"/>
              <a:gd name="connsiteY433" fmla="*/ 6121615 h 6782094"/>
              <a:gd name="connsiteX434" fmla="*/ 6357775 w 12011240"/>
              <a:gd name="connsiteY434" fmla="*/ 6103615 h 6782094"/>
              <a:gd name="connsiteX435" fmla="*/ 6005562 w 12011240"/>
              <a:gd name="connsiteY435" fmla="*/ 6103615 h 6782094"/>
              <a:gd name="connsiteX436" fmla="*/ 6023559 w 12011240"/>
              <a:gd name="connsiteY436" fmla="*/ 6121615 h 6782094"/>
              <a:gd name="connsiteX437" fmla="*/ 6005562 w 12011240"/>
              <a:gd name="connsiteY437" fmla="*/ 6139615 h 6782094"/>
              <a:gd name="connsiteX438" fmla="*/ 5987561 w 12011240"/>
              <a:gd name="connsiteY438" fmla="*/ 6121615 h 6782094"/>
              <a:gd name="connsiteX439" fmla="*/ 6005562 w 12011240"/>
              <a:gd name="connsiteY439" fmla="*/ 6103615 h 6782094"/>
              <a:gd name="connsiteX440" fmla="*/ 5653360 w 12011240"/>
              <a:gd name="connsiteY440" fmla="*/ 6103615 h 6782094"/>
              <a:gd name="connsiteX441" fmla="*/ 5671359 w 12011240"/>
              <a:gd name="connsiteY441" fmla="*/ 6121615 h 6782094"/>
              <a:gd name="connsiteX442" fmla="*/ 5653360 w 12011240"/>
              <a:gd name="connsiteY442" fmla="*/ 6139615 h 6782094"/>
              <a:gd name="connsiteX443" fmla="*/ 5635361 w 12011240"/>
              <a:gd name="connsiteY443" fmla="*/ 6121615 h 6782094"/>
              <a:gd name="connsiteX444" fmla="*/ 5653360 w 12011240"/>
              <a:gd name="connsiteY444" fmla="*/ 6103615 h 6782094"/>
              <a:gd name="connsiteX445" fmla="*/ 5301162 w 12011240"/>
              <a:gd name="connsiteY445" fmla="*/ 6103615 h 6782094"/>
              <a:gd name="connsiteX446" fmla="*/ 5319162 w 12011240"/>
              <a:gd name="connsiteY446" fmla="*/ 6121615 h 6782094"/>
              <a:gd name="connsiteX447" fmla="*/ 5301162 w 12011240"/>
              <a:gd name="connsiteY447" fmla="*/ 6139615 h 6782094"/>
              <a:gd name="connsiteX448" fmla="*/ 5283159 w 12011240"/>
              <a:gd name="connsiteY448" fmla="*/ 6121615 h 6782094"/>
              <a:gd name="connsiteX449" fmla="*/ 5301162 w 12011240"/>
              <a:gd name="connsiteY449" fmla="*/ 6103615 h 6782094"/>
              <a:gd name="connsiteX450" fmla="*/ 4948952 w 12011240"/>
              <a:gd name="connsiteY450" fmla="*/ 6103615 h 6782094"/>
              <a:gd name="connsiteX451" fmla="*/ 4966948 w 12011240"/>
              <a:gd name="connsiteY451" fmla="*/ 6121615 h 6782094"/>
              <a:gd name="connsiteX452" fmla="*/ 4948952 w 12011240"/>
              <a:gd name="connsiteY452" fmla="*/ 6139615 h 6782094"/>
              <a:gd name="connsiteX453" fmla="*/ 4930958 w 12011240"/>
              <a:gd name="connsiteY453" fmla="*/ 6121615 h 6782094"/>
              <a:gd name="connsiteX454" fmla="*/ 4948952 w 12011240"/>
              <a:gd name="connsiteY454" fmla="*/ 6103615 h 6782094"/>
              <a:gd name="connsiteX455" fmla="*/ 4596735 w 12011240"/>
              <a:gd name="connsiteY455" fmla="*/ 6103615 h 6782094"/>
              <a:gd name="connsiteX456" fmla="*/ 4614734 w 12011240"/>
              <a:gd name="connsiteY456" fmla="*/ 6121615 h 6782094"/>
              <a:gd name="connsiteX457" fmla="*/ 4596735 w 12011240"/>
              <a:gd name="connsiteY457" fmla="*/ 6139615 h 6782094"/>
              <a:gd name="connsiteX458" fmla="*/ 4578730 w 12011240"/>
              <a:gd name="connsiteY458" fmla="*/ 6121615 h 6782094"/>
              <a:gd name="connsiteX459" fmla="*/ 4596735 w 12011240"/>
              <a:gd name="connsiteY459" fmla="*/ 6103615 h 6782094"/>
              <a:gd name="connsiteX460" fmla="*/ 4244510 w 12011240"/>
              <a:gd name="connsiteY460" fmla="*/ 6103615 h 6782094"/>
              <a:gd name="connsiteX461" fmla="*/ 4262512 w 12011240"/>
              <a:gd name="connsiteY461" fmla="*/ 6121615 h 6782094"/>
              <a:gd name="connsiteX462" fmla="*/ 4244510 w 12011240"/>
              <a:gd name="connsiteY462" fmla="*/ 6139615 h 6782094"/>
              <a:gd name="connsiteX463" fmla="*/ 4226508 w 12011240"/>
              <a:gd name="connsiteY463" fmla="*/ 6121615 h 6782094"/>
              <a:gd name="connsiteX464" fmla="*/ 4244510 w 12011240"/>
              <a:gd name="connsiteY464" fmla="*/ 6103615 h 6782094"/>
              <a:gd name="connsiteX465" fmla="*/ 3892357 w 12011240"/>
              <a:gd name="connsiteY465" fmla="*/ 6103615 h 6782094"/>
              <a:gd name="connsiteX466" fmla="*/ 3910359 w 12011240"/>
              <a:gd name="connsiteY466" fmla="*/ 6121615 h 6782094"/>
              <a:gd name="connsiteX467" fmla="*/ 3892357 w 12011240"/>
              <a:gd name="connsiteY467" fmla="*/ 6139615 h 6782094"/>
              <a:gd name="connsiteX468" fmla="*/ 3874355 w 12011240"/>
              <a:gd name="connsiteY468" fmla="*/ 6121615 h 6782094"/>
              <a:gd name="connsiteX469" fmla="*/ 3892357 w 12011240"/>
              <a:gd name="connsiteY469" fmla="*/ 6103615 h 6782094"/>
              <a:gd name="connsiteX470" fmla="*/ 3540108 w 12011240"/>
              <a:gd name="connsiteY470" fmla="*/ 6103615 h 6782094"/>
              <a:gd name="connsiteX471" fmla="*/ 3558105 w 12011240"/>
              <a:gd name="connsiteY471" fmla="*/ 6121615 h 6782094"/>
              <a:gd name="connsiteX472" fmla="*/ 3540108 w 12011240"/>
              <a:gd name="connsiteY472" fmla="*/ 6139615 h 6782094"/>
              <a:gd name="connsiteX473" fmla="*/ 3522111 w 12011240"/>
              <a:gd name="connsiteY473" fmla="*/ 6121615 h 6782094"/>
              <a:gd name="connsiteX474" fmla="*/ 3540108 w 12011240"/>
              <a:gd name="connsiteY474" fmla="*/ 6103615 h 6782094"/>
              <a:gd name="connsiteX475" fmla="*/ 3187939 w 12011240"/>
              <a:gd name="connsiteY475" fmla="*/ 6103615 h 6782094"/>
              <a:gd name="connsiteX476" fmla="*/ 3205938 w 12011240"/>
              <a:gd name="connsiteY476" fmla="*/ 6121615 h 6782094"/>
              <a:gd name="connsiteX477" fmla="*/ 3187939 w 12011240"/>
              <a:gd name="connsiteY477" fmla="*/ 6139615 h 6782094"/>
              <a:gd name="connsiteX478" fmla="*/ 3169941 w 12011240"/>
              <a:gd name="connsiteY478" fmla="*/ 6121615 h 6782094"/>
              <a:gd name="connsiteX479" fmla="*/ 3187939 w 12011240"/>
              <a:gd name="connsiteY479" fmla="*/ 6103615 h 6782094"/>
              <a:gd name="connsiteX480" fmla="*/ 2835721 w 12011240"/>
              <a:gd name="connsiteY480" fmla="*/ 6103615 h 6782094"/>
              <a:gd name="connsiteX481" fmla="*/ 2853722 w 12011240"/>
              <a:gd name="connsiteY481" fmla="*/ 6121615 h 6782094"/>
              <a:gd name="connsiteX482" fmla="*/ 2835721 w 12011240"/>
              <a:gd name="connsiteY482" fmla="*/ 6139615 h 6782094"/>
              <a:gd name="connsiteX483" fmla="*/ 2817722 w 12011240"/>
              <a:gd name="connsiteY483" fmla="*/ 6121615 h 6782094"/>
              <a:gd name="connsiteX484" fmla="*/ 2835721 w 12011240"/>
              <a:gd name="connsiteY484" fmla="*/ 6103615 h 6782094"/>
              <a:gd name="connsiteX485" fmla="*/ 2483514 w 12011240"/>
              <a:gd name="connsiteY485" fmla="*/ 6103615 h 6782094"/>
              <a:gd name="connsiteX486" fmla="*/ 2501513 w 12011240"/>
              <a:gd name="connsiteY486" fmla="*/ 6121615 h 6782094"/>
              <a:gd name="connsiteX487" fmla="*/ 2483514 w 12011240"/>
              <a:gd name="connsiteY487" fmla="*/ 6139615 h 6782094"/>
              <a:gd name="connsiteX488" fmla="*/ 2465508 w 12011240"/>
              <a:gd name="connsiteY488" fmla="*/ 6121615 h 6782094"/>
              <a:gd name="connsiteX489" fmla="*/ 2483514 w 12011240"/>
              <a:gd name="connsiteY489" fmla="*/ 6103615 h 6782094"/>
              <a:gd name="connsiteX490" fmla="*/ 2131303 w 12011240"/>
              <a:gd name="connsiteY490" fmla="*/ 6103615 h 6782094"/>
              <a:gd name="connsiteX491" fmla="*/ 2149302 w 12011240"/>
              <a:gd name="connsiteY491" fmla="*/ 6121615 h 6782094"/>
              <a:gd name="connsiteX492" fmla="*/ 2131303 w 12011240"/>
              <a:gd name="connsiteY492" fmla="*/ 6139615 h 6782094"/>
              <a:gd name="connsiteX493" fmla="*/ 2113305 w 12011240"/>
              <a:gd name="connsiteY493" fmla="*/ 6121615 h 6782094"/>
              <a:gd name="connsiteX494" fmla="*/ 2131303 w 12011240"/>
              <a:gd name="connsiteY494" fmla="*/ 6103615 h 6782094"/>
              <a:gd name="connsiteX495" fmla="*/ 1779084 w 12011240"/>
              <a:gd name="connsiteY495" fmla="*/ 6103615 h 6782094"/>
              <a:gd name="connsiteX496" fmla="*/ 1797083 w 12011240"/>
              <a:gd name="connsiteY496" fmla="*/ 6121615 h 6782094"/>
              <a:gd name="connsiteX497" fmla="*/ 1779084 w 12011240"/>
              <a:gd name="connsiteY497" fmla="*/ 6139615 h 6782094"/>
              <a:gd name="connsiteX498" fmla="*/ 1761083 w 12011240"/>
              <a:gd name="connsiteY498" fmla="*/ 6121615 h 6782094"/>
              <a:gd name="connsiteX499" fmla="*/ 1779084 w 12011240"/>
              <a:gd name="connsiteY499" fmla="*/ 6103615 h 6782094"/>
              <a:gd name="connsiteX500" fmla="*/ 1426867 w 12011240"/>
              <a:gd name="connsiteY500" fmla="*/ 6103615 h 6782094"/>
              <a:gd name="connsiteX501" fmla="*/ 1444866 w 12011240"/>
              <a:gd name="connsiteY501" fmla="*/ 6121615 h 6782094"/>
              <a:gd name="connsiteX502" fmla="*/ 1426867 w 12011240"/>
              <a:gd name="connsiteY502" fmla="*/ 6139615 h 6782094"/>
              <a:gd name="connsiteX503" fmla="*/ 1408867 w 12011240"/>
              <a:gd name="connsiteY503" fmla="*/ 6121615 h 6782094"/>
              <a:gd name="connsiteX504" fmla="*/ 1426867 w 12011240"/>
              <a:gd name="connsiteY504" fmla="*/ 6103615 h 6782094"/>
              <a:gd name="connsiteX505" fmla="*/ 1074650 w 12011240"/>
              <a:gd name="connsiteY505" fmla="*/ 6103615 h 6782094"/>
              <a:gd name="connsiteX506" fmla="*/ 1092650 w 12011240"/>
              <a:gd name="connsiteY506" fmla="*/ 6121615 h 6782094"/>
              <a:gd name="connsiteX507" fmla="*/ 1074650 w 12011240"/>
              <a:gd name="connsiteY507" fmla="*/ 6139615 h 6782094"/>
              <a:gd name="connsiteX508" fmla="*/ 1056651 w 12011240"/>
              <a:gd name="connsiteY508" fmla="*/ 6121615 h 6782094"/>
              <a:gd name="connsiteX509" fmla="*/ 1074650 w 12011240"/>
              <a:gd name="connsiteY509" fmla="*/ 6103615 h 6782094"/>
              <a:gd name="connsiteX510" fmla="*/ 722434 w 12011240"/>
              <a:gd name="connsiteY510" fmla="*/ 6103615 h 6782094"/>
              <a:gd name="connsiteX511" fmla="*/ 740434 w 12011240"/>
              <a:gd name="connsiteY511" fmla="*/ 6121615 h 6782094"/>
              <a:gd name="connsiteX512" fmla="*/ 722434 w 12011240"/>
              <a:gd name="connsiteY512" fmla="*/ 6139615 h 6782094"/>
              <a:gd name="connsiteX513" fmla="*/ 704434 w 12011240"/>
              <a:gd name="connsiteY513" fmla="*/ 6121615 h 6782094"/>
              <a:gd name="connsiteX514" fmla="*/ 722434 w 12011240"/>
              <a:gd name="connsiteY514" fmla="*/ 6103615 h 6782094"/>
              <a:gd name="connsiteX515" fmla="*/ 370218 w 12011240"/>
              <a:gd name="connsiteY515" fmla="*/ 6103615 h 6782094"/>
              <a:gd name="connsiteX516" fmla="*/ 388217 w 12011240"/>
              <a:gd name="connsiteY516" fmla="*/ 6121615 h 6782094"/>
              <a:gd name="connsiteX517" fmla="*/ 370218 w 12011240"/>
              <a:gd name="connsiteY517" fmla="*/ 6139615 h 6782094"/>
              <a:gd name="connsiteX518" fmla="*/ 352218 w 12011240"/>
              <a:gd name="connsiteY518" fmla="*/ 6121615 h 6782094"/>
              <a:gd name="connsiteX519" fmla="*/ 370218 w 12011240"/>
              <a:gd name="connsiteY519" fmla="*/ 6103615 h 6782094"/>
              <a:gd name="connsiteX520" fmla="*/ 18001 w 12011240"/>
              <a:gd name="connsiteY520" fmla="*/ 6103615 h 6782094"/>
              <a:gd name="connsiteX521" fmla="*/ 36001 w 12011240"/>
              <a:gd name="connsiteY521" fmla="*/ 6121615 h 6782094"/>
              <a:gd name="connsiteX522" fmla="*/ 18001 w 12011240"/>
              <a:gd name="connsiteY522" fmla="*/ 6139615 h 6782094"/>
              <a:gd name="connsiteX523" fmla="*/ 1 w 12011240"/>
              <a:gd name="connsiteY523" fmla="*/ 6121615 h 6782094"/>
              <a:gd name="connsiteX524" fmla="*/ 18001 w 12011240"/>
              <a:gd name="connsiteY524" fmla="*/ 6103615 h 6782094"/>
              <a:gd name="connsiteX525" fmla="*/ 11993240 w 12011240"/>
              <a:gd name="connsiteY525" fmla="*/ 5782372 h 6782094"/>
              <a:gd name="connsiteX526" fmla="*/ 12011240 w 12011240"/>
              <a:gd name="connsiteY526" fmla="*/ 5800372 h 6782094"/>
              <a:gd name="connsiteX527" fmla="*/ 11993240 w 12011240"/>
              <a:gd name="connsiteY527" fmla="*/ 5818372 h 6782094"/>
              <a:gd name="connsiteX528" fmla="*/ 11975240 w 12011240"/>
              <a:gd name="connsiteY528" fmla="*/ 5800372 h 6782094"/>
              <a:gd name="connsiteX529" fmla="*/ 11993240 w 12011240"/>
              <a:gd name="connsiteY529" fmla="*/ 5782372 h 6782094"/>
              <a:gd name="connsiteX530" fmla="*/ 11641015 w 12011240"/>
              <a:gd name="connsiteY530" fmla="*/ 5782372 h 6782094"/>
              <a:gd name="connsiteX531" fmla="*/ 11659015 w 12011240"/>
              <a:gd name="connsiteY531" fmla="*/ 5800372 h 6782094"/>
              <a:gd name="connsiteX532" fmla="*/ 11641015 w 12011240"/>
              <a:gd name="connsiteY532" fmla="*/ 5818372 h 6782094"/>
              <a:gd name="connsiteX533" fmla="*/ 11623015 w 12011240"/>
              <a:gd name="connsiteY533" fmla="*/ 5800372 h 6782094"/>
              <a:gd name="connsiteX534" fmla="*/ 11641015 w 12011240"/>
              <a:gd name="connsiteY534" fmla="*/ 5782372 h 6782094"/>
              <a:gd name="connsiteX535" fmla="*/ 11288799 w 12011240"/>
              <a:gd name="connsiteY535" fmla="*/ 5782372 h 6782094"/>
              <a:gd name="connsiteX536" fmla="*/ 11306799 w 12011240"/>
              <a:gd name="connsiteY536" fmla="*/ 5800372 h 6782094"/>
              <a:gd name="connsiteX537" fmla="*/ 11288799 w 12011240"/>
              <a:gd name="connsiteY537" fmla="*/ 5818372 h 6782094"/>
              <a:gd name="connsiteX538" fmla="*/ 11270799 w 12011240"/>
              <a:gd name="connsiteY538" fmla="*/ 5800372 h 6782094"/>
              <a:gd name="connsiteX539" fmla="*/ 11288799 w 12011240"/>
              <a:gd name="connsiteY539" fmla="*/ 5782372 h 6782094"/>
              <a:gd name="connsiteX540" fmla="*/ 10936583 w 12011240"/>
              <a:gd name="connsiteY540" fmla="*/ 5782372 h 6782094"/>
              <a:gd name="connsiteX541" fmla="*/ 10954583 w 12011240"/>
              <a:gd name="connsiteY541" fmla="*/ 5800372 h 6782094"/>
              <a:gd name="connsiteX542" fmla="*/ 10936583 w 12011240"/>
              <a:gd name="connsiteY542" fmla="*/ 5818372 h 6782094"/>
              <a:gd name="connsiteX543" fmla="*/ 10918583 w 12011240"/>
              <a:gd name="connsiteY543" fmla="*/ 5800372 h 6782094"/>
              <a:gd name="connsiteX544" fmla="*/ 10936583 w 12011240"/>
              <a:gd name="connsiteY544" fmla="*/ 5782372 h 6782094"/>
              <a:gd name="connsiteX545" fmla="*/ 10584367 w 12011240"/>
              <a:gd name="connsiteY545" fmla="*/ 5782372 h 6782094"/>
              <a:gd name="connsiteX546" fmla="*/ 10602367 w 12011240"/>
              <a:gd name="connsiteY546" fmla="*/ 5800372 h 6782094"/>
              <a:gd name="connsiteX547" fmla="*/ 10584367 w 12011240"/>
              <a:gd name="connsiteY547" fmla="*/ 5818372 h 6782094"/>
              <a:gd name="connsiteX548" fmla="*/ 10566367 w 12011240"/>
              <a:gd name="connsiteY548" fmla="*/ 5800372 h 6782094"/>
              <a:gd name="connsiteX549" fmla="*/ 10584367 w 12011240"/>
              <a:gd name="connsiteY549" fmla="*/ 5782372 h 6782094"/>
              <a:gd name="connsiteX550" fmla="*/ 10232151 w 12011240"/>
              <a:gd name="connsiteY550" fmla="*/ 5782372 h 6782094"/>
              <a:gd name="connsiteX551" fmla="*/ 10250151 w 12011240"/>
              <a:gd name="connsiteY551" fmla="*/ 5800372 h 6782094"/>
              <a:gd name="connsiteX552" fmla="*/ 10232151 w 12011240"/>
              <a:gd name="connsiteY552" fmla="*/ 5818372 h 6782094"/>
              <a:gd name="connsiteX553" fmla="*/ 10214151 w 12011240"/>
              <a:gd name="connsiteY553" fmla="*/ 5800372 h 6782094"/>
              <a:gd name="connsiteX554" fmla="*/ 10232151 w 12011240"/>
              <a:gd name="connsiteY554" fmla="*/ 5782372 h 6782094"/>
              <a:gd name="connsiteX555" fmla="*/ 9879935 w 12011240"/>
              <a:gd name="connsiteY555" fmla="*/ 5782372 h 6782094"/>
              <a:gd name="connsiteX556" fmla="*/ 9897935 w 12011240"/>
              <a:gd name="connsiteY556" fmla="*/ 5800372 h 6782094"/>
              <a:gd name="connsiteX557" fmla="*/ 9879935 w 12011240"/>
              <a:gd name="connsiteY557" fmla="*/ 5818372 h 6782094"/>
              <a:gd name="connsiteX558" fmla="*/ 9861935 w 12011240"/>
              <a:gd name="connsiteY558" fmla="*/ 5800372 h 6782094"/>
              <a:gd name="connsiteX559" fmla="*/ 9879935 w 12011240"/>
              <a:gd name="connsiteY559" fmla="*/ 5782372 h 6782094"/>
              <a:gd name="connsiteX560" fmla="*/ 9527719 w 12011240"/>
              <a:gd name="connsiteY560" fmla="*/ 5782372 h 6782094"/>
              <a:gd name="connsiteX561" fmla="*/ 9545719 w 12011240"/>
              <a:gd name="connsiteY561" fmla="*/ 5800372 h 6782094"/>
              <a:gd name="connsiteX562" fmla="*/ 9527719 w 12011240"/>
              <a:gd name="connsiteY562" fmla="*/ 5818372 h 6782094"/>
              <a:gd name="connsiteX563" fmla="*/ 9509719 w 12011240"/>
              <a:gd name="connsiteY563" fmla="*/ 5800372 h 6782094"/>
              <a:gd name="connsiteX564" fmla="*/ 9527719 w 12011240"/>
              <a:gd name="connsiteY564" fmla="*/ 5782372 h 6782094"/>
              <a:gd name="connsiteX565" fmla="*/ 9175503 w 12011240"/>
              <a:gd name="connsiteY565" fmla="*/ 5782372 h 6782094"/>
              <a:gd name="connsiteX566" fmla="*/ 9193503 w 12011240"/>
              <a:gd name="connsiteY566" fmla="*/ 5800372 h 6782094"/>
              <a:gd name="connsiteX567" fmla="*/ 9175503 w 12011240"/>
              <a:gd name="connsiteY567" fmla="*/ 5818372 h 6782094"/>
              <a:gd name="connsiteX568" fmla="*/ 9157503 w 12011240"/>
              <a:gd name="connsiteY568" fmla="*/ 5800372 h 6782094"/>
              <a:gd name="connsiteX569" fmla="*/ 9175503 w 12011240"/>
              <a:gd name="connsiteY569" fmla="*/ 5782372 h 6782094"/>
              <a:gd name="connsiteX570" fmla="*/ 8823287 w 12011240"/>
              <a:gd name="connsiteY570" fmla="*/ 5782372 h 6782094"/>
              <a:gd name="connsiteX571" fmla="*/ 8841287 w 12011240"/>
              <a:gd name="connsiteY571" fmla="*/ 5800372 h 6782094"/>
              <a:gd name="connsiteX572" fmla="*/ 8823287 w 12011240"/>
              <a:gd name="connsiteY572" fmla="*/ 5818372 h 6782094"/>
              <a:gd name="connsiteX573" fmla="*/ 8805287 w 12011240"/>
              <a:gd name="connsiteY573" fmla="*/ 5800372 h 6782094"/>
              <a:gd name="connsiteX574" fmla="*/ 8823287 w 12011240"/>
              <a:gd name="connsiteY574" fmla="*/ 5782372 h 6782094"/>
              <a:gd name="connsiteX575" fmla="*/ 8471071 w 12011240"/>
              <a:gd name="connsiteY575" fmla="*/ 5782372 h 6782094"/>
              <a:gd name="connsiteX576" fmla="*/ 8489071 w 12011240"/>
              <a:gd name="connsiteY576" fmla="*/ 5800372 h 6782094"/>
              <a:gd name="connsiteX577" fmla="*/ 8471071 w 12011240"/>
              <a:gd name="connsiteY577" fmla="*/ 5818372 h 6782094"/>
              <a:gd name="connsiteX578" fmla="*/ 8453071 w 12011240"/>
              <a:gd name="connsiteY578" fmla="*/ 5800372 h 6782094"/>
              <a:gd name="connsiteX579" fmla="*/ 8471071 w 12011240"/>
              <a:gd name="connsiteY579" fmla="*/ 5782372 h 6782094"/>
              <a:gd name="connsiteX580" fmla="*/ 8118855 w 12011240"/>
              <a:gd name="connsiteY580" fmla="*/ 5782372 h 6782094"/>
              <a:gd name="connsiteX581" fmla="*/ 8136855 w 12011240"/>
              <a:gd name="connsiteY581" fmla="*/ 5800372 h 6782094"/>
              <a:gd name="connsiteX582" fmla="*/ 8118855 w 12011240"/>
              <a:gd name="connsiteY582" fmla="*/ 5818372 h 6782094"/>
              <a:gd name="connsiteX583" fmla="*/ 8100855 w 12011240"/>
              <a:gd name="connsiteY583" fmla="*/ 5800372 h 6782094"/>
              <a:gd name="connsiteX584" fmla="*/ 8118855 w 12011240"/>
              <a:gd name="connsiteY584" fmla="*/ 5782372 h 6782094"/>
              <a:gd name="connsiteX585" fmla="*/ 7766639 w 12011240"/>
              <a:gd name="connsiteY585" fmla="*/ 5782372 h 6782094"/>
              <a:gd name="connsiteX586" fmla="*/ 7784639 w 12011240"/>
              <a:gd name="connsiteY586" fmla="*/ 5800372 h 6782094"/>
              <a:gd name="connsiteX587" fmla="*/ 7766639 w 12011240"/>
              <a:gd name="connsiteY587" fmla="*/ 5818372 h 6782094"/>
              <a:gd name="connsiteX588" fmla="*/ 7748639 w 12011240"/>
              <a:gd name="connsiteY588" fmla="*/ 5800372 h 6782094"/>
              <a:gd name="connsiteX589" fmla="*/ 7766639 w 12011240"/>
              <a:gd name="connsiteY589" fmla="*/ 5782372 h 6782094"/>
              <a:gd name="connsiteX590" fmla="*/ 7414423 w 12011240"/>
              <a:gd name="connsiteY590" fmla="*/ 5782372 h 6782094"/>
              <a:gd name="connsiteX591" fmla="*/ 7432423 w 12011240"/>
              <a:gd name="connsiteY591" fmla="*/ 5800372 h 6782094"/>
              <a:gd name="connsiteX592" fmla="*/ 7414423 w 12011240"/>
              <a:gd name="connsiteY592" fmla="*/ 5818372 h 6782094"/>
              <a:gd name="connsiteX593" fmla="*/ 7396423 w 12011240"/>
              <a:gd name="connsiteY593" fmla="*/ 5800372 h 6782094"/>
              <a:gd name="connsiteX594" fmla="*/ 7414423 w 12011240"/>
              <a:gd name="connsiteY594" fmla="*/ 5782372 h 6782094"/>
              <a:gd name="connsiteX595" fmla="*/ 7062207 w 12011240"/>
              <a:gd name="connsiteY595" fmla="*/ 5782372 h 6782094"/>
              <a:gd name="connsiteX596" fmla="*/ 7080207 w 12011240"/>
              <a:gd name="connsiteY596" fmla="*/ 5800372 h 6782094"/>
              <a:gd name="connsiteX597" fmla="*/ 7062207 w 12011240"/>
              <a:gd name="connsiteY597" fmla="*/ 5818372 h 6782094"/>
              <a:gd name="connsiteX598" fmla="*/ 7044207 w 12011240"/>
              <a:gd name="connsiteY598" fmla="*/ 5800372 h 6782094"/>
              <a:gd name="connsiteX599" fmla="*/ 7062207 w 12011240"/>
              <a:gd name="connsiteY599" fmla="*/ 5782372 h 6782094"/>
              <a:gd name="connsiteX600" fmla="*/ 6709991 w 12011240"/>
              <a:gd name="connsiteY600" fmla="*/ 5782372 h 6782094"/>
              <a:gd name="connsiteX601" fmla="*/ 6727991 w 12011240"/>
              <a:gd name="connsiteY601" fmla="*/ 5800372 h 6782094"/>
              <a:gd name="connsiteX602" fmla="*/ 6709991 w 12011240"/>
              <a:gd name="connsiteY602" fmla="*/ 5818372 h 6782094"/>
              <a:gd name="connsiteX603" fmla="*/ 6691991 w 12011240"/>
              <a:gd name="connsiteY603" fmla="*/ 5800372 h 6782094"/>
              <a:gd name="connsiteX604" fmla="*/ 6709991 w 12011240"/>
              <a:gd name="connsiteY604" fmla="*/ 5782372 h 6782094"/>
              <a:gd name="connsiteX605" fmla="*/ 6357775 w 12011240"/>
              <a:gd name="connsiteY605" fmla="*/ 5782372 h 6782094"/>
              <a:gd name="connsiteX606" fmla="*/ 6375775 w 12011240"/>
              <a:gd name="connsiteY606" fmla="*/ 5800372 h 6782094"/>
              <a:gd name="connsiteX607" fmla="*/ 6357775 w 12011240"/>
              <a:gd name="connsiteY607" fmla="*/ 5818372 h 6782094"/>
              <a:gd name="connsiteX608" fmla="*/ 6339775 w 12011240"/>
              <a:gd name="connsiteY608" fmla="*/ 5800372 h 6782094"/>
              <a:gd name="connsiteX609" fmla="*/ 6357775 w 12011240"/>
              <a:gd name="connsiteY609" fmla="*/ 5782372 h 6782094"/>
              <a:gd name="connsiteX610" fmla="*/ 6005562 w 12011240"/>
              <a:gd name="connsiteY610" fmla="*/ 5782372 h 6782094"/>
              <a:gd name="connsiteX611" fmla="*/ 6023559 w 12011240"/>
              <a:gd name="connsiteY611" fmla="*/ 5800372 h 6782094"/>
              <a:gd name="connsiteX612" fmla="*/ 6005562 w 12011240"/>
              <a:gd name="connsiteY612" fmla="*/ 5818372 h 6782094"/>
              <a:gd name="connsiteX613" fmla="*/ 5987561 w 12011240"/>
              <a:gd name="connsiteY613" fmla="*/ 5800372 h 6782094"/>
              <a:gd name="connsiteX614" fmla="*/ 6005562 w 12011240"/>
              <a:gd name="connsiteY614" fmla="*/ 5782372 h 6782094"/>
              <a:gd name="connsiteX615" fmla="*/ 5653360 w 12011240"/>
              <a:gd name="connsiteY615" fmla="*/ 5782372 h 6782094"/>
              <a:gd name="connsiteX616" fmla="*/ 5671359 w 12011240"/>
              <a:gd name="connsiteY616" fmla="*/ 5800372 h 6782094"/>
              <a:gd name="connsiteX617" fmla="*/ 5653360 w 12011240"/>
              <a:gd name="connsiteY617" fmla="*/ 5818372 h 6782094"/>
              <a:gd name="connsiteX618" fmla="*/ 5635361 w 12011240"/>
              <a:gd name="connsiteY618" fmla="*/ 5800372 h 6782094"/>
              <a:gd name="connsiteX619" fmla="*/ 5653360 w 12011240"/>
              <a:gd name="connsiteY619" fmla="*/ 5782372 h 6782094"/>
              <a:gd name="connsiteX620" fmla="*/ 5301162 w 12011240"/>
              <a:gd name="connsiteY620" fmla="*/ 5782372 h 6782094"/>
              <a:gd name="connsiteX621" fmla="*/ 5319162 w 12011240"/>
              <a:gd name="connsiteY621" fmla="*/ 5800372 h 6782094"/>
              <a:gd name="connsiteX622" fmla="*/ 5301162 w 12011240"/>
              <a:gd name="connsiteY622" fmla="*/ 5818372 h 6782094"/>
              <a:gd name="connsiteX623" fmla="*/ 5283159 w 12011240"/>
              <a:gd name="connsiteY623" fmla="*/ 5800372 h 6782094"/>
              <a:gd name="connsiteX624" fmla="*/ 5301162 w 12011240"/>
              <a:gd name="connsiteY624" fmla="*/ 5782372 h 6782094"/>
              <a:gd name="connsiteX625" fmla="*/ 4948953 w 12011240"/>
              <a:gd name="connsiteY625" fmla="*/ 5782372 h 6782094"/>
              <a:gd name="connsiteX626" fmla="*/ 4966948 w 12011240"/>
              <a:gd name="connsiteY626" fmla="*/ 5800372 h 6782094"/>
              <a:gd name="connsiteX627" fmla="*/ 4948953 w 12011240"/>
              <a:gd name="connsiteY627" fmla="*/ 5818372 h 6782094"/>
              <a:gd name="connsiteX628" fmla="*/ 4930958 w 12011240"/>
              <a:gd name="connsiteY628" fmla="*/ 5800372 h 6782094"/>
              <a:gd name="connsiteX629" fmla="*/ 4948953 w 12011240"/>
              <a:gd name="connsiteY629" fmla="*/ 5782372 h 6782094"/>
              <a:gd name="connsiteX630" fmla="*/ 4596735 w 12011240"/>
              <a:gd name="connsiteY630" fmla="*/ 5782372 h 6782094"/>
              <a:gd name="connsiteX631" fmla="*/ 4614734 w 12011240"/>
              <a:gd name="connsiteY631" fmla="*/ 5800372 h 6782094"/>
              <a:gd name="connsiteX632" fmla="*/ 4596735 w 12011240"/>
              <a:gd name="connsiteY632" fmla="*/ 5818372 h 6782094"/>
              <a:gd name="connsiteX633" fmla="*/ 4578731 w 12011240"/>
              <a:gd name="connsiteY633" fmla="*/ 5800372 h 6782094"/>
              <a:gd name="connsiteX634" fmla="*/ 4596735 w 12011240"/>
              <a:gd name="connsiteY634" fmla="*/ 5782372 h 6782094"/>
              <a:gd name="connsiteX635" fmla="*/ 4244510 w 12011240"/>
              <a:gd name="connsiteY635" fmla="*/ 5782372 h 6782094"/>
              <a:gd name="connsiteX636" fmla="*/ 4262512 w 12011240"/>
              <a:gd name="connsiteY636" fmla="*/ 5800372 h 6782094"/>
              <a:gd name="connsiteX637" fmla="*/ 4244510 w 12011240"/>
              <a:gd name="connsiteY637" fmla="*/ 5818372 h 6782094"/>
              <a:gd name="connsiteX638" fmla="*/ 4226508 w 12011240"/>
              <a:gd name="connsiteY638" fmla="*/ 5800372 h 6782094"/>
              <a:gd name="connsiteX639" fmla="*/ 4244510 w 12011240"/>
              <a:gd name="connsiteY639" fmla="*/ 5782372 h 6782094"/>
              <a:gd name="connsiteX640" fmla="*/ 3892357 w 12011240"/>
              <a:gd name="connsiteY640" fmla="*/ 5782372 h 6782094"/>
              <a:gd name="connsiteX641" fmla="*/ 3910359 w 12011240"/>
              <a:gd name="connsiteY641" fmla="*/ 5800372 h 6782094"/>
              <a:gd name="connsiteX642" fmla="*/ 3892357 w 12011240"/>
              <a:gd name="connsiteY642" fmla="*/ 5818372 h 6782094"/>
              <a:gd name="connsiteX643" fmla="*/ 3874355 w 12011240"/>
              <a:gd name="connsiteY643" fmla="*/ 5800372 h 6782094"/>
              <a:gd name="connsiteX644" fmla="*/ 3892357 w 12011240"/>
              <a:gd name="connsiteY644" fmla="*/ 5782372 h 6782094"/>
              <a:gd name="connsiteX645" fmla="*/ 3540108 w 12011240"/>
              <a:gd name="connsiteY645" fmla="*/ 5782372 h 6782094"/>
              <a:gd name="connsiteX646" fmla="*/ 3558105 w 12011240"/>
              <a:gd name="connsiteY646" fmla="*/ 5800372 h 6782094"/>
              <a:gd name="connsiteX647" fmla="*/ 3540108 w 12011240"/>
              <a:gd name="connsiteY647" fmla="*/ 5818372 h 6782094"/>
              <a:gd name="connsiteX648" fmla="*/ 3522111 w 12011240"/>
              <a:gd name="connsiteY648" fmla="*/ 5800372 h 6782094"/>
              <a:gd name="connsiteX649" fmla="*/ 3540108 w 12011240"/>
              <a:gd name="connsiteY649" fmla="*/ 5782372 h 6782094"/>
              <a:gd name="connsiteX650" fmla="*/ 3187939 w 12011240"/>
              <a:gd name="connsiteY650" fmla="*/ 5782372 h 6782094"/>
              <a:gd name="connsiteX651" fmla="*/ 3205938 w 12011240"/>
              <a:gd name="connsiteY651" fmla="*/ 5800372 h 6782094"/>
              <a:gd name="connsiteX652" fmla="*/ 3187939 w 12011240"/>
              <a:gd name="connsiteY652" fmla="*/ 5818372 h 6782094"/>
              <a:gd name="connsiteX653" fmla="*/ 3169941 w 12011240"/>
              <a:gd name="connsiteY653" fmla="*/ 5800372 h 6782094"/>
              <a:gd name="connsiteX654" fmla="*/ 3187939 w 12011240"/>
              <a:gd name="connsiteY654" fmla="*/ 5782372 h 6782094"/>
              <a:gd name="connsiteX655" fmla="*/ 2835721 w 12011240"/>
              <a:gd name="connsiteY655" fmla="*/ 5782372 h 6782094"/>
              <a:gd name="connsiteX656" fmla="*/ 2853724 w 12011240"/>
              <a:gd name="connsiteY656" fmla="*/ 5800372 h 6782094"/>
              <a:gd name="connsiteX657" fmla="*/ 2835721 w 12011240"/>
              <a:gd name="connsiteY657" fmla="*/ 5818372 h 6782094"/>
              <a:gd name="connsiteX658" fmla="*/ 2817722 w 12011240"/>
              <a:gd name="connsiteY658" fmla="*/ 5800372 h 6782094"/>
              <a:gd name="connsiteX659" fmla="*/ 2835721 w 12011240"/>
              <a:gd name="connsiteY659" fmla="*/ 5782372 h 6782094"/>
              <a:gd name="connsiteX660" fmla="*/ 2483514 w 12011240"/>
              <a:gd name="connsiteY660" fmla="*/ 5782372 h 6782094"/>
              <a:gd name="connsiteX661" fmla="*/ 2501513 w 12011240"/>
              <a:gd name="connsiteY661" fmla="*/ 5800372 h 6782094"/>
              <a:gd name="connsiteX662" fmla="*/ 2483514 w 12011240"/>
              <a:gd name="connsiteY662" fmla="*/ 5818372 h 6782094"/>
              <a:gd name="connsiteX663" fmla="*/ 2465508 w 12011240"/>
              <a:gd name="connsiteY663" fmla="*/ 5800372 h 6782094"/>
              <a:gd name="connsiteX664" fmla="*/ 2483514 w 12011240"/>
              <a:gd name="connsiteY664" fmla="*/ 5782372 h 6782094"/>
              <a:gd name="connsiteX665" fmla="*/ 2131303 w 12011240"/>
              <a:gd name="connsiteY665" fmla="*/ 5782372 h 6782094"/>
              <a:gd name="connsiteX666" fmla="*/ 2149302 w 12011240"/>
              <a:gd name="connsiteY666" fmla="*/ 5800372 h 6782094"/>
              <a:gd name="connsiteX667" fmla="*/ 2131303 w 12011240"/>
              <a:gd name="connsiteY667" fmla="*/ 5818372 h 6782094"/>
              <a:gd name="connsiteX668" fmla="*/ 2113305 w 12011240"/>
              <a:gd name="connsiteY668" fmla="*/ 5800372 h 6782094"/>
              <a:gd name="connsiteX669" fmla="*/ 2131303 w 12011240"/>
              <a:gd name="connsiteY669" fmla="*/ 5782372 h 6782094"/>
              <a:gd name="connsiteX670" fmla="*/ 1779084 w 12011240"/>
              <a:gd name="connsiteY670" fmla="*/ 5782372 h 6782094"/>
              <a:gd name="connsiteX671" fmla="*/ 1797083 w 12011240"/>
              <a:gd name="connsiteY671" fmla="*/ 5800372 h 6782094"/>
              <a:gd name="connsiteX672" fmla="*/ 1779084 w 12011240"/>
              <a:gd name="connsiteY672" fmla="*/ 5818372 h 6782094"/>
              <a:gd name="connsiteX673" fmla="*/ 1761084 w 12011240"/>
              <a:gd name="connsiteY673" fmla="*/ 5800372 h 6782094"/>
              <a:gd name="connsiteX674" fmla="*/ 1779084 w 12011240"/>
              <a:gd name="connsiteY674" fmla="*/ 5782372 h 6782094"/>
              <a:gd name="connsiteX675" fmla="*/ 1426867 w 12011240"/>
              <a:gd name="connsiteY675" fmla="*/ 5782372 h 6782094"/>
              <a:gd name="connsiteX676" fmla="*/ 1444867 w 12011240"/>
              <a:gd name="connsiteY676" fmla="*/ 5800372 h 6782094"/>
              <a:gd name="connsiteX677" fmla="*/ 1426867 w 12011240"/>
              <a:gd name="connsiteY677" fmla="*/ 5818372 h 6782094"/>
              <a:gd name="connsiteX678" fmla="*/ 1408867 w 12011240"/>
              <a:gd name="connsiteY678" fmla="*/ 5800372 h 6782094"/>
              <a:gd name="connsiteX679" fmla="*/ 1426867 w 12011240"/>
              <a:gd name="connsiteY679" fmla="*/ 5782372 h 6782094"/>
              <a:gd name="connsiteX680" fmla="*/ 1074650 w 12011240"/>
              <a:gd name="connsiteY680" fmla="*/ 5782372 h 6782094"/>
              <a:gd name="connsiteX681" fmla="*/ 1092650 w 12011240"/>
              <a:gd name="connsiteY681" fmla="*/ 5800372 h 6782094"/>
              <a:gd name="connsiteX682" fmla="*/ 1074650 w 12011240"/>
              <a:gd name="connsiteY682" fmla="*/ 5818372 h 6782094"/>
              <a:gd name="connsiteX683" fmla="*/ 1056651 w 12011240"/>
              <a:gd name="connsiteY683" fmla="*/ 5800372 h 6782094"/>
              <a:gd name="connsiteX684" fmla="*/ 1074650 w 12011240"/>
              <a:gd name="connsiteY684" fmla="*/ 5782372 h 6782094"/>
              <a:gd name="connsiteX685" fmla="*/ 722434 w 12011240"/>
              <a:gd name="connsiteY685" fmla="*/ 5782372 h 6782094"/>
              <a:gd name="connsiteX686" fmla="*/ 740434 w 12011240"/>
              <a:gd name="connsiteY686" fmla="*/ 5800372 h 6782094"/>
              <a:gd name="connsiteX687" fmla="*/ 722434 w 12011240"/>
              <a:gd name="connsiteY687" fmla="*/ 5818372 h 6782094"/>
              <a:gd name="connsiteX688" fmla="*/ 704434 w 12011240"/>
              <a:gd name="connsiteY688" fmla="*/ 5800372 h 6782094"/>
              <a:gd name="connsiteX689" fmla="*/ 722434 w 12011240"/>
              <a:gd name="connsiteY689" fmla="*/ 5782372 h 6782094"/>
              <a:gd name="connsiteX690" fmla="*/ 370218 w 12011240"/>
              <a:gd name="connsiteY690" fmla="*/ 5782372 h 6782094"/>
              <a:gd name="connsiteX691" fmla="*/ 388218 w 12011240"/>
              <a:gd name="connsiteY691" fmla="*/ 5800372 h 6782094"/>
              <a:gd name="connsiteX692" fmla="*/ 370218 w 12011240"/>
              <a:gd name="connsiteY692" fmla="*/ 5818372 h 6782094"/>
              <a:gd name="connsiteX693" fmla="*/ 352218 w 12011240"/>
              <a:gd name="connsiteY693" fmla="*/ 5800372 h 6782094"/>
              <a:gd name="connsiteX694" fmla="*/ 370218 w 12011240"/>
              <a:gd name="connsiteY694" fmla="*/ 5782372 h 6782094"/>
              <a:gd name="connsiteX695" fmla="*/ 18001 w 12011240"/>
              <a:gd name="connsiteY695" fmla="*/ 5782372 h 6782094"/>
              <a:gd name="connsiteX696" fmla="*/ 36001 w 12011240"/>
              <a:gd name="connsiteY696" fmla="*/ 5800372 h 6782094"/>
              <a:gd name="connsiteX697" fmla="*/ 18001 w 12011240"/>
              <a:gd name="connsiteY697" fmla="*/ 5818372 h 6782094"/>
              <a:gd name="connsiteX698" fmla="*/ 1 w 12011240"/>
              <a:gd name="connsiteY698" fmla="*/ 5800372 h 6782094"/>
              <a:gd name="connsiteX699" fmla="*/ 18001 w 12011240"/>
              <a:gd name="connsiteY699" fmla="*/ 5782372 h 6782094"/>
              <a:gd name="connsiteX700" fmla="*/ 11993240 w 12011240"/>
              <a:gd name="connsiteY700" fmla="*/ 5461129 h 6782094"/>
              <a:gd name="connsiteX701" fmla="*/ 12011240 w 12011240"/>
              <a:gd name="connsiteY701" fmla="*/ 5479129 h 6782094"/>
              <a:gd name="connsiteX702" fmla="*/ 11993240 w 12011240"/>
              <a:gd name="connsiteY702" fmla="*/ 5497129 h 6782094"/>
              <a:gd name="connsiteX703" fmla="*/ 11975240 w 12011240"/>
              <a:gd name="connsiteY703" fmla="*/ 5479129 h 6782094"/>
              <a:gd name="connsiteX704" fmla="*/ 11993240 w 12011240"/>
              <a:gd name="connsiteY704" fmla="*/ 5461129 h 6782094"/>
              <a:gd name="connsiteX705" fmla="*/ 11641015 w 12011240"/>
              <a:gd name="connsiteY705" fmla="*/ 5461129 h 6782094"/>
              <a:gd name="connsiteX706" fmla="*/ 11659015 w 12011240"/>
              <a:gd name="connsiteY706" fmla="*/ 5479129 h 6782094"/>
              <a:gd name="connsiteX707" fmla="*/ 11641015 w 12011240"/>
              <a:gd name="connsiteY707" fmla="*/ 5497129 h 6782094"/>
              <a:gd name="connsiteX708" fmla="*/ 11623015 w 12011240"/>
              <a:gd name="connsiteY708" fmla="*/ 5479129 h 6782094"/>
              <a:gd name="connsiteX709" fmla="*/ 11641015 w 12011240"/>
              <a:gd name="connsiteY709" fmla="*/ 5461129 h 6782094"/>
              <a:gd name="connsiteX710" fmla="*/ 11288799 w 12011240"/>
              <a:gd name="connsiteY710" fmla="*/ 5461129 h 6782094"/>
              <a:gd name="connsiteX711" fmla="*/ 11306799 w 12011240"/>
              <a:gd name="connsiteY711" fmla="*/ 5479129 h 6782094"/>
              <a:gd name="connsiteX712" fmla="*/ 11288799 w 12011240"/>
              <a:gd name="connsiteY712" fmla="*/ 5497129 h 6782094"/>
              <a:gd name="connsiteX713" fmla="*/ 11270799 w 12011240"/>
              <a:gd name="connsiteY713" fmla="*/ 5479129 h 6782094"/>
              <a:gd name="connsiteX714" fmla="*/ 11288799 w 12011240"/>
              <a:gd name="connsiteY714" fmla="*/ 5461129 h 6782094"/>
              <a:gd name="connsiteX715" fmla="*/ 10936583 w 12011240"/>
              <a:gd name="connsiteY715" fmla="*/ 5461129 h 6782094"/>
              <a:gd name="connsiteX716" fmla="*/ 10954583 w 12011240"/>
              <a:gd name="connsiteY716" fmla="*/ 5479129 h 6782094"/>
              <a:gd name="connsiteX717" fmla="*/ 10936583 w 12011240"/>
              <a:gd name="connsiteY717" fmla="*/ 5497129 h 6782094"/>
              <a:gd name="connsiteX718" fmla="*/ 10918583 w 12011240"/>
              <a:gd name="connsiteY718" fmla="*/ 5479129 h 6782094"/>
              <a:gd name="connsiteX719" fmla="*/ 10936583 w 12011240"/>
              <a:gd name="connsiteY719" fmla="*/ 5461129 h 6782094"/>
              <a:gd name="connsiteX720" fmla="*/ 10584367 w 12011240"/>
              <a:gd name="connsiteY720" fmla="*/ 5461129 h 6782094"/>
              <a:gd name="connsiteX721" fmla="*/ 10602367 w 12011240"/>
              <a:gd name="connsiteY721" fmla="*/ 5479129 h 6782094"/>
              <a:gd name="connsiteX722" fmla="*/ 10584367 w 12011240"/>
              <a:gd name="connsiteY722" fmla="*/ 5497129 h 6782094"/>
              <a:gd name="connsiteX723" fmla="*/ 10566367 w 12011240"/>
              <a:gd name="connsiteY723" fmla="*/ 5479129 h 6782094"/>
              <a:gd name="connsiteX724" fmla="*/ 10584367 w 12011240"/>
              <a:gd name="connsiteY724" fmla="*/ 5461129 h 6782094"/>
              <a:gd name="connsiteX725" fmla="*/ 10232151 w 12011240"/>
              <a:gd name="connsiteY725" fmla="*/ 5461129 h 6782094"/>
              <a:gd name="connsiteX726" fmla="*/ 10250151 w 12011240"/>
              <a:gd name="connsiteY726" fmla="*/ 5479129 h 6782094"/>
              <a:gd name="connsiteX727" fmla="*/ 10232151 w 12011240"/>
              <a:gd name="connsiteY727" fmla="*/ 5497129 h 6782094"/>
              <a:gd name="connsiteX728" fmla="*/ 10214151 w 12011240"/>
              <a:gd name="connsiteY728" fmla="*/ 5479129 h 6782094"/>
              <a:gd name="connsiteX729" fmla="*/ 10232151 w 12011240"/>
              <a:gd name="connsiteY729" fmla="*/ 5461129 h 6782094"/>
              <a:gd name="connsiteX730" fmla="*/ 9879935 w 12011240"/>
              <a:gd name="connsiteY730" fmla="*/ 5461129 h 6782094"/>
              <a:gd name="connsiteX731" fmla="*/ 9897935 w 12011240"/>
              <a:gd name="connsiteY731" fmla="*/ 5479129 h 6782094"/>
              <a:gd name="connsiteX732" fmla="*/ 9879935 w 12011240"/>
              <a:gd name="connsiteY732" fmla="*/ 5497129 h 6782094"/>
              <a:gd name="connsiteX733" fmla="*/ 9861935 w 12011240"/>
              <a:gd name="connsiteY733" fmla="*/ 5479129 h 6782094"/>
              <a:gd name="connsiteX734" fmla="*/ 9879935 w 12011240"/>
              <a:gd name="connsiteY734" fmla="*/ 5461129 h 6782094"/>
              <a:gd name="connsiteX735" fmla="*/ 9527719 w 12011240"/>
              <a:gd name="connsiteY735" fmla="*/ 5461129 h 6782094"/>
              <a:gd name="connsiteX736" fmla="*/ 9545719 w 12011240"/>
              <a:gd name="connsiteY736" fmla="*/ 5479129 h 6782094"/>
              <a:gd name="connsiteX737" fmla="*/ 9527719 w 12011240"/>
              <a:gd name="connsiteY737" fmla="*/ 5497129 h 6782094"/>
              <a:gd name="connsiteX738" fmla="*/ 9509719 w 12011240"/>
              <a:gd name="connsiteY738" fmla="*/ 5479129 h 6782094"/>
              <a:gd name="connsiteX739" fmla="*/ 9527719 w 12011240"/>
              <a:gd name="connsiteY739" fmla="*/ 5461129 h 6782094"/>
              <a:gd name="connsiteX740" fmla="*/ 9175503 w 12011240"/>
              <a:gd name="connsiteY740" fmla="*/ 5461129 h 6782094"/>
              <a:gd name="connsiteX741" fmla="*/ 9193503 w 12011240"/>
              <a:gd name="connsiteY741" fmla="*/ 5479129 h 6782094"/>
              <a:gd name="connsiteX742" fmla="*/ 9175503 w 12011240"/>
              <a:gd name="connsiteY742" fmla="*/ 5497129 h 6782094"/>
              <a:gd name="connsiteX743" fmla="*/ 9157503 w 12011240"/>
              <a:gd name="connsiteY743" fmla="*/ 5479129 h 6782094"/>
              <a:gd name="connsiteX744" fmla="*/ 9175503 w 12011240"/>
              <a:gd name="connsiteY744" fmla="*/ 5461129 h 6782094"/>
              <a:gd name="connsiteX745" fmla="*/ 8823287 w 12011240"/>
              <a:gd name="connsiteY745" fmla="*/ 5461129 h 6782094"/>
              <a:gd name="connsiteX746" fmla="*/ 8841287 w 12011240"/>
              <a:gd name="connsiteY746" fmla="*/ 5479129 h 6782094"/>
              <a:gd name="connsiteX747" fmla="*/ 8823287 w 12011240"/>
              <a:gd name="connsiteY747" fmla="*/ 5497129 h 6782094"/>
              <a:gd name="connsiteX748" fmla="*/ 8805287 w 12011240"/>
              <a:gd name="connsiteY748" fmla="*/ 5479129 h 6782094"/>
              <a:gd name="connsiteX749" fmla="*/ 8823287 w 12011240"/>
              <a:gd name="connsiteY749" fmla="*/ 5461129 h 6782094"/>
              <a:gd name="connsiteX750" fmla="*/ 8471071 w 12011240"/>
              <a:gd name="connsiteY750" fmla="*/ 5461129 h 6782094"/>
              <a:gd name="connsiteX751" fmla="*/ 8489071 w 12011240"/>
              <a:gd name="connsiteY751" fmla="*/ 5479129 h 6782094"/>
              <a:gd name="connsiteX752" fmla="*/ 8471071 w 12011240"/>
              <a:gd name="connsiteY752" fmla="*/ 5497129 h 6782094"/>
              <a:gd name="connsiteX753" fmla="*/ 8453071 w 12011240"/>
              <a:gd name="connsiteY753" fmla="*/ 5479129 h 6782094"/>
              <a:gd name="connsiteX754" fmla="*/ 8471071 w 12011240"/>
              <a:gd name="connsiteY754" fmla="*/ 5461129 h 6782094"/>
              <a:gd name="connsiteX755" fmla="*/ 8118855 w 12011240"/>
              <a:gd name="connsiteY755" fmla="*/ 5461129 h 6782094"/>
              <a:gd name="connsiteX756" fmla="*/ 8136855 w 12011240"/>
              <a:gd name="connsiteY756" fmla="*/ 5479129 h 6782094"/>
              <a:gd name="connsiteX757" fmla="*/ 8118855 w 12011240"/>
              <a:gd name="connsiteY757" fmla="*/ 5497129 h 6782094"/>
              <a:gd name="connsiteX758" fmla="*/ 8100855 w 12011240"/>
              <a:gd name="connsiteY758" fmla="*/ 5479129 h 6782094"/>
              <a:gd name="connsiteX759" fmla="*/ 8118855 w 12011240"/>
              <a:gd name="connsiteY759" fmla="*/ 5461129 h 6782094"/>
              <a:gd name="connsiteX760" fmla="*/ 7766639 w 12011240"/>
              <a:gd name="connsiteY760" fmla="*/ 5461129 h 6782094"/>
              <a:gd name="connsiteX761" fmla="*/ 7784639 w 12011240"/>
              <a:gd name="connsiteY761" fmla="*/ 5479129 h 6782094"/>
              <a:gd name="connsiteX762" fmla="*/ 7766639 w 12011240"/>
              <a:gd name="connsiteY762" fmla="*/ 5497129 h 6782094"/>
              <a:gd name="connsiteX763" fmla="*/ 7748639 w 12011240"/>
              <a:gd name="connsiteY763" fmla="*/ 5479129 h 6782094"/>
              <a:gd name="connsiteX764" fmla="*/ 7766639 w 12011240"/>
              <a:gd name="connsiteY764" fmla="*/ 5461129 h 6782094"/>
              <a:gd name="connsiteX765" fmla="*/ 7414423 w 12011240"/>
              <a:gd name="connsiteY765" fmla="*/ 5461129 h 6782094"/>
              <a:gd name="connsiteX766" fmla="*/ 7432423 w 12011240"/>
              <a:gd name="connsiteY766" fmla="*/ 5479129 h 6782094"/>
              <a:gd name="connsiteX767" fmla="*/ 7414423 w 12011240"/>
              <a:gd name="connsiteY767" fmla="*/ 5497129 h 6782094"/>
              <a:gd name="connsiteX768" fmla="*/ 7396423 w 12011240"/>
              <a:gd name="connsiteY768" fmla="*/ 5479129 h 6782094"/>
              <a:gd name="connsiteX769" fmla="*/ 7414423 w 12011240"/>
              <a:gd name="connsiteY769" fmla="*/ 5461129 h 6782094"/>
              <a:gd name="connsiteX770" fmla="*/ 7062207 w 12011240"/>
              <a:gd name="connsiteY770" fmla="*/ 5461129 h 6782094"/>
              <a:gd name="connsiteX771" fmla="*/ 7080207 w 12011240"/>
              <a:gd name="connsiteY771" fmla="*/ 5479129 h 6782094"/>
              <a:gd name="connsiteX772" fmla="*/ 7062207 w 12011240"/>
              <a:gd name="connsiteY772" fmla="*/ 5497129 h 6782094"/>
              <a:gd name="connsiteX773" fmla="*/ 7044207 w 12011240"/>
              <a:gd name="connsiteY773" fmla="*/ 5479129 h 6782094"/>
              <a:gd name="connsiteX774" fmla="*/ 7062207 w 12011240"/>
              <a:gd name="connsiteY774" fmla="*/ 5461129 h 6782094"/>
              <a:gd name="connsiteX775" fmla="*/ 6709991 w 12011240"/>
              <a:gd name="connsiteY775" fmla="*/ 5461129 h 6782094"/>
              <a:gd name="connsiteX776" fmla="*/ 6727991 w 12011240"/>
              <a:gd name="connsiteY776" fmla="*/ 5479129 h 6782094"/>
              <a:gd name="connsiteX777" fmla="*/ 6709991 w 12011240"/>
              <a:gd name="connsiteY777" fmla="*/ 5497129 h 6782094"/>
              <a:gd name="connsiteX778" fmla="*/ 6691991 w 12011240"/>
              <a:gd name="connsiteY778" fmla="*/ 5479129 h 6782094"/>
              <a:gd name="connsiteX779" fmla="*/ 6709991 w 12011240"/>
              <a:gd name="connsiteY779" fmla="*/ 5461129 h 6782094"/>
              <a:gd name="connsiteX780" fmla="*/ 6357775 w 12011240"/>
              <a:gd name="connsiteY780" fmla="*/ 5461129 h 6782094"/>
              <a:gd name="connsiteX781" fmla="*/ 6375775 w 12011240"/>
              <a:gd name="connsiteY781" fmla="*/ 5479129 h 6782094"/>
              <a:gd name="connsiteX782" fmla="*/ 6357775 w 12011240"/>
              <a:gd name="connsiteY782" fmla="*/ 5497129 h 6782094"/>
              <a:gd name="connsiteX783" fmla="*/ 6339775 w 12011240"/>
              <a:gd name="connsiteY783" fmla="*/ 5479129 h 6782094"/>
              <a:gd name="connsiteX784" fmla="*/ 6357775 w 12011240"/>
              <a:gd name="connsiteY784" fmla="*/ 5461129 h 6782094"/>
              <a:gd name="connsiteX785" fmla="*/ 6005562 w 12011240"/>
              <a:gd name="connsiteY785" fmla="*/ 5461129 h 6782094"/>
              <a:gd name="connsiteX786" fmla="*/ 6023559 w 12011240"/>
              <a:gd name="connsiteY786" fmla="*/ 5479129 h 6782094"/>
              <a:gd name="connsiteX787" fmla="*/ 6005562 w 12011240"/>
              <a:gd name="connsiteY787" fmla="*/ 5497129 h 6782094"/>
              <a:gd name="connsiteX788" fmla="*/ 5987561 w 12011240"/>
              <a:gd name="connsiteY788" fmla="*/ 5479129 h 6782094"/>
              <a:gd name="connsiteX789" fmla="*/ 6005562 w 12011240"/>
              <a:gd name="connsiteY789" fmla="*/ 5461129 h 6782094"/>
              <a:gd name="connsiteX790" fmla="*/ 5653360 w 12011240"/>
              <a:gd name="connsiteY790" fmla="*/ 5461129 h 6782094"/>
              <a:gd name="connsiteX791" fmla="*/ 5671359 w 12011240"/>
              <a:gd name="connsiteY791" fmla="*/ 5479129 h 6782094"/>
              <a:gd name="connsiteX792" fmla="*/ 5653360 w 12011240"/>
              <a:gd name="connsiteY792" fmla="*/ 5497129 h 6782094"/>
              <a:gd name="connsiteX793" fmla="*/ 5635361 w 12011240"/>
              <a:gd name="connsiteY793" fmla="*/ 5479129 h 6782094"/>
              <a:gd name="connsiteX794" fmla="*/ 5653360 w 12011240"/>
              <a:gd name="connsiteY794" fmla="*/ 5461129 h 6782094"/>
              <a:gd name="connsiteX795" fmla="*/ 5301162 w 12011240"/>
              <a:gd name="connsiteY795" fmla="*/ 5461129 h 6782094"/>
              <a:gd name="connsiteX796" fmla="*/ 5319162 w 12011240"/>
              <a:gd name="connsiteY796" fmla="*/ 5479129 h 6782094"/>
              <a:gd name="connsiteX797" fmla="*/ 5301162 w 12011240"/>
              <a:gd name="connsiteY797" fmla="*/ 5497129 h 6782094"/>
              <a:gd name="connsiteX798" fmla="*/ 5283159 w 12011240"/>
              <a:gd name="connsiteY798" fmla="*/ 5479129 h 6782094"/>
              <a:gd name="connsiteX799" fmla="*/ 5301162 w 12011240"/>
              <a:gd name="connsiteY799" fmla="*/ 5461129 h 6782094"/>
              <a:gd name="connsiteX800" fmla="*/ 4948953 w 12011240"/>
              <a:gd name="connsiteY800" fmla="*/ 5461129 h 6782094"/>
              <a:gd name="connsiteX801" fmla="*/ 4966948 w 12011240"/>
              <a:gd name="connsiteY801" fmla="*/ 5479129 h 6782094"/>
              <a:gd name="connsiteX802" fmla="*/ 4948953 w 12011240"/>
              <a:gd name="connsiteY802" fmla="*/ 5497129 h 6782094"/>
              <a:gd name="connsiteX803" fmla="*/ 4930958 w 12011240"/>
              <a:gd name="connsiteY803" fmla="*/ 5479129 h 6782094"/>
              <a:gd name="connsiteX804" fmla="*/ 4948953 w 12011240"/>
              <a:gd name="connsiteY804" fmla="*/ 5461129 h 6782094"/>
              <a:gd name="connsiteX805" fmla="*/ 4596735 w 12011240"/>
              <a:gd name="connsiteY805" fmla="*/ 5461129 h 6782094"/>
              <a:gd name="connsiteX806" fmla="*/ 4614734 w 12011240"/>
              <a:gd name="connsiteY806" fmla="*/ 5479129 h 6782094"/>
              <a:gd name="connsiteX807" fmla="*/ 4596735 w 12011240"/>
              <a:gd name="connsiteY807" fmla="*/ 5497129 h 6782094"/>
              <a:gd name="connsiteX808" fmla="*/ 4578731 w 12011240"/>
              <a:gd name="connsiteY808" fmla="*/ 5479129 h 6782094"/>
              <a:gd name="connsiteX809" fmla="*/ 4596735 w 12011240"/>
              <a:gd name="connsiteY809" fmla="*/ 5461129 h 6782094"/>
              <a:gd name="connsiteX810" fmla="*/ 4244510 w 12011240"/>
              <a:gd name="connsiteY810" fmla="*/ 5461129 h 6782094"/>
              <a:gd name="connsiteX811" fmla="*/ 4262512 w 12011240"/>
              <a:gd name="connsiteY811" fmla="*/ 5479129 h 6782094"/>
              <a:gd name="connsiteX812" fmla="*/ 4244510 w 12011240"/>
              <a:gd name="connsiteY812" fmla="*/ 5497129 h 6782094"/>
              <a:gd name="connsiteX813" fmla="*/ 4226508 w 12011240"/>
              <a:gd name="connsiteY813" fmla="*/ 5479129 h 6782094"/>
              <a:gd name="connsiteX814" fmla="*/ 4244510 w 12011240"/>
              <a:gd name="connsiteY814" fmla="*/ 5461129 h 6782094"/>
              <a:gd name="connsiteX815" fmla="*/ 3892357 w 12011240"/>
              <a:gd name="connsiteY815" fmla="*/ 5461129 h 6782094"/>
              <a:gd name="connsiteX816" fmla="*/ 3910359 w 12011240"/>
              <a:gd name="connsiteY816" fmla="*/ 5479129 h 6782094"/>
              <a:gd name="connsiteX817" fmla="*/ 3892357 w 12011240"/>
              <a:gd name="connsiteY817" fmla="*/ 5497129 h 6782094"/>
              <a:gd name="connsiteX818" fmla="*/ 3874355 w 12011240"/>
              <a:gd name="connsiteY818" fmla="*/ 5479129 h 6782094"/>
              <a:gd name="connsiteX819" fmla="*/ 3892357 w 12011240"/>
              <a:gd name="connsiteY819" fmla="*/ 5461129 h 6782094"/>
              <a:gd name="connsiteX820" fmla="*/ 3540108 w 12011240"/>
              <a:gd name="connsiteY820" fmla="*/ 5461129 h 6782094"/>
              <a:gd name="connsiteX821" fmla="*/ 3558107 w 12011240"/>
              <a:gd name="connsiteY821" fmla="*/ 5479129 h 6782094"/>
              <a:gd name="connsiteX822" fmla="*/ 3540108 w 12011240"/>
              <a:gd name="connsiteY822" fmla="*/ 5497129 h 6782094"/>
              <a:gd name="connsiteX823" fmla="*/ 3522111 w 12011240"/>
              <a:gd name="connsiteY823" fmla="*/ 5479129 h 6782094"/>
              <a:gd name="connsiteX824" fmla="*/ 3540108 w 12011240"/>
              <a:gd name="connsiteY824" fmla="*/ 5461129 h 6782094"/>
              <a:gd name="connsiteX825" fmla="*/ 3187941 w 12011240"/>
              <a:gd name="connsiteY825" fmla="*/ 5461129 h 6782094"/>
              <a:gd name="connsiteX826" fmla="*/ 3205938 w 12011240"/>
              <a:gd name="connsiteY826" fmla="*/ 5479129 h 6782094"/>
              <a:gd name="connsiteX827" fmla="*/ 3187941 w 12011240"/>
              <a:gd name="connsiteY827" fmla="*/ 5497129 h 6782094"/>
              <a:gd name="connsiteX828" fmla="*/ 3169941 w 12011240"/>
              <a:gd name="connsiteY828" fmla="*/ 5479129 h 6782094"/>
              <a:gd name="connsiteX829" fmla="*/ 3187941 w 12011240"/>
              <a:gd name="connsiteY829" fmla="*/ 5461129 h 6782094"/>
              <a:gd name="connsiteX830" fmla="*/ 2835721 w 12011240"/>
              <a:gd name="connsiteY830" fmla="*/ 5461129 h 6782094"/>
              <a:gd name="connsiteX831" fmla="*/ 2853724 w 12011240"/>
              <a:gd name="connsiteY831" fmla="*/ 5479129 h 6782094"/>
              <a:gd name="connsiteX832" fmla="*/ 2835721 w 12011240"/>
              <a:gd name="connsiteY832" fmla="*/ 5497129 h 6782094"/>
              <a:gd name="connsiteX833" fmla="*/ 2817722 w 12011240"/>
              <a:gd name="connsiteY833" fmla="*/ 5479129 h 6782094"/>
              <a:gd name="connsiteX834" fmla="*/ 2835721 w 12011240"/>
              <a:gd name="connsiteY834" fmla="*/ 5461129 h 6782094"/>
              <a:gd name="connsiteX835" fmla="*/ 2483514 w 12011240"/>
              <a:gd name="connsiteY835" fmla="*/ 5461129 h 6782094"/>
              <a:gd name="connsiteX836" fmla="*/ 2501513 w 12011240"/>
              <a:gd name="connsiteY836" fmla="*/ 5479129 h 6782094"/>
              <a:gd name="connsiteX837" fmla="*/ 2483514 w 12011240"/>
              <a:gd name="connsiteY837" fmla="*/ 5497129 h 6782094"/>
              <a:gd name="connsiteX838" fmla="*/ 2465511 w 12011240"/>
              <a:gd name="connsiteY838" fmla="*/ 5479129 h 6782094"/>
              <a:gd name="connsiteX839" fmla="*/ 2483514 w 12011240"/>
              <a:gd name="connsiteY839" fmla="*/ 5461129 h 6782094"/>
              <a:gd name="connsiteX840" fmla="*/ 2131303 w 12011240"/>
              <a:gd name="connsiteY840" fmla="*/ 5461129 h 6782094"/>
              <a:gd name="connsiteX841" fmla="*/ 2149302 w 12011240"/>
              <a:gd name="connsiteY841" fmla="*/ 5479129 h 6782094"/>
              <a:gd name="connsiteX842" fmla="*/ 2131303 w 12011240"/>
              <a:gd name="connsiteY842" fmla="*/ 5497129 h 6782094"/>
              <a:gd name="connsiteX843" fmla="*/ 2113306 w 12011240"/>
              <a:gd name="connsiteY843" fmla="*/ 5479129 h 6782094"/>
              <a:gd name="connsiteX844" fmla="*/ 2131303 w 12011240"/>
              <a:gd name="connsiteY844" fmla="*/ 5461129 h 6782094"/>
              <a:gd name="connsiteX845" fmla="*/ 1779084 w 12011240"/>
              <a:gd name="connsiteY845" fmla="*/ 5461129 h 6782094"/>
              <a:gd name="connsiteX846" fmla="*/ 1797083 w 12011240"/>
              <a:gd name="connsiteY846" fmla="*/ 5479129 h 6782094"/>
              <a:gd name="connsiteX847" fmla="*/ 1779084 w 12011240"/>
              <a:gd name="connsiteY847" fmla="*/ 5497129 h 6782094"/>
              <a:gd name="connsiteX848" fmla="*/ 1761084 w 12011240"/>
              <a:gd name="connsiteY848" fmla="*/ 5479129 h 6782094"/>
              <a:gd name="connsiteX849" fmla="*/ 1779084 w 12011240"/>
              <a:gd name="connsiteY849" fmla="*/ 5461129 h 6782094"/>
              <a:gd name="connsiteX850" fmla="*/ 1426867 w 12011240"/>
              <a:gd name="connsiteY850" fmla="*/ 5461129 h 6782094"/>
              <a:gd name="connsiteX851" fmla="*/ 1444867 w 12011240"/>
              <a:gd name="connsiteY851" fmla="*/ 5479129 h 6782094"/>
              <a:gd name="connsiteX852" fmla="*/ 1426867 w 12011240"/>
              <a:gd name="connsiteY852" fmla="*/ 5497129 h 6782094"/>
              <a:gd name="connsiteX853" fmla="*/ 1408867 w 12011240"/>
              <a:gd name="connsiteY853" fmla="*/ 5479129 h 6782094"/>
              <a:gd name="connsiteX854" fmla="*/ 1426867 w 12011240"/>
              <a:gd name="connsiteY854" fmla="*/ 5461129 h 6782094"/>
              <a:gd name="connsiteX855" fmla="*/ 1074651 w 12011240"/>
              <a:gd name="connsiteY855" fmla="*/ 5461129 h 6782094"/>
              <a:gd name="connsiteX856" fmla="*/ 1092650 w 12011240"/>
              <a:gd name="connsiteY856" fmla="*/ 5479129 h 6782094"/>
              <a:gd name="connsiteX857" fmla="*/ 1074651 w 12011240"/>
              <a:gd name="connsiteY857" fmla="*/ 5497129 h 6782094"/>
              <a:gd name="connsiteX858" fmla="*/ 1056651 w 12011240"/>
              <a:gd name="connsiteY858" fmla="*/ 5479129 h 6782094"/>
              <a:gd name="connsiteX859" fmla="*/ 1074651 w 12011240"/>
              <a:gd name="connsiteY859" fmla="*/ 5461129 h 6782094"/>
              <a:gd name="connsiteX860" fmla="*/ 722434 w 12011240"/>
              <a:gd name="connsiteY860" fmla="*/ 5461129 h 6782094"/>
              <a:gd name="connsiteX861" fmla="*/ 740434 w 12011240"/>
              <a:gd name="connsiteY861" fmla="*/ 5479129 h 6782094"/>
              <a:gd name="connsiteX862" fmla="*/ 722434 w 12011240"/>
              <a:gd name="connsiteY862" fmla="*/ 5497129 h 6782094"/>
              <a:gd name="connsiteX863" fmla="*/ 704435 w 12011240"/>
              <a:gd name="connsiteY863" fmla="*/ 5479129 h 6782094"/>
              <a:gd name="connsiteX864" fmla="*/ 722434 w 12011240"/>
              <a:gd name="connsiteY864" fmla="*/ 5461129 h 6782094"/>
              <a:gd name="connsiteX865" fmla="*/ 370218 w 12011240"/>
              <a:gd name="connsiteY865" fmla="*/ 5461129 h 6782094"/>
              <a:gd name="connsiteX866" fmla="*/ 388218 w 12011240"/>
              <a:gd name="connsiteY866" fmla="*/ 5479129 h 6782094"/>
              <a:gd name="connsiteX867" fmla="*/ 370218 w 12011240"/>
              <a:gd name="connsiteY867" fmla="*/ 5497129 h 6782094"/>
              <a:gd name="connsiteX868" fmla="*/ 352218 w 12011240"/>
              <a:gd name="connsiteY868" fmla="*/ 5479129 h 6782094"/>
              <a:gd name="connsiteX869" fmla="*/ 370218 w 12011240"/>
              <a:gd name="connsiteY869" fmla="*/ 5461129 h 6782094"/>
              <a:gd name="connsiteX870" fmla="*/ 18001 w 12011240"/>
              <a:gd name="connsiteY870" fmla="*/ 5461129 h 6782094"/>
              <a:gd name="connsiteX871" fmla="*/ 36001 w 12011240"/>
              <a:gd name="connsiteY871" fmla="*/ 5479129 h 6782094"/>
              <a:gd name="connsiteX872" fmla="*/ 18001 w 12011240"/>
              <a:gd name="connsiteY872" fmla="*/ 5497129 h 6782094"/>
              <a:gd name="connsiteX873" fmla="*/ 2 w 12011240"/>
              <a:gd name="connsiteY873" fmla="*/ 5479129 h 6782094"/>
              <a:gd name="connsiteX874" fmla="*/ 18001 w 12011240"/>
              <a:gd name="connsiteY874" fmla="*/ 5461129 h 6782094"/>
              <a:gd name="connsiteX875" fmla="*/ 11993240 w 12011240"/>
              <a:gd name="connsiteY875" fmla="*/ 5139886 h 6782094"/>
              <a:gd name="connsiteX876" fmla="*/ 12011240 w 12011240"/>
              <a:gd name="connsiteY876" fmla="*/ 5157886 h 6782094"/>
              <a:gd name="connsiteX877" fmla="*/ 11993240 w 12011240"/>
              <a:gd name="connsiteY877" fmla="*/ 5175886 h 6782094"/>
              <a:gd name="connsiteX878" fmla="*/ 11975240 w 12011240"/>
              <a:gd name="connsiteY878" fmla="*/ 5157886 h 6782094"/>
              <a:gd name="connsiteX879" fmla="*/ 11993240 w 12011240"/>
              <a:gd name="connsiteY879" fmla="*/ 5139886 h 6782094"/>
              <a:gd name="connsiteX880" fmla="*/ 11641015 w 12011240"/>
              <a:gd name="connsiteY880" fmla="*/ 5139886 h 6782094"/>
              <a:gd name="connsiteX881" fmla="*/ 11659015 w 12011240"/>
              <a:gd name="connsiteY881" fmla="*/ 5157886 h 6782094"/>
              <a:gd name="connsiteX882" fmla="*/ 11641015 w 12011240"/>
              <a:gd name="connsiteY882" fmla="*/ 5175886 h 6782094"/>
              <a:gd name="connsiteX883" fmla="*/ 11623015 w 12011240"/>
              <a:gd name="connsiteY883" fmla="*/ 5157886 h 6782094"/>
              <a:gd name="connsiteX884" fmla="*/ 11641015 w 12011240"/>
              <a:gd name="connsiteY884" fmla="*/ 5139886 h 6782094"/>
              <a:gd name="connsiteX885" fmla="*/ 11288799 w 12011240"/>
              <a:gd name="connsiteY885" fmla="*/ 5139886 h 6782094"/>
              <a:gd name="connsiteX886" fmla="*/ 11306799 w 12011240"/>
              <a:gd name="connsiteY886" fmla="*/ 5157886 h 6782094"/>
              <a:gd name="connsiteX887" fmla="*/ 11288799 w 12011240"/>
              <a:gd name="connsiteY887" fmla="*/ 5175886 h 6782094"/>
              <a:gd name="connsiteX888" fmla="*/ 11270799 w 12011240"/>
              <a:gd name="connsiteY888" fmla="*/ 5157886 h 6782094"/>
              <a:gd name="connsiteX889" fmla="*/ 11288799 w 12011240"/>
              <a:gd name="connsiteY889" fmla="*/ 5139886 h 6782094"/>
              <a:gd name="connsiteX890" fmla="*/ 10936583 w 12011240"/>
              <a:gd name="connsiteY890" fmla="*/ 5139886 h 6782094"/>
              <a:gd name="connsiteX891" fmla="*/ 10954583 w 12011240"/>
              <a:gd name="connsiteY891" fmla="*/ 5157886 h 6782094"/>
              <a:gd name="connsiteX892" fmla="*/ 10936583 w 12011240"/>
              <a:gd name="connsiteY892" fmla="*/ 5175886 h 6782094"/>
              <a:gd name="connsiteX893" fmla="*/ 10918583 w 12011240"/>
              <a:gd name="connsiteY893" fmla="*/ 5157886 h 6782094"/>
              <a:gd name="connsiteX894" fmla="*/ 10936583 w 12011240"/>
              <a:gd name="connsiteY894" fmla="*/ 5139886 h 6782094"/>
              <a:gd name="connsiteX895" fmla="*/ 10584367 w 12011240"/>
              <a:gd name="connsiteY895" fmla="*/ 5139886 h 6782094"/>
              <a:gd name="connsiteX896" fmla="*/ 10602367 w 12011240"/>
              <a:gd name="connsiteY896" fmla="*/ 5157886 h 6782094"/>
              <a:gd name="connsiteX897" fmla="*/ 10584367 w 12011240"/>
              <a:gd name="connsiteY897" fmla="*/ 5175886 h 6782094"/>
              <a:gd name="connsiteX898" fmla="*/ 10566367 w 12011240"/>
              <a:gd name="connsiteY898" fmla="*/ 5157886 h 6782094"/>
              <a:gd name="connsiteX899" fmla="*/ 10584367 w 12011240"/>
              <a:gd name="connsiteY899" fmla="*/ 5139886 h 6782094"/>
              <a:gd name="connsiteX900" fmla="*/ 10232151 w 12011240"/>
              <a:gd name="connsiteY900" fmla="*/ 5139886 h 6782094"/>
              <a:gd name="connsiteX901" fmla="*/ 10250151 w 12011240"/>
              <a:gd name="connsiteY901" fmla="*/ 5157886 h 6782094"/>
              <a:gd name="connsiteX902" fmla="*/ 10232151 w 12011240"/>
              <a:gd name="connsiteY902" fmla="*/ 5175886 h 6782094"/>
              <a:gd name="connsiteX903" fmla="*/ 10214151 w 12011240"/>
              <a:gd name="connsiteY903" fmla="*/ 5157886 h 6782094"/>
              <a:gd name="connsiteX904" fmla="*/ 10232151 w 12011240"/>
              <a:gd name="connsiteY904" fmla="*/ 5139886 h 6782094"/>
              <a:gd name="connsiteX905" fmla="*/ 9879935 w 12011240"/>
              <a:gd name="connsiteY905" fmla="*/ 5139886 h 6782094"/>
              <a:gd name="connsiteX906" fmla="*/ 9897935 w 12011240"/>
              <a:gd name="connsiteY906" fmla="*/ 5157886 h 6782094"/>
              <a:gd name="connsiteX907" fmla="*/ 9879935 w 12011240"/>
              <a:gd name="connsiteY907" fmla="*/ 5175886 h 6782094"/>
              <a:gd name="connsiteX908" fmla="*/ 9861935 w 12011240"/>
              <a:gd name="connsiteY908" fmla="*/ 5157886 h 6782094"/>
              <a:gd name="connsiteX909" fmla="*/ 9879935 w 12011240"/>
              <a:gd name="connsiteY909" fmla="*/ 5139886 h 6782094"/>
              <a:gd name="connsiteX910" fmla="*/ 9527719 w 12011240"/>
              <a:gd name="connsiteY910" fmla="*/ 5139886 h 6782094"/>
              <a:gd name="connsiteX911" fmla="*/ 9545719 w 12011240"/>
              <a:gd name="connsiteY911" fmla="*/ 5157886 h 6782094"/>
              <a:gd name="connsiteX912" fmla="*/ 9527719 w 12011240"/>
              <a:gd name="connsiteY912" fmla="*/ 5175886 h 6782094"/>
              <a:gd name="connsiteX913" fmla="*/ 9509719 w 12011240"/>
              <a:gd name="connsiteY913" fmla="*/ 5157886 h 6782094"/>
              <a:gd name="connsiteX914" fmla="*/ 9527719 w 12011240"/>
              <a:gd name="connsiteY914" fmla="*/ 5139886 h 6782094"/>
              <a:gd name="connsiteX915" fmla="*/ 9175503 w 12011240"/>
              <a:gd name="connsiteY915" fmla="*/ 5139886 h 6782094"/>
              <a:gd name="connsiteX916" fmla="*/ 9193503 w 12011240"/>
              <a:gd name="connsiteY916" fmla="*/ 5157886 h 6782094"/>
              <a:gd name="connsiteX917" fmla="*/ 9175503 w 12011240"/>
              <a:gd name="connsiteY917" fmla="*/ 5175886 h 6782094"/>
              <a:gd name="connsiteX918" fmla="*/ 9157503 w 12011240"/>
              <a:gd name="connsiteY918" fmla="*/ 5157886 h 6782094"/>
              <a:gd name="connsiteX919" fmla="*/ 9175503 w 12011240"/>
              <a:gd name="connsiteY919" fmla="*/ 5139886 h 6782094"/>
              <a:gd name="connsiteX920" fmla="*/ 8823287 w 12011240"/>
              <a:gd name="connsiteY920" fmla="*/ 5139886 h 6782094"/>
              <a:gd name="connsiteX921" fmla="*/ 8841287 w 12011240"/>
              <a:gd name="connsiteY921" fmla="*/ 5157886 h 6782094"/>
              <a:gd name="connsiteX922" fmla="*/ 8823287 w 12011240"/>
              <a:gd name="connsiteY922" fmla="*/ 5175886 h 6782094"/>
              <a:gd name="connsiteX923" fmla="*/ 8805287 w 12011240"/>
              <a:gd name="connsiteY923" fmla="*/ 5157886 h 6782094"/>
              <a:gd name="connsiteX924" fmla="*/ 8823287 w 12011240"/>
              <a:gd name="connsiteY924" fmla="*/ 5139886 h 6782094"/>
              <a:gd name="connsiteX925" fmla="*/ 8471071 w 12011240"/>
              <a:gd name="connsiteY925" fmla="*/ 5139886 h 6782094"/>
              <a:gd name="connsiteX926" fmla="*/ 8489071 w 12011240"/>
              <a:gd name="connsiteY926" fmla="*/ 5157886 h 6782094"/>
              <a:gd name="connsiteX927" fmla="*/ 8471071 w 12011240"/>
              <a:gd name="connsiteY927" fmla="*/ 5175886 h 6782094"/>
              <a:gd name="connsiteX928" fmla="*/ 8453071 w 12011240"/>
              <a:gd name="connsiteY928" fmla="*/ 5157886 h 6782094"/>
              <a:gd name="connsiteX929" fmla="*/ 8471071 w 12011240"/>
              <a:gd name="connsiteY929" fmla="*/ 5139886 h 6782094"/>
              <a:gd name="connsiteX930" fmla="*/ 8118855 w 12011240"/>
              <a:gd name="connsiteY930" fmla="*/ 5139886 h 6782094"/>
              <a:gd name="connsiteX931" fmla="*/ 8136855 w 12011240"/>
              <a:gd name="connsiteY931" fmla="*/ 5157886 h 6782094"/>
              <a:gd name="connsiteX932" fmla="*/ 8118855 w 12011240"/>
              <a:gd name="connsiteY932" fmla="*/ 5175886 h 6782094"/>
              <a:gd name="connsiteX933" fmla="*/ 8100855 w 12011240"/>
              <a:gd name="connsiteY933" fmla="*/ 5157886 h 6782094"/>
              <a:gd name="connsiteX934" fmla="*/ 8118855 w 12011240"/>
              <a:gd name="connsiteY934" fmla="*/ 5139886 h 6782094"/>
              <a:gd name="connsiteX935" fmla="*/ 7766639 w 12011240"/>
              <a:gd name="connsiteY935" fmla="*/ 5139886 h 6782094"/>
              <a:gd name="connsiteX936" fmla="*/ 7784639 w 12011240"/>
              <a:gd name="connsiteY936" fmla="*/ 5157886 h 6782094"/>
              <a:gd name="connsiteX937" fmla="*/ 7766639 w 12011240"/>
              <a:gd name="connsiteY937" fmla="*/ 5175886 h 6782094"/>
              <a:gd name="connsiteX938" fmla="*/ 7748639 w 12011240"/>
              <a:gd name="connsiteY938" fmla="*/ 5157886 h 6782094"/>
              <a:gd name="connsiteX939" fmla="*/ 7766639 w 12011240"/>
              <a:gd name="connsiteY939" fmla="*/ 5139886 h 6782094"/>
              <a:gd name="connsiteX940" fmla="*/ 7414423 w 12011240"/>
              <a:gd name="connsiteY940" fmla="*/ 5139886 h 6782094"/>
              <a:gd name="connsiteX941" fmla="*/ 7432423 w 12011240"/>
              <a:gd name="connsiteY941" fmla="*/ 5157886 h 6782094"/>
              <a:gd name="connsiteX942" fmla="*/ 7414423 w 12011240"/>
              <a:gd name="connsiteY942" fmla="*/ 5175886 h 6782094"/>
              <a:gd name="connsiteX943" fmla="*/ 7396423 w 12011240"/>
              <a:gd name="connsiteY943" fmla="*/ 5157886 h 6782094"/>
              <a:gd name="connsiteX944" fmla="*/ 7414423 w 12011240"/>
              <a:gd name="connsiteY944" fmla="*/ 5139886 h 6782094"/>
              <a:gd name="connsiteX945" fmla="*/ 7062207 w 12011240"/>
              <a:gd name="connsiteY945" fmla="*/ 5139886 h 6782094"/>
              <a:gd name="connsiteX946" fmla="*/ 7080207 w 12011240"/>
              <a:gd name="connsiteY946" fmla="*/ 5157886 h 6782094"/>
              <a:gd name="connsiteX947" fmla="*/ 7062207 w 12011240"/>
              <a:gd name="connsiteY947" fmla="*/ 5175886 h 6782094"/>
              <a:gd name="connsiteX948" fmla="*/ 7044207 w 12011240"/>
              <a:gd name="connsiteY948" fmla="*/ 5157886 h 6782094"/>
              <a:gd name="connsiteX949" fmla="*/ 7062207 w 12011240"/>
              <a:gd name="connsiteY949" fmla="*/ 5139886 h 6782094"/>
              <a:gd name="connsiteX950" fmla="*/ 6709991 w 12011240"/>
              <a:gd name="connsiteY950" fmla="*/ 5139886 h 6782094"/>
              <a:gd name="connsiteX951" fmla="*/ 6727991 w 12011240"/>
              <a:gd name="connsiteY951" fmla="*/ 5157886 h 6782094"/>
              <a:gd name="connsiteX952" fmla="*/ 6709991 w 12011240"/>
              <a:gd name="connsiteY952" fmla="*/ 5175886 h 6782094"/>
              <a:gd name="connsiteX953" fmla="*/ 6691991 w 12011240"/>
              <a:gd name="connsiteY953" fmla="*/ 5157886 h 6782094"/>
              <a:gd name="connsiteX954" fmla="*/ 6709991 w 12011240"/>
              <a:gd name="connsiteY954" fmla="*/ 5139886 h 6782094"/>
              <a:gd name="connsiteX955" fmla="*/ 6357775 w 12011240"/>
              <a:gd name="connsiteY955" fmla="*/ 5139886 h 6782094"/>
              <a:gd name="connsiteX956" fmla="*/ 6375775 w 12011240"/>
              <a:gd name="connsiteY956" fmla="*/ 5157886 h 6782094"/>
              <a:gd name="connsiteX957" fmla="*/ 6357775 w 12011240"/>
              <a:gd name="connsiteY957" fmla="*/ 5175886 h 6782094"/>
              <a:gd name="connsiteX958" fmla="*/ 6339775 w 12011240"/>
              <a:gd name="connsiteY958" fmla="*/ 5157886 h 6782094"/>
              <a:gd name="connsiteX959" fmla="*/ 6357775 w 12011240"/>
              <a:gd name="connsiteY959" fmla="*/ 5139886 h 6782094"/>
              <a:gd name="connsiteX960" fmla="*/ 6005562 w 12011240"/>
              <a:gd name="connsiteY960" fmla="*/ 5139886 h 6782094"/>
              <a:gd name="connsiteX961" fmla="*/ 6023559 w 12011240"/>
              <a:gd name="connsiteY961" fmla="*/ 5157886 h 6782094"/>
              <a:gd name="connsiteX962" fmla="*/ 6005562 w 12011240"/>
              <a:gd name="connsiteY962" fmla="*/ 5175886 h 6782094"/>
              <a:gd name="connsiteX963" fmla="*/ 5987561 w 12011240"/>
              <a:gd name="connsiteY963" fmla="*/ 5157886 h 6782094"/>
              <a:gd name="connsiteX964" fmla="*/ 6005562 w 12011240"/>
              <a:gd name="connsiteY964" fmla="*/ 5139886 h 6782094"/>
              <a:gd name="connsiteX965" fmla="*/ 5653360 w 12011240"/>
              <a:gd name="connsiteY965" fmla="*/ 5139886 h 6782094"/>
              <a:gd name="connsiteX966" fmla="*/ 5671359 w 12011240"/>
              <a:gd name="connsiteY966" fmla="*/ 5157886 h 6782094"/>
              <a:gd name="connsiteX967" fmla="*/ 5653360 w 12011240"/>
              <a:gd name="connsiteY967" fmla="*/ 5175886 h 6782094"/>
              <a:gd name="connsiteX968" fmla="*/ 5635361 w 12011240"/>
              <a:gd name="connsiteY968" fmla="*/ 5157886 h 6782094"/>
              <a:gd name="connsiteX969" fmla="*/ 5653360 w 12011240"/>
              <a:gd name="connsiteY969" fmla="*/ 5139886 h 6782094"/>
              <a:gd name="connsiteX970" fmla="*/ 5301162 w 12011240"/>
              <a:gd name="connsiteY970" fmla="*/ 5139886 h 6782094"/>
              <a:gd name="connsiteX971" fmla="*/ 5319162 w 12011240"/>
              <a:gd name="connsiteY971" fmla="*/ 5157886 h 6782094"/>
              <a:gd name="connsiteX972" fmla="*/ 5301162 w 12011240"/>
              <a:gd name="connsiteY972" fmla="*/ 5175886 h 6782094"/>
              <a:gd name="connsiteX973" fmla="*/ 5283159 w 12011240"/>
              <a:gd name="connsiteY973" fmla="*/ 5157886 h 6782094"/>
              <a:gd name="connsiteX974" fmla="*/ 5301162 w 12011240"/>
              <a:gd name="connsiteY974" fmla="*/ 5139886 h 6782094"/>
              <a:gd name="connsiteX975" fmla="*/ 4948953 w 12011240"/>
              <a:gd name="connsiteY975" fmla="*/ 5139886 h 6782094"/>
              <a:gd name="connsiteX976" fmla="*/ 4966948 w 12011240"/>
              <a:gd name="connsiteY976" fmla="*/ 5157886 h 6782094"/>
              <a:gd name="connsiteX977" fmla="*/ 4948953 w 12011240"/>
              <a:gd name="connsiteY977" fmla="*/ 5175886 h 6782094"/>
              <a:gd name="connsiteX978" fmla="*/ 4930958 w 12011240"/>
              <a:gd name="connsiteY978" fmla="*/ 5157886 h 6782094"/>
              <a:gd name="connsiteX979" fmla="*/ 4948953 w 12011240"/>
              <a:gd name="connsiteY979" fmla="*/ 5139886 h 6782094"/>
              <a:gd name="connsiteX980" fmla="*/ 4596735 w 12011240"/>
              <a:gd name="connsiteY980" fmla="*/ 5139886 h 6782094"/>
              <a:gd name="connsiteX981" fmla="*/ 4614734 w 12011240"/>
              <a:gd name="connsiteY981" fmla="*/ 5157886 h 6782094"/>
              <a:gd name="connsiteX982" fmla="*/ 4596735 w 12011240"/>
              <a:gd name="connsiteY982" fmla="*/ 5175886 h 6782094"/>
              <a:gd name="connsiteX983" fmla="*/ 4578731 w 12011240"/>
              <a:gd name="connsiteY983" fmla="*/ 5157886 h 6782094"/>
              <a:gd name="connsiteX984" fmla="*/ 4596735 w 12011240"/>
              <a:gd name="connsiteY984" fmla="*/ 5139886 h 6782094"/>
              <a:gd name="connsiteX985" fmla="*/ 4244510 w 12011240"/>
              <a:gd name="connsiteY985" fmla="*/ 5139886 h 6782094"/>
              <a:gd name="connsiteX986" fmla="*/ 4262512 w 12011240"/>
              <a:gd name="connsiteY986" fmla="*/ 5157886 h 6782094"/>
              <a:gd name="connsiteX987" fmla="*/ 4244510 w 12011240"/>
              <a:gd name="connsiteY987" fmla="*/ 5175886 h 6782094"/>
              <a:gd name="connsiteX988" fmla="*/ 4226508 w 12011240"/>
              <a:gd name="connsiteY988" fmla="*/ 5157886 h 6782094"/>
              <a:gd name="connsiteX989" fmla="*/ 4244510 w 12011240"/>
              <a:gd name="connsiteY989" fmla="*/ 5139886 h 6782094"/>
              <a:gd name="connsiteX990" fmla="*/ 3892357 w 12011240"/>
              <a:gd name="connsiteY990" fmla="*/ 5139886 h 6782094"/>
              <a:gd name="connsiteX991" fmla="*/ 3910359 w 12011240"/>
              <a:gd name="connsiteY991" fmla="*/ 5157886 h 6782094"/>
              <a:gd name="connsiteX992" fmla="*/ 3892357 w 12011240"/>
              <a:gd name="connsiteY992" fmla="*/ 5175886 h 6782094"/>
              <a:gd name="connsiteX993" fmla="*/ 3874356 w 12011240"/>
              <a:gd name="connsiteY993" fmla="*/ 5157886 h 6782094"/>
              <a:gd name="connsiteX994" fmla="*/ 3892357 w 12011240"/>
              <a:gd name="connsiteY994" fmla="*/ 5139886 h 6782094"/>
              <a:gd name="connsiteX995" fmla="*/ 3540108 w 12011240"/>
              <a:gd name="connsiteY995" fmla="*/ 5139886 h 6782094"/>
              <a:gd name="connsiteX996" fmla="*/ 3558107 w 12011240"/>
              <a:gd name="connsiteY996" fmla="*/ 5157886 h 6782094"/>
              <a:gd name="connsiteX997" fmla="*/ 3540108 w 12011240"/>
              <a:gd name="connsiteY997" fmla="*/ 5175886 h 6782094"/>
              <a:gd name="connsiteX998" fmla="*/ 3522111 w 12011240"/>
              <a:gd name="connsiteY998" fmla="*/ 5157886 h 6782094"/>
              <a:gd name="connsiteX999" fmla="*/ 3540108 w 12011240"/>
              <a:gd name="connsiteY999" fmla="*/ 5139886 h 6782094"/>
              <a:gd name="connsiteX1000" fmla="*/ 3187941 w 12011240"/>
              <a:gd name="connsiteY1000" fmla="*/ 5139886 h 6782094"/>
              <a:gd name="connsiteX1001" fmla="*/ 3205938 w 12011240"/>
              <a:gd name="connsiteY1001" fmla="*/ 5157886 h 6782094"/>
              <a:gd name="connsiteX1002" fmla="*/ 3187941 w 12011240"/>
              <a:gd name="connsiteY1002" fmla="*/ 5175886 h 6782094"/>
              <a:gd name="connsiteX1003" fmla="*/ 3169941 w 12011240"/>
              <a:gd name="connsiteY1003" fmla="*/ 5157886 h 6782094"/>
              <a:gd name="connsiteX1004" fmla="*/ 3187941 w 12011240"/>
              <a:gd name="connsiteY1004" fmla="*/ 5139886 h 6782094"/>
              <a:gd name="connsiteX1005" fmla="*/ 2835722 w 12011240"/>
              <a:gd name="connsiteY1005" fmla="*/ 5139886 h 6782094"/>
              <a:gd name="connsiteX1006" fmla="*/ 2853724 w 12011240"/>
              <a:gd name="connsiteY1006" fmla="*/ 5157886 h 6782094"/>
              <a:gd name="connsiteX1007" fmla="*/ 2835722 w 12011240"/>
              <a:gd name="connsiteY1007" fmla="*/ 5175886 h 6782094"/>
              <a:gd name="connsiteX1008" fmla="*/ 2817722 w 12011240"/>
              <a:gd name="connsiteY1008" fmla="*/ 5157886 h 6782094"/>
              <a:gd name="connsiteX1009" fmla="*/ 2835722 w 12011240"/>
              <a:gd name="connsiteY1009" fmla="*/ 5139886 h 6782094"/>
              <a:gd name="connsiteX1010" fmla="*/ 2483514 w 12011240"/>
              <a:gd name="connsiteY1010" fmla="*/ 5139886 h 6782094"/>
              <a:gd name="connsiteX1011" fmla="*/ 2501513 w 12011240"/>
              <a:gd name="connsiteY1011" fmla="*/ 5157886 h 6782094"/>
              <a:gd name="connsiteX1012" fmla="*/ 2483514 w 12011240"/>
              <a:gd name="connsiteY1012" fmla="*/ 5175886 h 6782094"/>
              <a:gd name="connsiteX1013" fmla="*/ 2465511 w 12011240"/>
              <a:gd name="connsiteY1013" fmla="*/ 5157886 h 6782094"/>
              <a:gd name="connsiteX1014" fmla="*/ 2483514 w 12011240"/>
              <a:gd name="connsiteY1014" fmla="*/ 5139886 h 6782094"/>
              <a:gd name="connsiteX1015" fmla="*/ 2131303 w 12011240"/>
              <a:gd name="connsiteY1015" fmla="*/ 5139886 h 6782094"/>
              <a:gd name="connsiteX1016" fmla="*/ 2149302 w 12011240"/>
              <a:gd name="connsiteY1016" fmla="*/ 5157886 h 6782094"/>
              <a:gd name="connsiteX1017" fmla="*/ 2131303 w 12011240"/>
              <a:gd name="connsiteY1017" fmla="*/ 5175886 h 6782094"/>
              <a:gd name="connsiteX1018" fmla="*/ 2113306 w 12011240"/>
              <a:gd name="connsiteY1018" fmla="*/ 5157886 h 6782094"/>
              <a:gd name="connsiteX1019" fmla="*/ 2131303 w 12011240"/>
              <a:gd name="connsiteY1019" fmla="*/ 5139886 h 6782094"/>
              <a:gd name="connsiteX1020" fmla="*/ 1779085 w 12011240"/>
              <a:gd name="connsiteY1020" fmla="*/ 5139886 h 6782094"/>
              <a:gd name="connsiteX1021" fmla="*/ 1797084 w 12011240"/>
              <a:gd name="connsiteY1021" fmla="*/ 5157886 h 6782094"/>
              <a:gd name="connsiteX1022" fmla="*/ 1779085 w 12011240"/>
              <a:gd name="connsiteY1022" fmla="*/ 5175886 h 6782094"/>
              <a:gd name="connsiteX1023" fmla="*/ 1761084 w 12011240"/>
              <a:gd name="connsiteY1023" fmla="*/ 5157886 h 6782094"/>
              <a:gd name="connsiteX1024" fmla="*/ 1779085 w 12011240"/>
              <a:gd name="connsiteY1024" fmla="*/ 5139886 h 6782094"/>
              <a:gd name="connsiteX1025" fmla="*/ 1426867 w 12011240"/>
              <a:gd name="connsiteY1025" fmla="*/ 5139886 h 6782094"/>
              <a:gd name="connsiteX1026" fmla="*/ 1444867 w 12011240"/>
              <a:gd name="connsiteY1026" fmla="*/ 5157886 h 6782094"/>
              <a:gd name="connsiteX1027" fmla="*/ 1426867 w 12011240"/>
              <a:gd name="connsiteY1027" fmla="*/ 5175886 h 6782094"/>
              <a:gd name="connsiteX1028" fmla="*/ 1408867 w 12011240"/>
              <a:gd name="connsiteY1028" fmla="*/ 5157886 h 6782094"/>
              <a:gd name="connsiteX1029" fmla="*/ 1426867 w 12011240"/>
              <a:gd name="connsiteY1029" fmla="*/ 5139886 h 6782094"/>
              <a:gd name="connsiteX1030" fmla="*/ 1074651 w 12011240"/>
              <a:gd name="connsiteY1030" fmla="*/ 5139886 h 6782094"/>
              <a:gd name="connsiteX1031" fmla="*/ 1092651 w 12011240"/>
              <a:gd name="connsiteY1031" fmla="*/ 5157886 h 6782094"/>
              <a:gd name="connsiteX1032" fmla="*/ 1074651 w 12011240"/>
              <a:gd name="connsiteY1032" fmla="*/ 5175886 h 6782094"/>
              <a:gd name="connsiteX1033" fmla="*/ 1056651 w 12011240"/>
              <a:gd name="connsiteY1033" fmla="*/ 5157886 h 6782094"/>
              <a:gd name="connsiteX1034" fmla="*/ 1074651 w 12011240"/>
              <a:gd name="connsiteY1034" fmla="*/ 5139886 h 6782094"/>
              <a:gd name="connsiteX1035" fmla="*/ 722434 w 12011240"/>
              <a:gd name="connsiteY1035" fmla="*/ 5139886 h 6782094"/>
              <a:gd name="connsiteX1036" fmla="*/ 740434 w 12011240"/>
              <a:gd name="connsiteY1036" fmla="*/ 5157886 h 6782094"/>
              <a:gd name="connsiteX1037" fmla="*/ 722434 w 12011240"/>
              <a:gd name="connsiteY1037" fmla="*/ 5175886 h 6782094"/>
              <a:gd name="connsiteX1038" fmla="*/ 704435 w 12011240"/>
              <a:gd name="connsiteY1038" fmla="*/ 5157886 h 6782094"/>
              <a:gd name="connsiteX1039" fmla="*/ 722434 w 12011240"/>
              <a:gd name="connsiteY1039" fmla="*/ 5139886 h 6782094"/>
              <a:gd name="connsiteX1040" fmla="*/ 370218 w 12011240"/>
              <a:gd name="connsiteY1040" fmla="*/ 5139886 h 6782094"/>
              <a:gd name="connsiteX1041" fmla="*/ 388218 w 12011240"/>
              <a:gd name="connsiteY1041" fmla="*/ 5157886 h 6782094"/>
              <a:gd name="connsiteX1042" fmla="*/ 370218 w 12011240"/>
              <a:gd name="connsiteY1042" fmla="*/ 5175886 h 6782094"/>
              <a:gd name="connsiteX1043" fmla="*/ 352218 w 12011240"/>
              <a:gd name="connsiteY1043" fmla="*/ 5157886 h 6782094"/>
              <a:gd name="connsiteX1044" fmla="*/ 370218 w 12011240"/>
              <a:gd name="connsiteY1044" fmla="*/ 5139886 h 6782094"/>
              <a:gd name="connsiteX1045" fmla="*/ 18001 w 12011240"/>
              <a:gd name="connsiteY1045" fmla="*/ 5139886 h 6782094"/>
              <a:gd name="connsiteX1046" fmla="*/ 36001 w 12011240"/>
              <a:gd name="connsiteY1046" fmla="*/ 5157886 h 6782094"/>
              <a:gd name="connsiteX1047" fmla="*/ 18001 w 12011240"/>
              <a:gd name="connsiteY1047" fmla="*/ 5175886 h 6782094"/>
              <a:gd name="connsiteX1048" fmla="*/ 2 w 12011240"/>
              <a:gd name="connsiteY1048" fmla="*/ 5157886 h 6782094"/>
              <a:gd name="connsiteX1049" fmla="*/ 18001 w 12011240"/>
              <a:gd name="connsiteY1049" fmla="*/ 5139886 h 6782094"/>
              <a:gd name="connsiteX1050" fmla="*/ 11993240 w 12011240"/>
              <a:gd name="connsiteY1050" fmla="*/ 4818643 h 6782094"/>
              <a:gd name="connsiteX1051" fmla="*/ 12011240 w 12011240"/>
              <a:gd name="connsiteY1051" fmla="*/ 4836643 h 6782094"/>
              <a:gd name="connsiteX1052" fmla="*/ 11993240 w 12011240"/>
              <a:gd name="connsiteY1052" fmla="*/ 4854643 h 6782094"/>
              <a:gd name="connsiteX1053" fmla="*/ 11975240 w 12011240"/>
              <a:gd name="connsiteY1053" fmla="*/ 4836643 h 6782094"/>
              <a:gd name="connsiteX1054" fmla="*/ 11993240 w 12011240"/>
              <a:gd name="connsiteY1054" fmla="*/ 4818643 h 6782094"/>
              <a:gd name="connsiteX1055" fmla="*/ 11641015 w 12011240"/>
              <a:gd name="connsiteY1055" fmla="*/ 4818643 h 6782094"/>
              <a:gd name="connsiteX1056" fmla="*/ 11659015 w 12011240"/>
              <a:gd name="connsiteY1056" fmla="*/ 4836643 h 6782094"/>
              <a:gd name="connsiteX1057" fmla="*/ 11641015 w 12011240"/>
              <a:gd name="connsiteY1057" fmla="*/ 4854643 h 6782094"/>
              <a:gd name="connsiteX1058" fmla="*/ 11623015 w 12011240"/>
              <a:gd name="connsiteY1058" fmla="*/ 4836643 h 6782094"/>
              <a:gd name="connsiteX1059" fmla="*/ 11641015 w 12011240"/>
              <a:gd name="connsiteY1059" fmla="*/ 4818643 h 6782094"/>
              <a:gd name="connsiteX1060" fmla="*/ 11288799 w 12011240"/>
              <a:gd name="connsiteY1060" fmla="*/ 4818643 h 6782094"/>
              <a:gd name="connsiteX1061" fmla="*/ 11306799 w 12011240"/>
              <a:gd name="connsiteY1061" fmla="*/ 4836643 h 6782094"/>
              <a:gd name="connsiteX1062" fmla="*/ 11288799 w 12011240"/>
              <a:gd name="connsiteY1062" fmla="*/ 4854643 h 6782094"/>
              <a:gd name="connsiteX1063" fmla="*/ 11270799 w 12011240"/>
              <a:gd name="connsiteY1063" fmla="*/ 4836643 h 6782094"/>
              <a:gd name="connsiteX1064" fmla="*/ 11288799 w 12011240"/>
              <a:gd name="connsiteY1064" fmla="*/ 4818643 h 6782094"/>
              <a:gd name="connsiteX1065" fmla="*/ 10936583 w 12011240"/>
              <a:gd name="connsiteY1065" fmla="*/ 4818643 h 6782094"/>
              <a:gd name="connsiteX1066" fmla="*/ 10954583 w 12011240"/>
              <a:gd name="connsiteY1066" fmla="*/ 4836643 h 6782094"/>
              <a:gd name="connsiteX1067" fmla="*/ 10936583 w 12011240"/>
              <a:gd name="connsiteY1067" fmla="*/ 4854643 h 6782094"/>
              <a:gd name="connsiteX1068" fmla="*/ 10918583 w 12011240"/>
              <a:gd name="connsiteY1068" fmla="*/ 4836643 h 6782094"/>
              <a:gd name="connsiteX1069" fmla="*/ 10936583 w 12011240"/>
              <a:gd name="connsiteY1069" fmla="*/ 4818643 h 6782094"/>
              <a:gd name="connsiteX1070" fmla="*/ 10584367 w 12011240"/>
              <a:gd name="connsiteY1070" fmla="*/ 4818643 h 6782094"/>
              <a:gd name="connsiteX1071" fmla="*/ 10602367 w 12011240"/>
              <a:gd name="connsiteY1071" fmla="*/ 4836643 h 6782094"/>
              <a:gd name="connsiteX1072" fmla="*/ 10584367 w 12011240"/>
              <a:gd name="connsiteY1072" fmla="*/ 4854643 h 6782094"/>
              <a:gd name="connsiteX1073" fmla="*/ 10566367 w 12011240"/>
              <a:gd name="connsiteY1073" fmla="*/ 4836643 h 6782094"/>
              <a:gd name="connsiteX1074" fmla="*/ 10584367 w 12011240"/>
              <a:gd name="connsiteY1074" fmla="*/ 4818643 h 6782094"/>
              <a:gd name="connsiteX1075" fmla="*/ 10232151 w 12011240"/>
              <a:gd name="connsiteY1075" fmla="*/ 4818643 h 6782094"/>
              <a:gd name="connsiteX1076" fmla="*/ 10250151 w 12011240"/>
              <a:gd name="connsiteY1076" fmla="*/ 4836643 h 6782094"/>
              <a:gd name="connsiteX1077" fmla="*/ 10232151 w 12011240"/>
              <a:gd name="connsiteY1077" fmla="*/ 4854643 h 6782094"/>
              <a:gd name="connsiteX1078" fmla="*/ 10214151 w 12011240"/>
              <a:gd name="connsiteY1078" fmla="*/ 4836643 h 6782094"/>
              <a:gd name="connsiteX1079" fmla="*/ 10232151 w 12011240"/>
              <a:gd name="connsiteY1079" fmla="*/ 4818643 h 6782094"/>
              <a:gd name="connsiteX1080" fmla="*/ 9879935 w 12011240"/>
              <a:gd name="connsiteY1080" fmla="*/ 4818643 h 6782094"/>
              <a:gd name="connsiteX1081" fmla="*/ 9897935 w 12011240"/>
              <a:gd name="connsiteY1081" fmla="*/ 4836643 h 6782094"/>
              <a:gd name="connsiteX1082" fmla="*/ 9879935 w 12011240"/>
              <a:gd name="connsiteY1082" fmla="*/ 4854643 h 6782094"/>
              <a:gd name="connsiteX1083" fmla="*/ 9861935 w 12011240"/>
              <a:gd name="connsiteY1083" fmla="*/ 4836643 h 6782094"/>
              <a:gd name="connsiteX1084" fmla="*/ 9879935 w 12011240"/>
              <a:gd name="connsiteY1084" fmla="*/ 4818643 h 6782094"/>
              <a:gd name="connsiteX1085" fmla="*/ 9527719 w 12011240"/>
              <a:gd name="connsiteY1085" fmla="*/ 4818643 h 6782094"/>
              <a:gd name="connsiteX1086" fmla="*/ 9545719 w 12011240"/>
              <a:gd name="connsiteY1086" fmla="*/ 4836643 h 6782094"/>
              <a:gd name="connsiteX1087" fmla="*/ 9527719 w 12011240"/>
              <a:gd name="connsiteY1087" fmla="*/ 4854643 h 6782094"/>
              <a:gd name="connsiteX1088" fmla="*/ 9509719 w 12011240"/>
              <a:gd name="connsiteY1088" fmla="*/ 4836643 h 6782094"/>
              <a:gd name="connsiteX1089" fmla="*/ 9527719 w 12011240"/>
              <a:gd name="connsiteY1089" fmla="*/ 4818643 h 6782094"/>
              <a:gd name="connsiteX1090" fmla="*/ 9175503 w 12011240"/>
              <a:gd name="connsiteY1090" fmla="*/ 4818643 h 6782094"/>
              <a:gd name="connsiteX1091" fmla="*/ 9193503 w 12011240"/>
              <a:gd name="connsiteY1091" fmla="*/ 4836643 h 6782094"/>
              <a:gd name="connsiteX1092" fmla="*/ 9175503 w 12011240"/>
              <a:gd name="connsiteY1092" fmla="*/ 4854643 h 6782094"/>
              <a:gd name="connsiteX1093" fmla="*/ 9157503 w 12011240"/>
              <a:gd name="connsiteY1093" fmla="*/ 4836643 h 6782094"/>
              <a:gd name="connsiteX1094" fmla="*/ 9175503 w 12011240"/>
              <a:gd name="connsiteY1094" fmla="*/ 4818643 h 6782094"/>
              <a:gd name="connsiteX1095" fmla="*/ 8823287 w 12011240"/>
              <a:gd name="connsiteY1095" fmla="*/ 4818643 h 6782094"/>
              <a:gd name="connsiteX1096" fmla="*/ 8841287 w 12011240"/>
              <a:gd name="connsiteY1096" fmla="*/ 4836643 h 6782094"/>
              <a:gd name="connsiteX1097" fmla="*/ 8823287 w 12011240"/>
              <a:gd name="connsiteY1097" fmla="*/ 4854643 h 6782094"/>
              <a:gd name="connsiteX1098" fmla="*/ 8805287 w 12011240"/>
              <a:gd name="connsiteY1098" fmla="*/ 4836643 h 6782094"/>
              <a:gd name="connsiteX1099" fmla="*/ 8823287 w 12011240"/>
              <a:gd name="connsiteY1099" fmla="*/ 4818643 h 6782094"/>
              <a:gd name="connsiteX1100" fmla="*/ 8471071 w 12011240"/>
              <a:gd name="connsiteY1100" fmla="*/ 4818643 h 6782094"/>
              <a:gd name="connsiteX1101" fmla="*/ 8489071 w 12011240"/>
              <a:gd name="connsiteY1101" fmla="*/ 4836643 h 6782094"/>
              <a:gd name="connsiteX1102" fmla="*/ 8471071 w 12011240"/>
              <a:gd name="connsiteY1102" fmla="*/ 4854643 h 6782094"/>
              <a:gd name="connsiteX1103" fmla="*/ 8453071 w 12011240"/>
              <a:gd name="connsiteY1103" fmla="*/ 4836643 h 6782094"/>
              <a:gd name="connsiteX1104" fmla="*/ 8471071 w 12011240"/>
              <a:gd name="connsiteY1104" fmla="*/ 4818643 h 6782094"/>
              <a:gd name="connsiteX1105" fmla="*/ 8118855 w 12011240"/>
              <a:gd name="connsiteY1105" fmla="*/ 4818643 h 6782094"/>
              <a:gd name="connsiteX1106" fmla="*/ 8136855 w 12011240"/>
              <a:gd name="connsiteY1106" fmla="*/ 4836643 h 6782094"/>
              <a:gd name="connsiteX1107" fmla="*/ 8118855 w 12011240"/>
              <a:gd name="connsiteY1107" fmla="*/ 4854643 h 6782094"/>
              <a:gd name="connsiteX1108" fmla="*/ 8100855 w 12011240"/>
              <a:gd name="connsiteY1108" fmla="*/ 4836643 h 6782094"/>
              <a:gd name="connsiteX1109" fmla="*/ 8118855 w 12011240"/>
              <a:gd name="connsiteY1109" fmla="*/ 4818643 h 6782094"/>
              <a:gd name="connsiteX1110" fmla="*/ 7766639 w 12011240"/>
              <a:gd name="connsiteY1110" fmla="*/ 4818643 h 6782094"/>
              <a:gd name="connsiteX1111" fmla="*/ 7784639 w 12011240"/>
              <a:gd name="connsiteY1111" fmla="*/ 4836643 h 6782094"/>
              <a:gd name="connsiteX1112" fmla="*/ 7766639 w 12011240"/>
              <a:gd name="connsiteY1112" fmla="*/ 4854643 h 6782094"/>
              <a:gd name="connsiteX1113" fmla="*/ 7748639 w 12011240"/>
              <a:gd name="connsiteY1113" fmla="*/ 4836643 h 6782094"/>
              <a:gd name="connsiteX1114" fmla="*/ 7766639 w 12011240"/>
              <a:gd name="connsiteY1114" fmla="*/ 4818643 h 6782094"/>
              <a:gd name="connsiteX1115" fmla="*/ 7414423 w 12011240"/>
              <a:gd name="connsiteY1115" fmla="*/ 4818643 h 6782094"/>
              <a:gd name="connsiteX1116" fmla="*/ 7432423 w 12011240"/>
              <a:gd name="connsiteY1116" fmla="*/ 4836643 h 6782094"/>
              <a:gd name="connsiteX1117" fmla="*/ 7414423 w 12011240"/>
              <a:gd name="connsiteY1117" fmla="*/ 4854643 h 6782094"/>
              <a:gd name="connsiteX1118" fmla="*/ 7396423 w 12011240"/>
              <a:gd name="connsiteY1118" fmla="*/ 4836643 h 6782094"/>
              <a:gd name="connsiteX1119" fmla="*/ 7414423 w 12011240"/>
              <a:gd name="connsiteY1119" fmla="*/ 4818643 h 6782094"/>
              <a:gd name="connsiteX1120" fmla="*/ 7062207 w 12011240"/>
              <a:gd name="connsiteY1120" fmla="*/ 4818643 h 6782094"/>
              <a:gd name="connsiteX1121" fmla="*/ 7080207 w 12011240"/>
              <a:gd name="connsiteY1121" fmla="*/ 4836643 h 6782094"/>
              <a:gd name="connsiteX1122" fmla="*/ 7062207 w 12011240"/>
              <a:gd name="connsiteY1122" fmla="*/ 4854643 h 6782094"/>
              <a:gd name="connsiteX1123" fmla="*/ 7044207 w 12011240"/>
              <a:gd name="connsiteY1123" fmla="*/ 4836643 h 6782094"/>
              <a:gd name="connsiteX1124" fmla="*/ 7062207 w 12011240"/>
              <a:gd name="connsiteY1124" fmla="*/ 4818643 h 6782094"/>
              <a:gd name="connsiteX1125" fmla="*/ 6709991 w 12011240"/>
              <a:gd name="connsiteY1125" fmla="*/ 4818643 h 6782094"/>
              <a:gd name="connsiteX1126" fmla="*/ 6727991 w 12011240"/>
              <a:gd name="connsiteY1126" fmla="*/ 4836643 h 6782094"/>
              <a:gd name="connsiteX1127" fmla="*/ 6709991 w 12011240"/>
              <a:gd name="connsiteY1127" fmla="*/ 4854643 h 6782094"/>
              <a:gd name="connsiteX1128" fmla="*/ 6691991 w 12011240"/>
              <a:gd name="connsiteY1128" fmla="*/ 4836643 h 6782094"/>
              <a:gd name="connsiteX1129" fmla="*/ 6709991 w 12011240"/>
              <a:gd name="connsiteY1129" fmla="*/ 4818643 h 6782094"/>
              <a:gd name="connsiteX1130" fmla="*/ 6357775 w 12011240"/>
              <a:gd name="connsiteY1130" fmla="*/ 4818643 h 6782094"/>
              <a:gd name="connsiteX1131" fmla="*/ 6375775 w 12011240"/>
              <a:gd name="connsiteY1131" fmla="*/ 4836643 h 6782094"/>
              <a:gd name="connsiteX1132" fmla="*/ 6357775 w 12011240"/>
              <a:gd name="connsiteY1132" fmla="*/ 4854643 h 6782094"/>
              <a:gd name="connsiteX1133" fmla="*/ 6339775 w 12011240"/>
              <a:gd name="connsiteY1133" fmla="*/ 4836643 h 6782094"/>
              <a:gd name="connsiteX1134" fmla="*/ 6357775 w 12011240"/>
              <a:gd name="connsiteY1134" fmla="*/ 4818643 h 6782094"/>
              <a:gd name="connsiteX1135" fmla="*/ 6005562 w 12011240"/>
              <a:gd name="connsiteY1135" fmla="*/ 4818643 h 6782094"/>
              <a:gd name="connsiteX1136" fmla="*/ 6023559 w 12011240"/>
              <a:gd name="connsiteY1136" fmla="*/ 4836643 h 6782094"/>
              <a:gd name="connsiteX1137" fmla="*/ 6005562 w 12011240"/>
              <a:gd name="connsiteY1137" fmla="*/ 4854643 h 6782094"/>
              <a:gd name="connsiteX1138" fmla="*/ 5987561 w 12011240"/>
              <a:gd name="connsiteY1138" fmla="*/ 4836643 h 6782094"/>
              <a:gd name="connsiteX1139" fmla="*/ 6005562 w 12011240"/>
              <a:gd name="connsiteY1139" fmla="*/ 4818643 h 6782094"/>
              <a:gd name="connsiteX1140" fmla="*/ 5653360 w 12011240"/>
              <a:gd name="connsiteY1140" fmla="*/ 4818643 h 6782094"/>
              <a:gd name="connsiteX1141" fmla="*/ 5671359 w 12011240"/>
              <a:gd name="connsiteY1141" fmla="*/ 4836643 h 6782094"/>
              <a:gd name="connsiteX1142" fmla="*/ 5653360 w 12011240"/>
              <a:gd name="connsiteY1142" fmla="*/ 4854643 h 6782094"/>
              <a:gd name="connsiteX1143" fmla="*/ 5635361 w 12011240"/>
              <a:gd name="connsiteY1143" fmla="*/ 4836643 h 6782094"/>
              <a:gd name="connsiteX1144" fmla="*/ 5653360 w 12011240"/>
              <a:gd name="connsiteY1144" fmla="*/ 4818643 h 6782094"/>
              <a:gd name="connsiteX1145" fmla="*/ 5301162 w 12011240"/>
              <a:gd name="connsiteY1145" fmla="*/ 4818643 h 6782094"/>
              <a:gd name="connsiteX1146" fmla="*/ 5319162 w 12011240"/>
              <a:gd name="connsiteY1146" fmla="*/ 4836643 h 6782094"/>
              <a:gd name="connsiteX1147" fmla="*/ 5301162 w 12011240"/>
              <a:gd name="connsiteY1147" fmla="*/ 4854643 h 6782094"/>
              <a:gd name="connsiteX1148" fmla="*/ 5283159 w 12011240"/>
              <a:gd name="connsiteY1148" fmla="*/ 4836643 h 6782094"/>
              <a:gd name="connsiteX1149" fmla="*/ 5301162 w 12011240"/>
              <a:gd name="connsiteY1149" fmla="*/ 4818643 h 6782094"/>
              <a:gd name="connsiteX1150" fmla="*/ 4948953 w 12011240"/>
              <a:gd name="connsiteY1150" fmla="*/ 4818643 h 6782094"/>
              <a:gd name="connsiteX1151" fmla="*/ 4966948 w 12011240"/>
              <a:gd name="connsiteY1151" fmla="*/ 4836643 h 6782094"/>
              <a:gd name="connsiteX1152" fmla="*/ 4948953 w 12011240"/>
              <a:gd name="connsiteY1152" fmla="*/ 4854643 h 6782094"/>
              <a:gd name="connsiteX1153" fmla="*/ 4930958 w 12011240"/>
              <a:gd name="connsiteY1153" fmla="*/ 4836643 h 6782094"/>
              <a:gd name="connsiteX1154" fmla="*/ 4948953 w 12011240"/>
              <a:gd name="connsiteY1154" fmla="*/ 4818643 h 6782094"/>
              <a:gd name="connsiteX1155" fmla="*/ 4596735 w 12011240"/>
              <a:gd name="connsiteY1155" fmla="*/ 4818643 h 6782094"/>
              <a:gd name="connsiteX1156" fmla="*/ 4614734 w 12011240"/>
              <a:gd name="connsiteY1156" fmla="*/ 4836643 h 6782094"/>
              <a:gd name="connsiteX1157" fmla="*/ 4596735 w 12011240"/>
              <a:gd name="connsiteY1157" fmla="*/ 4854643 h 6782094"/>
              <a:gd name="connsiteX1158" fmla="*/ 4578731 w 12011240"/>
              <a:gd name="connsiteY1158" fmla="*/ 4836643 h 6782094"/>
              <a:gd name="connsiteX1159" fmla="*/ 4596735 w 12011240"/>
              <a:gd name="connsiteY1159" fmla="*/ 4818643 h 6782094"/>
              <a:gd name="connsiteX1160" fmla="*/ 4244510 w 12011240"/>
              <a:gd name="connsiteY1160" fmla="*/ 4818643 h 6782094"/>
              <a:gd name="connsiteX1161" fmla="*/ 4262512 w 12011240"/>
              <a:gd name="connsiteY1161" fmla="*/ 4836643 h 6782094"/>
              <a:gd name="connsiteX1162" fmla="*/ 4244510 w 12011240"/>
              <a:gd name="connsiteY1162" fmla="*/ 4854643 h 6782094"/>
              <a:gd name="connsiteX1163" fmla="*/ 4226508 w 12011240"/>
              <a:gd name="connsiteY1163" fmla="*/ 4836643 h 6782094"/>
              <a:gd name="connsiteX1164" fmla="*/ 4244510 w 12011240"/>
              <a:gd name="connsiteY1164" fmla="*/ 4818643 h 6782094"/>
              <a:gd name="connsiteX1165" fmla="*/ 3892357 w 12011240"/>
              <a:gd name="connsiteY1165" fmla="*/ 4818643 h 6782094"/>
              <a:gd name="connsiteX1166" fmla="*/ 3910359 w 12011240"/>
              <a:gd name="connsiteY1166" fmla="*/ 4836643 h 6782094"/>
              <a:gd name="connsiteX1167" fmla="*/ 3892357 w 12011240"/>
              <a:gd name="connsiteY1167" fmla="*/ 4854643 h 6782094"/>
              <a:gd name="connsiteX1168" fmla="*/ 3874356 w 12011240"/>
              <a:gd name="connsiteY1168" fmla="*/ 4836643 h 6782094"/>
              <a:gd name="connsiteX1169" fmla="*/ 3892357 w 12011240"/>
              <a:gd name="connsiteY1169" fmla="*/ 4818643 h 6782094"/>
              <a:gd name="connsiteX1170" fmla="*/ 3540108 w 12011240"/>
              <a:gd name="connsiteY1170" fmla="*/ 4818643 h 6782094"/>
              <a:gd name="connsiteX1171" fmla="*/ 3558107 w 12011240"/>
              <a:gd name="connsiteY1171" fmla="*/ 4836643 h 6782094"/>
              <a:gd name="connsiteX1172" fmla="*/ 3540108 w 12011240"/>
              <a:gd name="connsiteY1172" fmla="*/ 4854643 h 6782094"/>
              <a:gd name="connsiteX1173" fmla="*/ 3522111 w 12011240"/>
              <a:gd name="connsiteY1173" fmla="*/ 4836643 h 6782094"/>
              <a:gd name="connsiteX1174" fmla="*/ 3540108 w 12011240"/>
              <a:gd name="connsiteY1174" fmla="*/ 4818643 h 6782094"/>
              <a:gd name="connsiteX1175" fmla="*/ 3187941 w 12011240"/>
              <a:gd name="connsiteY1175" fmla="*/ 4818643 h 6782094"/>
              <a:gd name="connsiteX1176" fmla="*/ 3205938 w 12011240"/>
              <a:gd name="connsiteY1176" fmla="*/ 4836643 h 6782094"/>
              <a:gd name="connsiteX1177" fmla="*/ 3187941 w 12011240"/>
              <a:gd name="connsiteY1177" fmla="*/ 4854643 h 6782094"/>
              <a:gd name="connsiteX1178" fmla="*/ 3169942 w 12011240"/>
              <a:gd name="connsiteY1178" fmla="*/ 4836643 h 6782094"/>
              <a:gd name="connsiteX1179" fmla="*/ 3187941 w 12011240"/>
              <a:gd name="connsiteY1179" fmla="*/ 4818643 h 6782094"/>
              <a:gd name="connsiteX1180" fmla="*/ 2835722 w 12011240"/>
              <a:gd name="connsiteY1180" fmla="*/ 4818643 h 6782094"/>
              <a:gd name="connsiteX1181" fmla="*/ 2853724 w 12011240"/>
              <a:gd name="connsiteY1181" fmla="*/ 4836643 h 6782094"/>
              <a:gd name="connsiteX1182" fmla="*/ 2835722 w 12011240"/>
              <a:gd name="connsiteY1182" fmla="*/ 4854643 h 6782094"/>
              <a:gd name="connsiteX1183" fmla="*/ 2817722 w 12011240"/>
              <a:gd name="connsiteY1183" fmla="*/ 4836643 h 6782094"/>
              <a:gd name="connsiteX1184" fmla="*/ 2835722 w 12011240"/>
              <a:gd name="connsiteY1184" fmla="*/ 4818643 h 6782094"/>
              <a:gd name="connsiteX1185" fmla="*/ 2483514 w 12011240"/>
              <a:gd name="connsiteY1185" fmla="*/ 4818643 h 6782094"/>
              <a:gd name="connsiteX1186" fmla="*/ 2501513 w 12011240"/>
              <a:gd name="connsiteY1186" fmla="*/ 4836643 h 6782094"/>
              <a:gd name="connsiteX1187" fmla="*/ 2483514 w 12011240"/>
              <a:gd name="connsiteY1187" fmla="*/ 4854643 h 6782094"/>
              <a:gd name="connsiteX1188" fmla="*/ 2465511 w 12011240"/>
              <a:gd name="connsiteY1188" fmla="*/ 4836643 h 6782094"/>
              <a:gd name="connsiteX1189" fmla="*/ 2483514 w 12011240"/>
              <a:gd name="connsiteY1189" fmla="*/ 4818643 h 6782094"/>
              <a:gd name="connsiteX1190" fmla="*/ 2131304 w 12011240"/>
              <a:gd name="connsiteY1190" fmla="*/ 4818643 h 6782094"/>
              <a:gd name="connsiteX1191" fmla="*/ 2149302 w 12011240"/>
              <a:gd name="connsiteY1191" fmla="*/ 4836643 h 6782094"/>
              <a:gd name="connsiteX1192" fmla="*/ 2131304 w 12011240"/>
              <a:gd name="connsiteY1192" fmla="*/ 4854643 h 6782094"/>
              <a:gd name="connsiteX1193" fmla="*/ 2113306 w 12011240"/>
              <a:gd name="connsiteY1193" fmla="*/ 4836643 h 6782094"/>
              <a:gd name="connsiteX1194" fmla="*/ 2131304 w 12011240"/>
              <a:gd name="connsiteY1194" fmla="*/ 4818643 h 6782094"/>
              <a:gd name="connsiteX1195" fmla="*/ 1779085 w 12011240"/>
              <a:gd name="connsiteY1195" fmla="*/ 4818643 h 6782094"/>
              <a:gd name="connsiteX1196" fmla="*/ 1797084 w 12011240"/>
              <a:gd name="connsiteY1196" fmla="*/ 4836643 h 6782094"/>
              <a:gd name="connsiteX1197" fmla="*/ 1779085 w 12011240"/>
              <a:gd name="connsiteY1197" fmla="*/ 4854643 h 6782094"/>
              <a:gd name="connsiteX1198" fmla="*/ 1761084 w 12011240"/>
              <a:gd name="connsiteY1198" fmla="*/ 4836643 h 6782094"/>
              <a:gd name="connsiteX1199" fmla="*/ 1779085 w 12011240"/>
              <a:gd name="connsiteY1199" fmla="*/ 4818643 h 6782094"/>
              <a:gd name="connsiteX1200" fmla="*/ 1426867 w 12011240"/>
              <a:gd name="connsiteY1200" fmla="*/ 4818643 h 6782094"/>
              <a:gd name="connsiteX1201" fmla="*/ 1444867 w 12011240"/>
              <a:gd name="connsiteY1201" fmla="*/ 4836643 h 6782094"/>
              <a:gd name="connsiteX1202" fmla="*/ 1426867 w 12011240"/>
              <a:gd name="connsiteY1202" fmla="*/ 4854643 h 6782094"/>
              <a:gd name="connsiteX1203" fmla="*/ 1408867 w 12011240"/>
              <a:gd name="connsiteY1203" fmla="*/ 4836643 h 6782094"/>
              <a:gd name="connsiteX1204" fmla="*/ 1426867 w 12011240"/>
              <a:gd name="connsiteY1204" fmla="*/ 4818643 h 6782094"/>
              <a:gd name="connsiteX1205" fmla="*/ 1074651 w 12011240"/>
              <a:gd name="connsiteY1205" fmla="*/ 4818643 h 6782094"/>
              <a:gd name="connsiteX1206" fmla="*/ 1092651 w 12011240"/>
              <a:gd name="connsiteY1206" fmla="*/ 4836643 h 6782094"/>
              <a:gd name="connsiteX1207" fmla="*/ 1074651 w 12011240"/>
              <a:gd name="connsiteY1207" fmla="*/ 4854643 h 6782094"/>
              <a:gd name="connsiteX1208" fmla="*/ 1056651 w 12011240"/>
              <a:gd name="connsiteY1208" fmla="*/ 4836643 h 6782094"/>
              <a:gd name="connsiteX1209" fmla="*/ 1074651 w 12011240"/>
              <a:gd name="connsiteY1209" fmla="*/ 4818643 h 6782094"/>
              <a:gd name="connsiteX1210" fmla="*/ 722435 w 12011240"/>
              <a:gd name="connsiteY1210" fmla="*/ 4818643 h 6782094"/>
              <a:gd name="connsiteX1211" fmla="*/ 740435 w 12011240"/>
              <a:gd name="connsiteY1211" fmla="*/ 4836643 h 6782094"/>
              <a:gd name="connsiteX1212" fmla="*/ 722435 w 12011240"/>
              <a:gd name="connsiteY1212" fmla="*/ 4854643 h 6782094"/>
              <a:gd name="connsiteX1213" fmla="*/ 704435 w 12011240"/>
              <a:gd name="connsiteY1213" fmla="*/ 4836643 h 6782094"/>
              <a:gd name="connsiteX1214" fmla="*/ 722435 w 12011240"/>
              <a:gd name="connsiteY1214" fmla="*/ 4818643 h 6782094"/>
              <a:gd name="connsiteX1215" fmla="*/ 370218 w 12011240"/>
              <a:gd name="connsiteY1215" fmla="*/ 4818643 h 6782094"/>
              <a:gd name="connsiteX1216" fmla="*/ 388218 w 12011240"/>
              <a:gd name="connsiteY1216" fmla="*/ 4836643 h 6782094"/>
              <a:gd name="connsiteX1217" fmla="*/ 370218 w 12011240"/>
              <a:gd name="connsiteY1217" fmla="*/ 4854643 h 6782094"/>
              <a:gd name="connsiteX1218" fmla="*/ 352219 w 12011240"/>
              <a:gd name="connsiteY1218" fmla="*/ 4836643 h 6782094"/>
              <a:gd name="connsiteX1219" fmla="*/ 370218 w 12011240"/>
              <a:gd name="connsiteY1219" fmla="*/ 4818643 h 6782094"/>
              <a:gd name="connsiteX1220" fmla="*/ 18002 w 12011240"/>
              <a:gd name="connsiteY1220" fmla="*/ 4818643 h 6782094"/>
              <a:gd name="connsiteX1221" fmla="*/ 36002 w 12011240"/>
              <a:gd name="connsiteY1221" fmla="*/ 4836643 h 6782094"/>
              <a:gd name="connsiteX1222" fmla="*/ 18002 w 12011240"/>
              <a:gd name="connsiteY1222" fmla="*/ 4854643 h 6782094"/>
              <a:gd name="connsiteX1223" fmla="*/ 2 w 12011240"/>
              <a:gd name="connsiteY1223" fmla="*/ 4836643 h 6782094"/>
              <a:gd name="connsiteX1224" fmla="*/ 18002 w 12011240"/>
              <a:gd name="connsiteY1224" fmla="*/ 4818643 h 6782094"/>
              <a:gd name="connsiteX1225" fmla="*/ 11993240 w 12011240"/>
              <a:gd name="connsiteY1225" fmla="*/ 4497400 h 6782094"/>
              <a:gd name="connsiteX1226" fmla="*/ 12011240 w 12011240"/>
              <a:gd name="connsiteY1226" fmla="*/ 4515400 h 6782094"/>
              <a:gd name="connsiteX1227" fmla="*/ 11993240 w 12011240"/>
              <a:gd name="connsiteY1227" fmla="*/ 4533400 h 6782094"/>
              <a:gd name="connsiteX1228" fmla="*/ 11975240 w 12011240"/>
              <a:gd name="connsiteY1228" fmla="*/ 4515400 h 6782094"/>
              <a:gd name="connsiteX1229" fmla="*/ 11993240 w 12011240"/>
              <a:gd name="connsiteY1229" fmla="*/ 4497400 h 6782094"/>
              <a:gd name="connsiteX1230" fmla="*/ 11641015 w 12011240"/>
              <a:gd name="connsiteY1230" fmla="*/ 4497400 h 6782094"/>
              <a:gd name="connsiteX1231" fmla="*/ 11659015 w 12011240"/>
              <a:gd name="connsiteY1231" fmla="*/ 4515400 h 6782094"/>
              <a:gd name="connsiteX1232" fmla="*/ 11641015 w 12011240"/>
              <a:gd name="connsiteY1232" fmla="*/ 4533400 h 6782094"/>
              <a:gd name="connsiteX1233" fmla="*/ 11623015 w 12011240"/>
              <a:gd name="connsiteY1233" fmla="*/ 4515400 h 6782094"/>
              <a:gd name="connsiteX1234" fmla="*/ 11641015 w 12011240"/>
              <a:gd name="connsiteY1234" fmla="*/ 4497400 h 6782094"/>
              <a:gd name="connsiteX1235" fmla="*/ 11288799 w 12011240"/>
              <a:gd name="connsiteY1235" fmla="*/ 4497400 h 6782094"/>
              <a:gd name="connsiteX1236" fmla="*/ 11306799 w 12011240"/>
              <a:gd name="connsiteY1236" fmla="*/ 4515400 h 6782094"/>
              <a:gd name="connsiteX1237" fmla="*/ 11288799 w 12011240"/>
              <a:gd name="connsiteY1237" fmla="*/ 4533400 h 6782094"/>
              <a:gd name="connsiteX1238" fmla="*/ 11270799 w 12011240"/>
              <a:gd name="connsiteY1238" fmla="*/ 4515400 h 6782094"/>
              <a:gd name="connsiteX1239" fmla="*/ 11288799 w 12011240"/>
              <a:gd name="connsiteY1239" fmla="*/ 4497400 h 6782094"/>
              <a:gd name="connsiteX1240" fmla="*/ 10936583 w 12011240"/>
              <a:gd name="connsiteY1240" fmla="*/ 4497400 h 6782094"/>
              <a:gd name="connsiteX1241" fmla="*/ 10954583 w 12011240"/>
              <a:gd name="connsiteY1241" fmla="*/ 4515400 h 6782094"/>
              <a:gd name="connsiteX1242" fmla="*/ 10936583 w 12011240"/>
              <a:gd name="connsiteY1242" fmla="*/ 4533400 h 6782094"/>
              <a:gd name="connsiteX1243" fmla="*/ 10918583 w 12011240"/>
              <a:gd name="connsiteY1243" fmla="*/ 4515400 h 6782094"/>
              <a:gd name="connsiteX1244" fmla="*/ 10936583 w 12011240"/>
              <a:gd name="connsiteY1244" fmla="*/ 4497400 h 6782094"/>
              <a:gd name="connsiteX1245" fmla="*/ 10584367 w 12011240"/>
              <a:gd name="connsiteY1245" fmla="*/ 4497400 h 6782094"/>
              <a:gd name="connsiteX1246" fmla="*/ 10602367 w 12011240"/>
              <a:gd name="connsiteY1246" fmla="*/ 4515400 h 6782094"/>
              <a:gd name="connsiteX1247" fmla="*/ 10584367 w 12011240"/>
              <a:gd name="connsiteY1247" fmla="*/ 4533400 h 6782094"/>
              <a:gd name="connsiteX1248" fmla="*/ 10566367 w 12011240"/>
              <a:gd name="connsiteY1248" fmla="*/ 4515400 h 6782094"/>
              <a:gd name="connsiteX1249" fmla="*/ 10584367 w 12011240"/>
              <a:gd name="connsiteY1249" fmla="*/ 4497400 h 6782094"/>
              <a:gd name="connsiteX1250" fmla="*/ 10232151 w 12011240"/>
              <a:gd name="connsiteY1250" fmla="*/ 4497400 h 6782094"/>
              <a:gd name="connsiteX1251" fmla="*/ 10250151 w 12011240"/>
              <a:gd name="connsiteY1251" fmla="*/ 4515400 h 6782094"/>
              <a:gd name="connsiteX1252" fmla="*/ 10232151 w 12011240"/>
              <a:gd name="connsiteY1252" fmla="*/ 4533400 h 6782094"/>
              <a:gd name="connsiteX1253" fmla="*/ 10214151 w 12011240"/>
              <a:gd name="connsiteY1253" fmla="*/ 4515400 h 6782094"/>
              <a:gd name="connsiteX1254" fmla="*/ 10232151 w 12011240"/>
              <a:gd name="connsiteY1254" fmla="*/ 4497400 h 6782094"/>
              <a:gd name="connsiteX1255" fmla="*/ 9879935 w 12011240"/>
              <a:gd name="connsiteY1255" fmla="*/ 4497400 h 6782094"/>
              <a:gd name="connsiteX1256" fmla="*/ 9897935 w 12011240"/>
              <a:gd name="connsiteY1256" fmla="*/ 4515400 h 6782094"/>
              <a:gd name="connsiteX1257" fmla="*/ 9879935 w 12011240"/>
              <a:gd name="connsiteY1257" fmla="*/ 4533400 h 6782094"/>
              <a:gd name="connsiteX1258" fmla="*/ 9861935 w 12011240"/>
              <a:gd name="connsiteY1258" fmla="*/ 4515400 h 6782094"/>
              <a:gd name="connsiteX1259" fmla="*/ 9879935 w 12011240"/>
              <a:gd name="connsiteY1259" fmla="*/ 4497400 h 6782094"/>
              <a:gd name="connsiteX1260" fmla="*/ 9527719 w 12011240"/>
              <a:gd name="connsiteY1260" fmla="*/ 4497400 h 6782094"/>
              <a:gd name="connsiteX1261" fmla="*/ 9545719 w 12011240"/>
              <a:gd name="connsiteY1261" fmla="*/ 4515400 h 6782094"/>
              <a:gd name="connsiteX1262" fmla="*/ 9527719 w 12011240"/>
              <a:gd name="connsiteY1262" fmla="*/ 4533400 h 6782094"/>
              <a:gd name="connsiteX1263" fmla="*/ 9509719 w 12011240"/>
              <a:gd name="connsiteY1263" fmla="*/ 4515400 h 6782094"/>
              <a:gd name="connsiteX1264" fmla="*/ 9527719 w 12011240"/>
              <a:gd name="connsiteY1264" fmla="*/ 4497400 h 6782094"/>
              <a:gd name="connsiteX1265" fmla="*/ 9175503 w 12011240"/>
              <a:gd name="connsiteY1265" fmla="*/ 4497400 h 6782094"/>
              <a:gd name="connsiteX1266" fmla="*/ 9193503 w 12011240"/>
              <a:gd name="connsiteY1266" fmla="*/ 4515400 h 6782094"/>
              <a:gd name="connsiteX1267" fmla="*/ 9175503 w 12011240"/>
              <a:gd name="connsiteY1267" fmla="*/ 4533400 h 6782094"/>
              <a:gd name="connsiteX1268" fmla="*/ 9157503 w 12011240"/>
              <a:gd name="connsiteY1268" fmla="*/ 4515400 h 6782094"/>
              <a:gd name="connsiteX1269" fmla="*/ 9175503 w 12011240"/>
              <a:gd name="connsiteY1269" fmla="*/ 4497400 h 6782094"/>
              <a:gd name="connsiteX1270" fmla="*/ 8823287 w 12011240"/>
              <a:gd name="connsiteY1270" fmla="*/ 4497400 h 6782094"/>
              <a:gd name="connsiteX1271" fmla="*/ 8841287 w 12011240"/>
              <a:gd name="connsiteY1271" fmla="*/ 4515400 h 6782094"/>
              <a:gd name="connsiteX1272" fmla="*/ 8823287 w 12011240"/>
              <a:gd name="connsiteY1272" fmla="*/ 4533400 h 6782094"/>
              <a:gd name="connsiteX1273" fmla="*/ 8805287 w 12011240"/>
              <a:gd name="connsiteY1273" fmla="*/ 4515400 h 6782094"/>
              <a:gd name="connsiteX1274" fmla="*/ 8823287 w 12011240"/>
              <a:gd name="connsiteY1274" fmla="*/ 4497400 h 6782094"/>
              <a:gd name="connsiteX1275" fmla="*/ 8471071 w 12011240"/>
              <a:gd name="connsiteY1275" fmla="*/ 4497400 h 6782094"/>
              <a:gd name="connsiteX1276" fmla="*/ 8489071 w 12011240"/>
              <a:gd name="connsiteY1276" fmla="*/ 4515400 h 6782094"/>
              <a:gd name="connsiteX1277" fmla="*/ 8471071 w 12011240"/>
              <a:gd name="connsiteY1277" fmla="*/ 4533400 h 6782094"/>
              <a:gd name="connsiteX1278" fmla="*/ 8453071 w 12011240"/>
              <a:gd name="connsiteY1278" fmla="*/ 4515400 h 6782094"/>
              <a:gd name="connsiteX1279" fmla="*/ 8471071 w 12011240"/>
              <a:gd name="connsiteY1279" fmla="*/ 4497400 h 6782094"/>
              <a:gd name="connsiteX1280" fmla="*/ 8118855 w 12011240"/>
              <a:gd name="connsiteY1280" fmla="*/ 4497400 h 6782094"/>
              <a:gd name="connsiteX1281" fmla="*/ 8136855 w 12011240"/>
              <a:gd name="connsiteY1281" fmla="*/ 4515400 h 6782094"/>
              <a:gd name="connsiteX1282" fmla="*/ 8118855 w 12011240"/>
              <a:gd name="connsiteY1282" fmla="*/ 4533400 h 6782094"/>
              <a:gd name="connsiteX1283" fmla="*/ 8100855 w 12011240"/>
              <a:gd name="connsiteY1283" fmla="*/ 4515400 h 6782094"/>
              <a:gd name="connsiteX1284" fmla="*/ 8118855 w 12011240"/>
              <a:gd name="connsiteY1284" fmla="*/ 4497400 h 6782094"/>
              <a:gd name="connsiteX1285" fmla="*/ 7766639 w 12011240"/>
              <a:gd name="connsiteY1285" fmla="*/ 4497400 h 6782094"/>
              <a:gd name="connsiteX1286" fmla="*/ 7784639 w 12011240"/>
              <a:gd name="connsiteY1286" fmla="*/ 4515400 h 6782094"/>
              <a:gd name="connsiteX1287" fmla="*/ 7766639 w 12011240"/>
              <a:gd name="connsiteY1287" fmla="*/ 4533400 h 6782094"/>
              <a:gd name="connsiteX1288" fmla="*/ 7748639 w 12011240"/>
              <a:gd name="connsiteY1288" fmla="*/ 4515400 h 6782094"/>
              <a:gd name="connsiteX1289" fmla="*/ 7766639 w 12011240"/>
              <a:gd name="connsiteY1289" fmla="*/ 4497400 h 6782094"/>
              <a:gd name="connsiteX1290" fmla="*/ 7414423 w 12011240"/>
              <a:gd name="connsiteY1290" fmla="*/ 4497400 h 6782094"/>
              <a:gd name="connsiteX1291" fmla="*/ 7432423 w 12011240"/>
              <a:gd name="connsiteY1291" fmla="*/ 4515400 h 6782094"/>
              <a:gd name="connsiteX1292" fmla="*/ 7414423 w 12011240"/>
              <a:gd name="connsiteY1292" fmla="*/ 4533400 h 6782094"/>
              <a:gd name="connsiteX1293" fmla="*/ 7396423 w 12011240"/>
              <a:gd name="connsiteY1293" fmla="*/ 4515400 h 6782094"/>
              <a:gd name="connsiteX1294" fmla="*/ 7414423 w 12011240"/>
              <a:gd name="connsiteY1294" fmla="*/ 4497400 h 6782094"/>
              <a:gd name="connsiteX1295" fmla="*/ 7062207 w 12011240"/>
              <a:gd name="connsiteY1295" fmla="*/ 4497400 h 6782094"/>
              <a:gd name="connsiteX1296" fmla="*/ 7080207 w 12011240"/>
              <a:gd name="connsiteY1296" fmla="*/ 4515400 h 6782094"/>
              <a:gd name="connsiteX1297" fmla="*/ 7062207 w 12011240"/>
              <a:gd name="connsiteY1297" fmla="*/ 4533400 h 6782094"/>
              <a:gd name="connsiteX1298" fmla="*/ 7044207 w 12011240"/>
              <a:gd name="connsiteY1298" fmla="*/ 4515400 h 6782094"/>
              <a:gd name="connsiteX1299" fmla="*/ 7062207 w 12011240"/>
              <a:gd name="connsiteY1299" fmla="*/ 4497400 h 6782094"/>
              <a:gd name="connsiteX1300" fmla="*/ 6709991 w 12011240"/>
              <a:gd name="connsiteY1300" fmla="*/ 4497400 h 6782094"/>
              <a:gd name="connsiteX1301" fmla="*/ 6727991 w 12011240"/>
              <a:gd name="connsiteY1301" fmla="*/ 4515400 h 6782094"/>
              <a:gd name="connsiteX1302" fmla="*/ 6709991 w 12011240"/>
              <a:gd name="connsiteY1302" fmla="*/ 4533400 h 6782094"/>
              <a:gd name="connsiteX1303" fmla="*/ 6691991 w 12011240"/>
              <a:gd name="connsiteY1303" fmla="*/ 4515400 h 6782094"/>
              <a:gd name="connsiteX1304" fmla="*/ 6709991 w 12011240"/>
              <a:gd name="connsiteY1304" fmla="*/ 4497400 h 6782094"/>
              <a:gd name="connsiteX1305" fmla="*/ 6357775 w 12011240"/>
              <a:gd name="connsiteY1305" fmla="*/ 4497400 h 6782094"/>
              <a:gd name="connsiteX1306" fmla="*/ 6375775 w 12011240"/>
              <a:gd name="connsiteY1306" fmla="*/ 4515400 h 6782094"/>
              <a:gd name="connsiteX1307" fmla="*/ 6357775 w 12011240"/>
              <a:gd name="connsiteY1307" fmla="*/ 4533400 h 6782094"/>
              <a:gd name="connsiteX1308" fmla="*/ 6339775 w 12011240"/>
              <a:gd name="connsiteY1308" fmla="*/ 4515400 h 6782094"/>
              <a:gd name="connsiteX1309" fmla="*/ 6357775 w 12011240"/>
              <a:gd name="connsiteY1309" fmla="*/ 4497400 h 6782094"/>
              <a:gd name="connsiteX1310" fmla="*/ 6005562 w 12011240"/>
              <a:gd name="connsiteY1310" fmla="*/ 4497400 h 6782094"/>
              <a:gd name="connsiteX1311" fmla="*/ 6023559 w 12011240"/>
              <a:gd name="connsiteY1311" fmla="*/ 4515400 h 6782094"/>
              <a:gd name="connsiteX1312" fmla="*/ 6005562 w 12011240"/>
              <a:gd name="connsiteY1312" fmla="*/ 4533400 h 6782094"/>
              <a:gd name="connsiteX1313" fmla="*/ 5987561 w 12011240"/>
              <a:gd name="connsiteY1313" fmla="*/ 4515400 h 6782094"/>
              <a:gd name="connsiteX1314" fmla="*/ 6005562 w 12011240"/>
              <a:gd name="connsiteY1314" fmla="*/ 4497400 h 6782094"/>
              <a:gd name="connsiteX1315" fmla="*/ 5653360 w 12011240"/>
              <a:gd name="connsiteY1315" fmla="*/ 4497400 h 6782094"/>
              <a:gd name="connsiteX1316" fmla="*/ 5671359 w 12011240"/>
              <a:gd name="connsiteY1316" fmla="*/ 4515400 h 6782094"/>
              <a:gd name="connsiteX1317" fmla="*/ 5653360 w 12011240"/>
              <a:gd name="connsiteY1317" fmla="*/ 4533400 h 6782094"/>
              <a:gd name="connsiteX1318" fmla="*/ 5635361 w 12011240"/>
              <a:gd name="connsiteY1318" fmla="*/ 4515400 h 6782094"/>
              <a:gd name="connsiteX1319" fmla="*/ 5653360 w 12011240"/>
              <a:gd name="connsiteY1319" fmla="*/ 4497400 h 6782094"/>
              <a:gd name="connsiteX1320" fmla="*/ 5301162 w 12011240"/>
              <a:gd name="connsiteY1320" fmla="*/ 4497400 h 6782094"/>
              <a:gd name="connsiteX1321" fmla="*/ 5319162 w 12011240"/>
              <a:gd name="connsiteY1321" fmla="*/ 4515400 h 6782094"/>
              <a:gd name="connsiteX1322" fmla="*/ 5301162 w 12011240"/>
              <a:gd name="connsiteY1322" fmla="*/ 4533400 h 6782094"/>
              <a:gd name="connsiteX1323" fmla="*/ 5283159 w 12011240"/>
              <a:gd name="connsiteY1323" fmla="*/ 4515400 h 6782094"/>
              <a:gd name="connsiteX1324" fmla="*/ 5301162 w 12011240"/>
              <a:gd name="connsiteY1324" fmla="*/ 4497400 h 6782094"/>
              <a:gd name="connsiteX1325" fmla="*/ 4948953 w 12011240"/>
              <a:gd name="connsiteY1325" fmla="*/ 4497400 h 6782094"/>
              <a:gd name="connsiteX1326" fmla="*/ 4966948 w 12011240"/>
              <a:gd name="connsiteY1326" fmla="*/ 4515400 h 6782094"/>
              <a:gd name="connsiteX1327" fmla="*/ 4948953 w 12011240"/>
              <a:gd name="connsiteY1327" fmla="*/ 4533400 h 6782094"/>
              <a:gd name="connsiteX1328" fmla="*/ 4930958 w 12011240"/>
              <a:gd name="connsiteY1328" fmla="*/ 4515400 h 6782094"/>
              <a:gd name="connsiteX1329" fmla="*/ 4948953 w 12011240"/>
              <a:gd name="connsiteY1329" fmla="*/ 4497400 h 6782094"/>
              <a:gd name="connsiteX1330" fmla="*/ 4596735 w 12011240"/>
              <a:gd name="connsiteY1330" fmla="*/ 4497400 h 6782094"/>
              <a:gd name="connsiteX1331" fmla="*/ 4614736 w 12011240"/>
              <a:gd name="connsiteY1331" fmla="*/ 4515400 h 6782094"/>
              <a:gd name="connsiteX1332" fmla="*/ 4596735 w 12011240"/>
              <a:gd name="connsiteY1332" fmla="*/ 4533400 h 6782094"/>
              <a:gd name="connsiteX1333" fmla="*/ 4578731 w 12011240"/>
              <a:gd name="connsiteY1333" fmla="*/ 4515400 h 6782094"/>
              <a:gd name="connsiteX1334" fmla="*/ 4596735 w 12011240"/>
              <a:gd name="connsiteY1334" fmla="*/ 4497400 h 6782094"/>
              <a:gd name="connsiteX1335" fmla="*/ 4244510 w 12011240"/>
              <a:gd name="connsiteY1335" fmla="*/ 4497400 h 6782094"/>
              <a:gd name="connsiteX1336" fmla="*/ 4262512 w 12011240"/>
              <a:gd name="connsiteY1336" fmla="*/ 4515400 h 6782094"/>
              <a:gd name="connsiteX1337" fmla="*/ 4244510 w 12011240"/>
              <a:gd name="connsiteY1337" fmla="*/ 4533400 h 6782094"/>
              <a:gd name="connsiteX1338" fmla="*/ 4226508 w 12011240"/>
              <a:gd name="connsiteY1338" fmla="*/ 4515400 h 6782094"/>
              <a:gd name="connsiteX1339" fmla="*/ 4244510 w 12011240"/>
              <a:gd name="connsiteY1339" fmla="*/ 4497400 h 6782094"/>
              <a:gd name="connsiteX1340" fmla="*/ 3892358 w 12011240"/>
              <a:gd name="connsiteY1340" fmla="*/ 4497400 h 6782094"/>
              <a:gd name="connsiteX1341" fmla="*/ 3910359 w 12011240"/>
              <a:gd name="connsiteY1341" fmla="*/ 4515400 h 6782094"/>
              <a:gd name="connsiteX1342" fmla="*/ 3892358 w 12011240"/>
              <a:gd name="connsiteY1342" fmla="*/ 4533400 h 6782094"/>
              <a:gd name="connsiteX1343" fmla="*/ 3874356 w 12011240"/>
              <a:gd name="connsiteY1343" fmla="*/ 4515400 h 6782094"/>
              <a:gd name="connsiteX1344" fmla="*/ 3892358 w 12011240"/>
              <a:gd name="connsiteY1344" fmla="*/ 4497400 h 6782094"/>
              <a:gd name="connsiteX1345" fmla="*/ 3540108 w 12011240"/>
              <a:gd name="connsiteY1345" fmla="*/ 4497400 h 6782094"/>
              <a:gd name="connsiteX1346" fmla="*/ 3558107 w 12011240"/>
              <a:gd name="connsiteY1346" fmla="*/ 4515400 h 6782094"/>
              <a:gd name="connsiteX1347" fmla="*/ 3540108 w 12011240"/>
              <a:gd name="connsiteY1347" fmla="*/ 4533400 h 6782094"/>
              <a:gd name="connsiteX1348" fmla="*/ 3522111 w 12011240"/>
              <a:gd name="connsiteY1348" fmla="*/ 4515400 h 6782094"/>
              <a:gd name="connsiteX1349" fmla="*/ 3540108 w 12011240"/>
              <a:gd name="connsiteY1349" fmla="*/ 4497400 h 6782094"/>
              <a:gd name="connsiteX1350" fmla="*/ 3187941 w 12011240"/>
              <a:gd name="connsiteY1350" fmla="*/ 4497400 h 6782094"/>
              <a:gd name="connsiteX1351" fmla="*/ 3205939 w 12011240"/>
              <a:gd name="connsiteY1351" fmla="*/ 4515400 h 6782094"/>
              <a:gd name="connsiteX1352" fmla="*/ 3187941 w 12011240"/>
              <a:gd name="connsiteY1352" fmla="*/ 4533400 h 6782094"/>
              <a:gd name="connsiteX1353" fmla="*/ 3169942 w 12011240"/>
              <a:gd name="connsiteY1353" fmla="*/ 4515400 h 6782094"/>
              <a:gd name="connsiteX1354" fmla="*/ 3187941 w 12011240"/>
              <a:gd name="connsiteY1354" fmla="*/ 4497400 h 6782094"/>
              <a:gd name="connsiteX1355" fmla="*/ 2835722 w 12011240"/>
              <a:gd name="connsiteY1355" fmla="*/ 4497400 h 6782094"/>
              <a:gd name="connsiteX1356" fmla="*/ 2853724 w 12011240"/>
              <a:gd name="connsiteY1356" fmla="*/ 4515400 h 6782094"/>
              <a:gd name="connsiteX1357" fmla="*/ 2835722 w 12011240"/>
              <a:gd name="connsiteY1357" fmla="*/ 4533400 h 6782094"/>
              <a:gd name="connsiteX1358" fmla="*/ 2817722 w 12011240"/>
              <a:gd name="connsiteY1358" fmla="*/ 4515400 h 6782094"/>
              <a:gd name="connsiteX1359" fmla="*/ 2835722 w 12011240"/>
              <a:gd name="connsiteY1359" fmla="*/ 4497400 h 6782094"/>
              <a:gd name="connsiteX1360" fmla="*/ 2483515 w 12011240"/>
              <a:gd name="connsiteY1360" fmla="*/ 4497400 h 6782094"/>
              <a:gd name="connsiteX1361" fmla="*/ 2501513 w 12011240"/>
              <a:gd name="connsiteY1361" fmla="*/ 4515400 h 6782094"/>
              <a:gd name="connsiteX1362" fmla="*/ 2483515 w 12011240"/>
              <a:gd name="connsiteY1362" fmla="*/ 4533400 h 6782094"/>
              <a:gd name="connsiteX1363" fmla="*/ 2465511 w 12011240"/>
              <a:gd name="connsiteY1363" fmla="*/ 4515400 h 6782094"/>
              <a:gd name="connsiteX1364" fmla="*/ 2483515 w 12011240"/>
              <a:gd name="connsiteY1364" fmla="*/ 4497400 h 6782094"/>
              <a:gd name="connsiteX1365" fmla="*/ 2131304 w 12011240"/>
              <a:gd name="connsiteY1365" fmla="*/ 4497400 h 6782094"/>
              <a:gd name="connsiteX1366" fmla="*/ 2149302 w 12011240"/>
              <a:gd name="connsiteY1366" fmla="*/ 4515400 h 6782094"/>
              <a:gd name="connsiteX1367" fmla="*/ 2131304 w 12011240"/>
              <a:gd name="connsiteY1367" fmla="*/ 4533400 h 6782094"/>
              <a:gd name="connsiteX1368" fmla="*/ 2113306 w 12011240"/>
              <a:gd name="connsiteY1368" fmla="*/ 4515400 h 6782094"/>
              <a:gd name="connsiteX1369" fmla="*/ 2131304 w 12011240"/>
              <a:gd name="connsiteY1369" fmla="*/ 4497400 h 6782094"/>
              <a:gd name="connsiteX1370" fmla="*/ 1779085 w 12011240"/>
              <a:gd name="connsiteY1370" fmla="*/ 4497400 h 6782094"/>
              <a:gd name="connsiteX1371" fmla="*/ 1797084 w 12011240"/>
              <a:gd name="connsiteY1371" fmla="*/ 4515400 h 6782094"/>
              <a:gd name="connsiteX1372" fmla="*/ 1779085 w 12011240"/>
              <a:gd name="connsiteY1372" fmla="*/ 4533400 h 6782094"/>
              <a:gd name="connsiteX1373" fmla="*/ 1761084 w 12011240"/>
              <a:gd name="connsiteY1373" fmla="*/ 4515400 h 6782094"/>
              <a:gd name="connsiteX1374" fmla="*/ 1779085 w 12011240"/>
              <a:gd name="connsiteY1374" fmla="*/ 4497400 h 6782094"/>
              <a:gd name="connsiteX1375" fmla="*/ 1426867 w 12011240"/>
              <a:gd name="connsiteY1375" fmla="*/ 4497400 h 6782094"/>
              <a:gd name="connsiteX1376" fmla="*/ 1444867 w 12011240"/>
              <a:gd name="connsiteY1376" fmla="*/ 4515400 h 6782094"/>
              <a:gd name="connsiteX1377" fmla="*/ 1426867 w 12011240"/>
              <a:gd name="connsiteY1377" fmla="*/ 4533400 h 6782094"/>
              <a:gd name="connsiteX1378" fmla="*/ 1408868 w 12011240"/>
              <a:gd name="connsiteY1378" fmla="*/ 4515400 h 6782094"/>
              <a:gd name="connsiteX1379" fmla="*/ 1426867 w 12011240"/>
              <a:gd name="connsiteY1379" fmla="*/ 4497400 h 6782094"/>
              <a:gd name="connsiteX1380" fmla="*/ 1074651 w 12011240"/>
              <a:gd name="connsiteY1380" fmla="*/ 4497400 h 6782094"/>
              <a:gd name="connsiteX1381" fmla="*/ 1092651 w 12011240"/>
              <a:gd name="connsiteY1381" fmla="*/ 4515400 h 6782094"/>
              <a:gd name="connsiteX1382" fmla="*/ 1074651 w 12011240"/>
              <a:gd name="connsiteY1382" fmla="*/ 4533400 h 6782094"/>
              <a:gd name="connsiteX1383" fmla="*/ 1056652 w 12011240"/>
              <a:gd name="connsiteY1383" fmla="*/ 4515400 h 6782094"/>
              <a:gd name="connsiteX1384" fmla="*/ 1074651 w 12011240"/>
              <a:gd name="connsiteY1384" fmla="*/ 4497400 h 6782094"/>
              <a:gd name="connsiteX1385" fmla="*/ 722435 w 12011240"/>
              <a:gd name="connsiteY1385" fmla="*/ 4497400 h 6782094"/>
              <a:gd name="connsiteX1386" fmla="*/ 740435 w 12011240"/>
              <a:gd name="connsiteY1386" fmla="*/ 4515400 h 6782094"/>
              <a:gd name="connsiteX1387" fmla="*/ 722435 w 12011240"/>
              <a:gd name="connsiteY1387" fmla="*/ 4533400 h 6782094"/>
              <a:gd name="connsiteX1388" fmla="*/ 704435 w 12011240"/>
              <a:gd name="connsiteY1388" fmla="*/ 4515400 h 6782094"/>
              <a:gd name="connsiteX1389" fmla="*/ 722435 w 12011240"/>
              <a:gd name="connsiteY1389" fmla="*/ 4497400 h 6782094"/>
              <a:gd name="connsiteX1390" fmla="*/ 370218 w 12011240"/>
              <a:gd name="connsiteY1390" fmla="*/ 4497400 h 6782094"/>
              <a:gd name="connsiteX1391" fmla="*/ 388218 w 12011240"/>
              <a:gd name="connsiteY1391" fmla="*/ 4515400 h 6782094"/>
              <a:gd name="connsiteX1392" fmla="*/ 370218 w 12011240"/>
              <a:gd name="connsiteY1392" fmla="*/ 4533400 h 6782094"/>
              <a:gd name="connsiteX1393" fmla="*/ 352219 w 12011240"/>
              <a:gd name="connsiteY1393" fmla="*/ 4515400 h 6782094"/>
              <a:gd name="connsiteX1394" fmla="*/ 370218 w 12011240"/>
              <a:gd name="connsiteY1394" fmla="*/ 4497400 h 6782094"/>
              <a:gd name="connsiteX1395" fmla="*/ 18002 w 12011240"/>
              <a:gd name="connsiteY1395" fmla="*/ 4497400 h 6782094"/>
              <a:gd name="connsiteX1396" fmla="*/ 36002 w 12011240"/>
              <a:gd name="connsiteY1396" fmla="*/ 4515400 h 6782094"/>
              <a:gd name="connsiteX1397" fmla="*/ 18002 w 12011240"/>
              <a:gd name="connsiteY1397" fmla="*/ 4533400 h 6782094"/>
              <a:gd name="connsiteX1398" fmla="*/ 2 w 12011240"/>
              <a:gd name="connsiteY1398" fmla="*/ 4515400 h 6782094"/>
              <a:gd name="connsiteX1399" fmla="*/ 18002 w 12011240"/>
              <a:gd name="connsiteY1399" fmla="*/ 4497400 h 6782094"/>
              <a:gd name="connsiteX1400" fmla="*/ 11993240 w 12011240"/>
              <a:gd name="connsiteY1400" fmla="*/ 4176157 h 6782094"/>
              <a:gd name="connsiteX1401" fmla="*/ 12011240 w 12011240"/>
              <a:gd name="connsiteY1401" fmla="*/ 4194157 h 6782094"/>
              <a:gd name="connsiteX1402" fmla="*/ 11993240 w 12011240"/>
              <a:gd name="connsiteY1402" fmla="*/ 4212157 h 6782094"/>
              <a:gd name="connsiteX1403" fmla="*/ 11975240 w 12011240"/>
              <a:gd name="connsiteY1403" fmla="*/ 4194157 h 6782094"/>
              <a:gd name="connsiteX1404" fmla="*/ 11993240 w 12011240"/>
              <a:gd name="connsiteY1404" fmla="*/ 4176157 h 6782094"/>
              <a:gd name="connsiteX1405" fmla="*/ 11641015 w 12011240"/>
              <a:gd name="connsiteY1405" fmla="*/ 4176157 h 6782094"/>
              <a:gd name="connsiteX1406" fmla="*/ 11659015 w 12011240"/>
              <a:gd name="connsiteY1406" fmla="*/ 4194157 h 6782094"/>
              <a:gd name="connsiteX1407" fmla="*/ 11641015 w 12011240"/>
              <a:gd name="connsiteY1407" fmla="*/ 4212157 h 6782094"/>
              <a:gd name="connsiteX1408" fmla="*/ 11623015 w 12011240"/>
              <a:gd name="connsiteY1408" fmla="*/ 4194157 h 6782094"/>
              <a:gd name="connsiteX1409" fmla="*/ 11641015 w 12011240"/>
              <a:gd name="connsiteY1409" fmla="*/ 4176157 h 6782094"/>
              <a:gd name="connsiteX1410" fmla="*/ 11288799 w 12011240"/>
              <a:gd name="connsiteY1410" fmla="*/ 4176157 h 6782094"/>
              <a:gd name="connsiteX1411" fmla="*/ 11306799 w 12011240"/>
              <a:gd name="connsiteY1411" fmla="*/ 4194157 h 6782094"/>
              <a:gd name="connsiteX1412" fmla="*/ 11288799 w 12011240"/>
              <a:gd name="connsiteY1412" fmla="*/ 4212157 h 6782094"/>
              <a:gd name="connsiteX1413" fmla="*/ 11270799 w 12011240"/>
              <a:gd name="connsiteY1413" fmla="*/ 4194157 h 6782094"/>
              <a:gd name="connsiteX1414" fmla="*/ 11288799 w 12011240"/>
              <a:gd name="connsiteY1414" fmla="*/ 4176157 h 6782094"/>
              <a:gd name="connsiteX1415" fmla="*/ 10936583 w 12011240"/>
              <a:gd name="connsiteY1415" fmla="*/ 4176157 h 6782094"/>
              <a:gd name="connsiteX1416" fmla="*/ 10954583 w 12011240"/>
              <a:gd name="connsiteY1416" fmla="*/ 4194157 h 6782094"/>
              <a:gd name="connsiteX1417" fmla="*/ 10936583 w 12011240"/>
              <a:gd name="connsiteY1417" fmla="*/ 4212157 h 6782094"/>
              <a:gd name="connsiteX1418" fmla="*/ 10918583 w 12011240"/>
              <a:gd name="connsiteY1418" fmla="*/ 4194157 h 6782094"/>
              <a:gd name="connsiteX1419" fmla="*/ 10936583 w 12011240"/>
              <a:gd name="connsiteY1419" fmla="*/ 4176157 h 6782094"/>
              <a:gd name="connsiteX1420" fmla="*/ 10584367 w 12011240"/>
              <a:gd name="connsiteY1420" fmla="*/ 4176157 h 6782094"/>
              <a:gd name="connsiteX1421" fmla="*/ 10602367 w 12011240"/>
              <a:gd name="connsiteY1421" fmla="*/ 4194157 h 6782094"/>
              <a:gd name="connsiteX1422" fmla="*/ 10584367 w 12011240"/>
              <a:gd name="connsiteY1422" fmla="*/ 4212157 h 6782094"/>
              <a:gd name="connsiteX1423" fmla="*/ 10566367 w 12011240"/>
              <a:gd name="connsiteY1423" fmla="*/ 4194157 h 6782094"/>
              <a:gd name="connsiteX1424" fmla="*/ 10584367 w 12011240"/>
              <a:gd name="connsiteY1424" fmla="*/ 4176157 h 6782094"/>
              <a:gd name="connsiteX1425" fmla="*/ 10232151 w 12011240"/>
              <a:gd name="connsiteY1425" fmla="*/ 4176157 h 6782094"/>
              <a:gd name="connsiteX1426" fmla="*/ 10250151 w 12011240"/>
              <a:gd name="connsiteY1426" fmla="*/ 4194157 h 6782094"/>
              <a:gd name="connsiteX1427" fmla="*/ 10232151 w 12011240"/>
              <a:gd name="connsiteY1427" fmla="*/ 4212157 h 6782094"/>
              <a:gd name="connsiteX1428" fmla="*/ 10214151 w 12011240"/>
              <a:gd name="connsiteY1428" fmla="*/ 4194157 h 6782094"/>
              <a:gd name="connsiteX1429" fmla="*/ 10232151 w 12011240"/>
              <a:gd name="connsiteY1429" fmla="*/ 4176157 h 6782094"/>
              <a:gd name="connsiteX1430" fmla="*/ 9879935 w 12011240"/>
              <a:gd name="connsiteY1430" fmla="*/ 4176157 h 6782094"/>
              <a:gd name="connsiteX1431" fmla="*/ 9897935 w 12011240"/>
              <a:gd name="connsiteY1431" fmla="*/ 4194157 h 6782094"/>
              <a:gd name="connsiteX1432" fmla="*/ 9879935 w 12011240"/>
              <a:gd name="connsiteY1432" fmla="*/ 4212157 h 6782094"/>
              <a:gd name="connsiteX1433" fmla="*/ 9861935 w 12011240"/>
              <a:gd name="connsiteY1433" fmla="*/ 4194157 h 6782094"/>
              <a:gd name="connsiteX1434" fmla="*/ 9879935 w 12011240"/>
              <a:gd name="connsiteY1434" fmla="*/ 4176157 h 6782094"/>
              <a:gd name="connsiteX1435" fmla="*/ 9527719 w 12011240"/>
              <a:gd name="connsiteY1435" fmla="*/ 4176157 h 6782094"/>
              <a:gd name="connsiteX1436" fmla="*/ 9545719 w 12011240"/>
              <a:gd name="connsiteY1436" fmla="*/ 4194157 h 6782094"/>
              <a:gd name="connsiteX1437" fmla="*/ 9527719 w 12011240"/>
              <a:gd name="connsiteY1437" fmla="*/ 4212157 h 6782094"/>
              <a:gd name="connsiteX1438" fmla="*/ 9509719 w 12011240"/>
              <a:gd name="connsiteY1438" fmla="*/ 4194157 h 6782094"/>
              <a:gd name="connsiteX1439" fmla="*/ 9527719 w 12011240"/>
              <a:gd name="connsiteY1439" fmla="*/ 4176157 h 6782094"/>
              <a:gd name="connsiteX1440" fmla="*/ 9175503 w 12011240"/>
              <a:gd name="connsiteY1440" fmla="*/ 4176157 h 6782094"/>
              <a:gd name="connsiteX1441" fmla="*/ 9193503 w 12011240"/>
              <a:gd name="connsiteY1441" fmla="*/ 4194157 h 6782094"/>
              <a:gd name="connsiteX1442" fmla="*/ 9175503 w 12011240"/>
              <a:gd name="connsiteY1442" fmla="*/ 4212157 h 6782094"/>
              <a:gd name="connsiteX1443" fmla="*/ 9157503 w 12011240"/>
              <a:gd name="connsiteY1443" fmla="*/ 4194157 h 6782094"/>
              <a:gd name="connsiteX1444" fmla="*/ 9175503 w 12011240"/>
              <a:gd name="connsiteY1444" fmla="*/ 4176157 h 6782094"/>
              <a:gd name="connsiteX1445" fmla="*/ 8823287 w 12011240"/>
              <a:gd name="connsiteY1445" fmla="*/ 4176157 h 6782094"/>
              <a:gd name="connsiteX1446" fmla="*/ 8841287 w 12011240"/>
              <a:gd name="connsiteY1446" fmla="*/ 4194157 h 6782094"/>
              <a:gd name="connsiteX1447" fmla="*/ 8823287 w 12011240"/>
              <a:gd name="connsiteY1447" fmla="*/ 4212157 h 6782094"/>
              <a:gd name="connsiteX1448" fmla="*/ 8805287 w 12011240"/>
              <a:gd name="connsiteY1448" fmla="*/ 4194157 h 6782094"/>
              <a:gd name="connsiteX1449" fmla="*/ 8823287 w 12011240"/>
              <a:gd name="connsiteY1449" fmla="*/ 4176157 h 6782094"/>
              <a:gd name="connsiteX1450" fmla="*/ 8471071 w 12011240"/>
              <a:gd name="connsiteY1450" fmla="*/ 4176157 h 6782094"/>
              <a:gd name="connsiteX1451" fmla="*/ 8489071 w 12011240"/>
              <a:gd name="connsiteY1451" fmla="*/ 4194157 h 6782094"/>
              <a:gd name="connsiteX1452" fmla="*/ 8471071 w 12011240"/>
              <a:gd name="connsiteY1452" fmla="*/ 4212157 h 6782094"/>
              <a:gd name="connsiteX1453" fmla="*/ 8453071 w 12011240"/>
              <a:gd name="connsiteY1453" fmla="*/ 4194157 h 6782094"/>
              <a:gd name="connsiteX1454" fmla="*/ 8471071 w 12011240"/>
              <a:gd name="connsiteY1454" fmla="*/ 4176157 h 6782094"/>
              <a:gd name="connsiteX1455" fmla="*/ 8118855 w 12011240"/>
              <a:gd name="connsiteY1455" fmla="*/ 4176157 h 6782094"/>
              <a:gd name="connsiteX1456" fmla="*/ 8136855 w 12011240"/>
              <a:gd name="connsiteY1456" fmla="*/ 4194157 h 6782094"/>
              <a:gd name="connsiteX1457" fmla="*/ 8118855 w 12011240"/>
              <a:gd name="connsiteY1457" fmla="*/ 4212157 h 6782094"/>
              <a:gd name="connsiteX1458" fmla="*/ 8100855 w 12011240"/>
              <a:gd name="connsiteY1458" fmla="*/ 4194157 h 6782094"/>
              <a:gd name="connsiteX1459" fmla="*/ 8118855 w 12011240"/>
              <a:gd name="connsiteY1459" fmla="*/ 4176157 h 6782094"/>
              <a:gd name="connsiteX1460" fmla="*/ 7766639 w 12011240"/>
              <a:gd name="connsiteY1460" fmla="*/ 4176157 h 6782094"/>
              <a:gd name="connsiteX1461" fmla="*/ 7784639 w 12011240"/>
              <a:gd name="connsiteY1461" fmla="*/ 4194157 h 6782094"/>
              <a:gd name="connsiteX1462" fmla="*/ 7766639 w 12011240"/>
              <a:gd name="connsiteY1462" fmla="*/ 4212157 h 6782094"/>
              <a:gd name="connsiteX1463" fmla="*/ 7748639 w 12011240"/>
              <a:gd name="connsiteY1463" fmla="*/ 4194157 h 6782094"/>
              <a:gd name="connsiteX1464" fmla="*/ 7766639 w 12011240"/>
              <a:gd name="connsiteY1464" fmla="*/ 4176157 h 6782094"/>
              <a:gd name="connsiteX1465" fmla="*/ 7414423 w 12011240"/>
              <a:gd name="connsiteY1465" fmla="*/ 4176157 h 6782094"/>
              <a:gd name="connsiteX1466" fmla="*/ 7432423 w 12011240"/>
              <a:gd name="connsiteY1466" fmla="*/ 4194157 h 6782094"/>
              <a:gd name="connsiteX1467" fmla="*/ 7414423 w 12011240"/>
              <a:gd name="connsiteY1467" fmla="*/ 4212157 h 6782094"/>
              <a:gd name="connsiteX1468" fmla="*/ 7396423 w 12011240"/>
              <a:gd name="connsiteY1468" fmla="*/ 4194157 h 6782094"/>
              <a:gd name="connsiteX1469" fmla="*/ 7414423 w 12011240"/>
              <a:gd name="connsiteY1469" fmla="*/ 4176157 h 6782094"/>
              <a:gd name="connsiteX1470" fmla="*/ 7062207 w 12011240"/>
              <a:gd name="connsiteY1470" fmla="*/ 4176157 h 6782094"/>
              <a:gd name="connsiteX1471" fmla="*/ 7080207 w 12011240"/>
              <a:gd name="connsiteY1471" fmla="*/ 4194157 h 6782094"/>
              <a:gd name="connsiteX1472" fmla="*/ 7062207 w 12011240"/>
              <a:gd name="connsiteY1472" fmla="*/ 4212157 h 6782094"/>
              <a:gd name="connsiteX1473" fmla="*/ 7044207 w 12011240"/>
              <a:gd name="connsiteY1473" fmla="*/ 4194157 h 6782094"/>
              <a:gd name="connsiteX1474" fmla="*/ 7062207 w 12011240"/>
              <a:gd name="connsiteY1474" fmla="*/ 4176157 h 6782094"/>
              <a:gd name="connsiteX1475" fmla="*/ 6709991 w 12011240"/>
              <a:gd name="connsiteY1475" fmla="*/ 4176157 h 6782094"/>
              <a:gd name="connsiteX1476" fmla="*/ 6727991 w 12011240"/>
              <a:gd name="connsiteY1476" fmla="*/ 4194157 h 6782094"/>
              <a:gd name="connsiteX1477" fmla="*/ 6709991 w 12011240"/>
              <a:gd name="connsiteY1477" fmla="*/ 4212157 h 6782094"/>
              <a:gd name="connsiteX1478" fmla="*/ 6691991 w 12011240"/>
              <a:gd name="connsiteY1478" fmla="*/ 4194157 h 6782094"/>
              <a:gd name="connsiteX1479" fmla="*/ 6709991 w 12011240"/>
              <a:gd name="connsiteY1479" fmla="*/ 4176157 h 6782094"/>
              <a:gd name="connsiteX1480" fmla="*/ 6357775 w 12011240"/>
              <a:gd name="connsiteY1480" fmla="*/ 4176157 h 6782094"/>
              <a:gd name="connsiteX1481" fmla="*/ 6375775 w 12011240"/>
              <a:gd name="connsiteY1481" fmla="*/ 4194157 h 6782094"/>
              <a:gd name="connsiteX1482" fmla="*/ 6357775 w 12011240"/>
              <a:gd name="connsiteY1482" fmla="*/ 4212157 h 6782094"/>
              <a:gd name="connsiteX1483" fmla="*/ 6339775 w 12011240"/>
              <a:gd name="connsiteY1483" fmla="*/ 4194157 h 6782094"/>
              <a:gd name="connsiteX1484" fmla="*/ 6357775 w 12011240"/>
              <a:gd name="connsiteY1484" fmla="*/ 4176157 h 6782094"/>
              <a:gd name="connsiteX1485" fmla="*/ 6005562 w 12011240"/>
              <a:gd name="connsiteY1485" fmla="*/ 4176157 h 6782094"/>
              <a:gd name="connsiteX1486" fmla="*/ 6023559 w 12011240"/>
              <a:gd name="connsiteY1486" fmla="*/ 4194157 h 6782094"/>
              <a:gd name="connsiteX1487" fmla="*/ 6005562 w 12011240"/>
              <a:gd name="connsiteY1487" fmla="*/ 4212157 h 6782094"/>
              <a:gd name="connsiteX1488" fmla="*/ 5987561 w 12011240"/>
              <a:gd name="connsiteY1488" fmla="*/ 4194157 h 6782094"/>
              <a:gd name="connsiteX1489" fmla="*/ 6005562 w 12011240"/>
              <a:gd name="connsiteY1489" fmla="*/ 4176157 h 6782094"/>
              <a:gd name="connsiteX1490" fmla="*/ 5653360 w 12011240"/>
              <a:gd name="connsiteY1490" fmla="*/ 4176157 h 6782094"/>
              <a:gd name="connsiteX1491" fmla="*/ 5671359 w 12011240"/>
              <a:gd name="connsiteY1491" fmla="*/ 4194157 h 6782094"/>
              <a:gd name="connsiteX1492" fmla="*/ 5653360 w 12011240"/>
              <a:gd name="connsiteY1492" fmla="*/ 4212157 h 6782094"/>
              <a:gd name="connsiteX1493" fmla="*/ 5635361 w 12011240"/>
              <a:gd name="connsiteY1493" fmla="*/ 4194157 h 6782094"/>
              <a:gd name="connsiteX1494" fmla="*/ 5653360 w 12011240"/>
              <a:gd name="connsiteY1494" fmla="*/ 4176157 h 6782094"/>
              <a:gd name="connsiteX1495" fmla="*/ 5301162 w 12011240"/>
              <a:gd name="connsiteY1495" fmla="*/ 4176157 h 6782094"/>
              <a:gd name="connsiteX1496" fmla="*/ 5319162 w 12011240"/>
              <a:gd name="connsiteY1496" fmla="*/ 4194157 h 6782094"/>
              <a:gd name="connsiteX1497" fmla="*/ 5301162 w 12011240"/>
              <a:gd name="connsiteY1497" fmla="*/ 4212157 h 6782094"/>
              <a:gd name="connsiteX1498" fmla="*/ 5283159 w 12011240"/>
              <a:gd name="connsiteY1498" fmla="*/ 4194157 h 6782094"/>
              <a:gd name="connsiteX1499" fmla="*/ 5301162 w 12011240"/>
              <a:gd name="connsiteY1499" fmla="*/ 4176157 h 6782094"/>
              <a:gd name="connsiteX1500" fmla="*/ 4948953 w 12011240"/>
              <a:gd name="connsiteY1500" fmla="*/ 4176157 h 6782094"/>
              <a:gd name="connsiteX1501" fmla="*/ 4966948 w 12011240"/>
              <a:gd name="connsiteY1501" fmla="*/ 4194157 h 6782094"/>
              <a:gd name="connsiteX1502" fmla="*/ 4948953 w 12011240"/>
              <a:gd name="connsiteY1502" fmla="*/ 4212157 h 6782094"/>
              <a:gd name="connsiteX1503" fmla="*/ 4930958 w 12011240"/>
              <a:gd name="connsiteY1503" fmla="*/ 4194157 h 6782094"/>
              <a:gd name="connsiteX1504" fmla="*/ 4948953 w 12011240"/>
              <a:gd name="connsiteY1504" fmla="*/ 4176157 h 6782094"/>
              <a:gd name="connsiteX1505" fmla="*/ 4596735 w 12011240"/>
              <a:gd name="connsiteY1505" fmla="*/ 4176157 h 6782094"/>
              <a:gd name="connsiteX1506" fmla="*/ 4614736 w 12011240"/>
              <a:gd name="connsiteY1506" fmla="*/ 4194157 h 6782094"/>
              <a:gd name="connsiteX1507" fmla="*/ 4596735 w 12011240"/>
              <a:gd name="connsiteY1507" fmla="*/ 4212157 h 6782094"/>
              <a:gd name="connsiteX1508" fmla="*/ 4578732 w 12011240"/>
              <a:gd name="connsiteY1508" fmla="*/ 4194157 h 6782094"/>
              <a:gd name="connsiteX1509" fmla="*/ 4596735 w 12011240"/>
              <a:gd name="connsiteY1509" fmla="*/ 4176157 h 6782094"/>
              <a:gd name="connsiteX1510" fmla="*/ 4244510 w 12011240"/>
              <a:gd name="connsiteY1510" fmla="*/ 4176157 h 6782094"/>
              <a:gd name="connsiteX1511" fmla="*/ 4262512 w 12011240"/>
              <a:gd name="connsiteY1511" fmla="*/ 4194157 h 6782094"/>
              <a:gd name="connsiteX1512" fmla="*/ 4244510 w 12011240"/>
              <a:gd name="connsiteY1512" fmla="*/ 4212157 h 6782094"/>
              <a:gd name="connsiteX1513" fmla="*/ 4226508 w 12011240"/>
              <a:gd name="connsiteY1513" fmla="*/ 4194157 h 6782094"/>
              <a:gd name="connsiteX1514" fmla="*/ 4244510 w 12011240"/>
              <a:gd name="connsiteY1514" fmla="*/ 4176157 h 6782094"/>
              <a:gd name="connsiteX1515" fmla="*/ 3892358 w 12011240"/>
              <a:gd name="connsiteY1515" fmla="*/ 4176157 h 6782094"/>
              <a:gd name="connsiteX1516" fmla="*/ 3910360 w 12011240"/>
              <a:gd name="connsiteY1516" fmla="*/ 4194157 h 6782094"/>
              <a:gd name="connsiteX1517" fmla="*/ 3892358 w 12011240"/>
              <a:gd name="connsiteY1517" fmla="*/ 4212157 h 6782094"/>
              <a:gd name="connsiteX1518" fmla="*/ 3874356 w 12011240"/>
              <a:gd name="connsiteY1518" fmla="*/ 4194157 h 6782094"/>
              <a:gd name="connsiteX1519" fmla="*/ 3892358 w 12011240"/>
              <a:gd name="connsiteY1519" fmla="*/ 4176157 h 6782094"/>
              <a:gd name="connsiteX1520" fmla="*/ 3540109 w 12011240"/>
              <a:gd name="connsiteY1520" fmla="*/ 4176157 h 6782094"/>
              <a:gd name="connsiteX1521" fmla="*/ 3558107 w 12011240"/>
              <a:gd name="connsiteY1521" fmla="*/ 4194157 h 6782094"/>
              <a:gd name="connsiteX1522" fmla="*/ 3540109 w 12011240"/>
              <a:gd name="connsiteY1522" fmla="*/ 4212157 h 6782094"/>
              <a:gd name="connsiteX1523" fmla="*/ 3522111 w 12011240"/>
              <a:gd name="connsiteY1523" fmla="*/ 4194157 h 6782094"/>
              <a:gd name="connsiteX1524" fmla="*/ 3540109 w 12011240"/>
              <a:gd name="connsiteY1524" fmla="*/ 4176157 h 6782094"/>
              <a:gd name="connsiteX1525" fmla="*/ 3187941 w 12011240"/>
              <a:gd name="connsiteY1525" fmla="*/ 4176157 h 6782094"/>
              <a:gd name="connsiteX1526" fmla="*/ 3205939 w 12011240"/>
              <a:gd name="connsiteY1526" fmla="*/ 4194157 h 6782094"/>
              <a:gd name="connsiteX1527" fmla="*/ 3187941 w 12011240"/>
              <a:gd name="connsiteY1527" fmla="*/ 4212157 h 6782094"/>
              <a:gd name="connsiteX1528" fmla="*/ 3169942 w 12011240"/>
              <a:gd name="connsiteY1528" fmla="*/ 4194157 h 6782094"/>
              <a:gd name="connsiteX1529" fmla="*/ 3187941 w 12011240"/>
              <a:gd name="connsiteY1529" fmla="*/ 4176157 h 6782094"/>
              <a:gd name="connsiteX1530" fmla="*/ 2835722 w 12011240"/>
              <a:gd name="connsiteY1530" fmla="*/ 4176157 h 6782094"/>
              <a:gd name="connsiteX1531" fmla="*/ 2853724 w 12011240"/>
              <a:gd name="connsiteY1531" fmla="*/ 4194157 h 6782094"/>
              <a:gd name="connsiteX1532" fmla="*/ 2835722 w 12011240"/>
              <a:gd name="connsiteY1532" fmla="*/ 4212157 h 6782094"/>
              <a:gd name="connsiteX1533" fmla="*/ 2817722 w 12011240"/>
              <a:gd name="connsiteY1533" fmla="*/ 4194157 h 6782094"/>
              <a:gd name="connsiteX1534" fmla="*/ 2835722 w 12011240"/>
              <a:gd name="connsiteY1534" fmla="*/ 4176157 h 6782094"/>
              <a:gd name="connsiteX1535" fmla="*/ 2483515 w 12011240"/>
              <a:gd name="connsiteY1535" fmla="*/ 4176157 h 6782094"/>
              <a:gd name="connsiteX1536" fmla="*/ 2501513 w 12011240"/>
              <a:gd name="connsiteY1536" fmla="*/ 4194157 h 6782094"/>
              <a:gd name="connsiteX1537" fmla="*/ 2483515 w 12011240"/>
              <a:gd name="connsiteY1537" fmla="*/ 4212157 h 6782094"/>
              <a:gd name="connsiteX1538" fmla="*/ 2465511 w 12011240"/>
              <a:gd name="connsiteY1538" fmla="*/ 4194157 h 6782094"/>
              <a:gd name="connsiteX1539" fmla="*/ 2483515 w 12011240"/>
              <a:gd name="connsiteY1539" fmla="*/ 4176157 h 6782094"/>
              <a:gd name="connsiteX1540" fmla="*/ 2131304 w 12011240"/>
              <a:gd name="connsiteY1540" fmla="*/ 4176157 h 6782094"/>
              <a:gd name="connsiteX1541" fmla="*/ 2149302 w 12011240"/>
              <a:gd name="connsiteY1541" fmla="*/ 4194157 h 6782094"/>
              <a:gd name="connsiteX1542" fmla="*/ 2131304 w 12011240"/>
              <a:gd name="connsiteY1542" fmla="*/ 4212157 h 6782094"/>
              <a:gd name="connsiteX1543" fmla="*/ 2113306 w 12011240"/>
              <a:gd name="connsiteY1543" fmla="*/ 4194157 h 6782094"/>
              <a:gd name="connsiteX1544" fmla="*/ 2131304 w 12011240"/>
              <a:gd name="connsiteY1544" fmla="*/ 4176157 h 6782094"/>
              <a:gd name="connsiteX1545" fmla="*/ 1779085 w 12011240"/>
              <a:gd name="connsiteY1545" fmla="*/ 4176157 h 6782094"/>
              <a:gd name="connsiteX1546" fmla="*/ 1797084 w 12011240"/>
              <a:gd name="connsiteY1546" fmla="*/ 4194157 h 6782094"/>
              <a:gd name="connsiteX1547" fmla="*/ 1779085 w 12011240"/>
              <a:gd name="connsiteY1547" fmla="*/ 4212157 h 6782094"/>
              <a:gd name="connsiteX1548" fmla="*/ 1761084 w 12011240"/>
              <a:gd name="connsiteY1548" fmla="*/ 4194157 h 6782094"/>
              <a:gd name="connsiteX1549" fmla="*/ 1779085 w 12011240"/>
              <a:gd name="connsiteY1549" fmla="*/ 4176157 h 6782094"/>
              <a:gd name="connsiteX1550" fmla="*/ 1426868 w 12011240"/>
              <a:gd name="connsiteY1550" fmla="*/ 4176157 h 6782094"/>
              <a:gd name="connsiteX1551" fmla="*/ 1444867 w 12011240"/>
              <a:gd name="connsiteY1551" fmla="*/ 4194157 h 6782094"/>
              <a:gd name="connsiteX1552" fmla="*/ 1426868 w 12011240"/>
              <a:gd name="connsiteY1552" fmla="*/ 4212157 h 6782094"/>
              <a:gd name="connsiteX1553" fmla="*/ 1408868 w 12011240"/>
              <a:gd name="connsiteY1553" fmla="*/ 4194157 h 6782094"/>
              <a:gd name="connsiteX1554" fmla="*/ 1426868 w 12011240"/>
              <a:gd name="connsiteY1554" fmla="*/ 4176157 h 6782094"/>
              <a:gd name="connsiteX1555" fmla="*/ 1074651 w 12011240"/>
              <a:gd name="connsiteY1555" fmla="*/ 4176157 h 6782094"/>
              <a:gd name="connsiteX1556" fmla="*/ 1092651 w 12011240"/>
              <a:gd name="connsiteY1556" fmla="*/ 4194157 h 6782094"/>
              <a:gd name="connsiteX1557" fmla="*/ 1074651 w 12011240"/>
              <a:gd name="connsiteY1557" fmla="*/ 4212157 h 6782094"/>
              <a:gd name="connsiteX1558" fmla="*/ 1056652 w 12011240"/>
              <a:gd name="connsiteY1558" fmla="*/ 4194157 h 6782094"/>
              <a:gd name="connsiteX1559" fmla="*/ 1074651 w 12011240"/>
              <a:gd name="connsiteY1559" fmla="*/ 4176157 h 6782094"/>
              <a:gd name="connsiteX1560" fmla="*/ 722435 w 12011240"/>
              <a:gd name="connsiteY1560" fmla="*/ 4176157 h 6782094"/>
              <a:gd name="connsiteX1561" fmla="*/ 740435 w 12011240"/>
              <a:gd name="connsiteY1561" fmla="*/ 4194157 h 6782094"/>
              <a:gd name="connsiteX1562" fmla="*/ 722435 w 12011240"/>
              <a:gd name="connsiteY1562" fmla="*/ 4212157 h 6782094"/>
              <a:gd name="connsiteX1563" fmla="*/ 704435 w 12011240"/>
              <a:gd name="connsiteY1563" fmla="*/ 4194157 h 6782094"/>
              <a:gd name="connsiteX1564" fmla="*/ 722435 w 12011240"/>
              <a:gd name="connsiteY1564" fmla="*/ 4176157 h 6782094"/>
              <a:gd name="connsiteX1565" fmla="*/ 370219 w 12011240"/>
              <a:gd name="connsiteY1565" fmla="*/ 4176157 h 6782094"/>
              <a:gd name="connsiteX1566" fmla="*/ 388218 w 12011240"/>
              <a:gd name="connsiteY1566" fmla="*/ 4194157 h 6782094"/>
              <a:gd name="connsiteX1567" fmla="*/ 370219 w 12011240"/>
              <a:gd name="connsiteY1567" fmla="*/ 4212157 h 6782094"/>
              <a:gd name="connsiteX1568" fmla="*/ 352219 w 12011240"/>
              <a:gd name="connsiteY1568" fmla="*/ 4194157 h 6782094"/>
              <a:gd name="connsiteX1569" fmla="*/ 370219 w 12011240"/>
              <a:gd name="connsiteY1569" fmla="*/ 4176157 h 6782094"/>
              <a:gd name="connsiteX1570" fmla="*/ 18002 w 12011240"/>
              <a:gd name="connsiteY1570" fmla="*/ 4176157 h 6782094"/>
              <a:gd name="connsiteX1571" fmla="*/ 36002 w 12011240"/>
              <a:gd name="connsiteY1571" fmla="*/ 4194157 h 6782094"/>
              <a:gd name="connsiteX1572" fmla="*/ 18002 w 12011240"/>
              <a:gd name="connsiteY1572" fmla="*/ 4212157 h 6782094"/>
              <a:gd name="connsiteX1573" fmla="*/ 2 w 12011240"/>
              <a:gd name="connsiteY1573" fmla="*/ 4194157 h 6782094"/>
              <a:gd name="connsiteX1574" fmla="*/ 18002 w 12011240"/>
              <a:gd name="connsiteY1574" fmla="*/ 4176157 h 6782094"/>
              <a:gd name="connsiteX1575" fmla="*/ 11993240 w 12011240"/>
              <a:gd name="connsiteY1575" fmla="*/ 3854914 h 6782094"/>
              <a:gd name="connsiteX1576" fmla="*/ 12011240 w 12011240"/>
              <a:gd name="connsiteY1576" fmla="*/ 3872914 h 6782094"/>
              <a:gd name="connsiteX1577" fmla="*/ 11993240 w 12011240"/>
              <a:gd name="connsiteY1577" fmla="*/ 3890914 h 6782094"/>
              <a:gd name="connsiteX1578" fmla="*/ 11975240 w 12011240"/>
              <a:gd name="connsiteY1578" fmla="*/ 3872914 h 6782094"/>
              <a:gd name="connsiteX1579" fmla="*/ 11993240 w 12011240"/>
              <a:gd name="connsiteY1579" fmla="*/ 3854914 h 6782094"/>
              <a:gd name="connsiteX1580" fmla="*/ 11641015 w 12011240"/>
              <a:gd name="connsiteY1580" fmla="*/ 3854914 h 6782094"/>
              <a:gd name="connsiteX1581" fmla="*/ 11659015 w 12011240"/>
              <a:gd name="connsiteY1581" fmla="*/ 3872914 h 6782094"/>
              <a:gd name="connsiteX1582" fmla="*/ 11641015 w 12011240"/>
              <a:gd name="connsiteY1582" fmla="*/ 3890914 h 6782094"/>
              <a:gd name="connsiteX1583" fmla="*/ 11623015 w 12011240"/>
              <a:gd name="connsiteY1583" fmla="*/ 3872914 h 6782094"/>
              <a:gd name="connsiteX1584" fmla="*/ 11641015 w 12011240"/>
              <a:gd name="connsiteY1584" fmla="*/ 3854914 h 6782094"/>
              <a:gd name="connsiteX1585" fmla="*/ 11288799 w 12011240"/>
              <a:gd name="connsiteY1585" fmla="*/ 3854914 h 6782094"/>
              <a:gd name="connsiteX1586" fmla="*/ 11306799 w 12011240"/>
              <a:gd name="connsiteY1586" fmla="*/ 3872914 h 6782094"/>
              <a:gd name="connsiteX1587" fmla="*/ 11288799 w 12011240"/>
              <a:gd name="connsiteY1587" fmla="*/ 3890914 h 6782094"/>
              <a:gd name="connsiteX1588" fmla="*/ 11270799 w 12011240"/>
              <a:gd name="connsiteY1588" fmla="*/ 3872914 h 6782094"/>
              <a:gd name="connsiteX1589" fmla="*/ 11288799 w 12011240"/>
              <a:gd name="connsiteY1589" fmla="*/ 3854914 h 6782094"/>
              <a:gd name="connsiteX1590" fmla="*/ 10936583 w 12011240"/>
              <a:gd name="connsiteY1590" fmla="*/ 3854914 h 6782094"/>
              <a:gd name="connsiteX1591" fmla="*/ 10954583 w 12011240"/>
              <a:gd name="connsiteY1591" fmla="*/ 3872914 h 6782094"/>
              <a:gd name="connsiteX1592" fmla="*/ 10936583 w 12011240"/>
              <a:gd name="connsiteY1592" fmla="*/ 3890914 h 6782094"/>
              <a:gd name="connsiteX1593" fmla="*/ 10918583 w 12011240"/>
              <a:gd name="connsiteY1593" fmla="*/ 3872914 h 6782094"/>
              <a:gd name="connsiteX1594" fmla="*/ 10936583 w 12011240"/>
              <a:gd name="connsiteY1594" fmla="*/ 3854914 h 6782094"/>
              <a:gd name="connsiteX1595" fmla="*/ 10584367 w 12011240"/>
              <a:gd name="connsiteY1595" fmla="*/ 3854914 h 6782094"/>
              <a:gd name="connsiteX1596" fmla="*/ 10602367 w 12011240"/>
              <a:gd name="connsiteY1596" fmla="*/ 3872914 h 6782094"/>
              <a:gd name="connsiteX1597" fmla="*/ 10584367 w 12011240"/>
              <a:gd name="connsiteY1597" fmla="*/ 3890914 h 6782094"/>
              <a:gd name="connsiteX1598" fmla="*/ 10566367 w 12011240"/>
              <a:gd name="connsiteY1598" fmla="*/ 3872914 h 6782094"/>
              <a:gd name="connsiteX1599" fmla="*/ 10584367 w 12011240"/>
              <a:gd name="connsiteY1599" fmla="*/ 3854914 h 6782094"/>
              <a:gd name="connsiteX1600" fmla="*/ 10232151 w 12011240"/>
              <a:gd name="connsiteY1600" fmla="*/ 3854914 h 6782094"/>
              <a:gd name="connsiteX1601" fmla="*/ 10250151 w 12011240"/>
              <a:gd name="connsiteY1601" fmla="*/ 3872914 h 6782094"/>
              <a:gd name="connsiteX1602" fmla="*/ 10232151 w 12011240"/>
              <a:gd name="connsiteY1602" fmla="*/ 3890914 h 6782094"/>
              <a:gd name="connsiteX1603" fmla="*/ 10214151 w 12011240"/>
              <a:gd name="connsiteY1603" fmla="*/ 3872914 h 6782094"/>
              <a:gd name="connsiteX1604" fmla="*/ 10232151 w 12011240"/>
              <a:gd name="connsiteY1604" fmla="*/ 3854914 h 6782094"/>
              <a:gd name="connsiteX1605" fmla="*/ 9879935 w 12011240"/>
              <a:gd name="connsiteY1605" fmla="*/ 3854914 h 6782094"/>
              <a:gd name="connsiteX1606" fmla="*/ 9897935 w 12011240"/>
              <a:gd name="connsiteY1606" fmla="*/ 3872914 h 6782094"/>
              <a:gd name="connsiteX1607" fmla="*/ 9879935 w 12011240"/>
              <a:gd name="connsiteY1607" fmla="*/ 3890914 h 6782094"/>
              <a:gd name="connsiteX1608" fmla="*/ 9861935 w 12011240"/>
              <a:gd name="connsiteY1608" fmla="*/ 3872914 h 6782094"/>
              <a:gd name="connsiteX1609" fmla="*/ 9879935 w 12011240"/>
              <a:gd name="connsiteY1609" fmla="*/ 3854914 h 6782094"/>
              <a:gd name="connsiteX1610" fmla="*/ 9527719 w 12011240"/>
              <a:gd name="connsiteY1610" fmla="*/ 3854914 h 6782094"/>
              <a:gd name="connsiteX1611" fmla="*/ 9545719 w 12011240"/>
              <a:gd name="connsiteY1611" fmla="*/ 3872914 h 6782094"/>
              <a:gd name="connsiteX1612" fmla="*/ 9527719 w 12011240"/>
              <a:gd name="connsiteY1612" fmla="*/ 3890914 h 6782094"/>
              <a:gd name="connsiteX1613" fmla="*/ 9509719 w 12011240"/>
              <a:gd name="connsiteY1613" fmla="*/ 3872914 h 6782094"/>
              <a:gd name="connsiteX1614" fmla="*/ 9527719 w 12011240"/>
              <a:gd name="connsiteY1614" fmla="*/ 3854914 h 6782094"/>
              <a:gd name="connsiteX1615" fmla="*/ 9175503 w 12011240"/>
              <a:gd name="connsiteY1615" fmla="*/ 3854914 h 6782094"/>
              <a:gd name="connsiteX1616" fmla="*/ 9193503 w 12011240"/>
              <a:gd name="connsiteY1616" fmla="*/ 3872914 h 6782094"/>
              <a:gd name="connsiteX1617" fmla="*/ 9175503 w 12011240"/>
              <a:gd name="connsiteY1617" fmla="*/ 3890914 h 6782094"/>
              <a:gd name="connsiteX1618" fmla="*/ 9157503 w 12011240"/>
              <a:gd name="connsiteY1618" fmla="*/ 3872914 h 6782094"/>
              <a:gd name="connsiteX1619" fmla="*/ 9175503 w 12011240"/>
              <a:gd name="connsiteY1619" fmla="*/ 3854914 h 6782094"/>
              <a:gd name="connsiteX1620" fmla="*/ 8823287 w 12011240"/>
              <a:gd name="connsiteY1620" fmla="*/ 3854914 h 6782094"/>
              <a:gd name="connsiteX1621" fmla="*/ 8841287 w 12011240"/>
              <a:gd name="connsiteY1621" fmla="*/ 3872914 h 6782094"/>
              <a:gd name="connsiteX1622" fmla="*/ 8823287 w 12011240"/>
              <a:gd name="connsiteY1622" fmla="*/ 3890914 h 6782094"/>
              <a:gd name="connsiteX1623" fmla="*/ 8805287 w 12011240"/>
              <a:gd name="connsiteY1623" fmla="*/ 3872914 h 6782094"/>
              <a:gd name="connsiteX1624" fmla="*/ 8823287 w 12011240"/>
              <a:gd name="connsiteY1624" fmla="*/ 3854914 h 6782094"/>
              <a:gd name="connsiteX1625" fmla="*/ 8471071 w 12011240"/>
              <a:gd name="connsiteY1625" fmla="*/ 3854914 h 6782094"/>
              <a:gd name="connsiteX1626" fmla="*/ 8489071 w 12011240"/>
              <a:gd name="connsiteY1626" fmla="*/ 3872914 h 6782094"/>
              <a:gd name="connsiteX1627" fmla="*/ 8471071 w 12011240"/>
              <a:gd name="connsiteY1627" fmla="*/ 3890914 h 6782094"/>
              <a:gd name="connsiteX1628" fmla="*/ 8453071 w 12011240"/>
              <a:gd name="connsiteY1628" fmla="*/ 3872914 h 6782094"/>
              <a:gd name="connsiteX1629" fmla="*/ 8471071 w 12011240"/>
              <a:gd name="connsiteY1629" fmla="*/ 3854914 h 6782094"/>
              <a:gd name="connsiteX1630" fmla="*/ 8118855 w 12011240"/>
              <a:gd name="connsiteY1630" fmla="*/ 3854914 h 6782094"/>
              <a:gd name="connsiteX1631" fmla="*/ 8136855 w 12011240"/>
              <a:gd name="connsiteY1631" fmla="*/ 3872914 h 6782094"/>
              <a:gd name="connsiteX1632" fmla="*/ 8118855 w 12011240"/>
              <a:gd name="connsiteY1632" fmla="*/ 3890914 h 6782094"/>
              <a:gd name="connsiteX1633" fmla="*/ 8100855 w 12011240"/>
              <a:gd name="connsiteY1633" fmla="*/ 3872914 h 6782094"/>
              <a:gd name="connsiteX1634" fmla="*/ 8118855 w 12011240"/>
              <a:gd name="connsiteY1634" fmla="*/ 3854914 h 6782094"/>
              <a:gd name="connsiteX1635" fmla="*/ 7766639 w 12011240"/>
              <a:gd name="connsiteY1635" fmla="*/ 3854914 h 6782094"/>
              <a:gd name="connsiteX1636" fmla="*/ 7784639 w 12011240"/>
              <a:gd name="connsiteY1636" fmla="*/ 3872914 h 6782094"/>
              <a:gd name="connsiteX1637" fmla="*/ 7766639 w 12011240"/>
              <a:gd name="connsiteY1637" fmla="*/ 3890914 h 6782094"/>
              <a:gd name="connsiteX1638" fmla="*/ 7748639 w 12011240"/>
              <a:gd name="connsiteY1638" fmla="*/ 3872914 h 6782094"/>
              <a:gd name="connsiteX1639" fmla="*/ 7766639 w 12011240"/>
              <a:gd name="connsiteY1639" fmla="*/ 3854914 h 6782094"/>
              <a:gd name="connsiteX1640" fmla="*/ 7414423 w 12011240"/>
              <a:gd name="connsiteY1640" fmla="*/ 3854914 h 6782094"/>
              <a:gd name="connsiteX1641" fmla="*/ 7432423 w 12011240"/>
              <a:gd name="connsiteY1641" fmla="*/ 3872914 h 6782094"/>
              <a:gd name="connsiteX1642" fmla="*/ 7414423 w 12011240"/>
              <a:gd name="connsiteY1642" fmla="*/ 3890914 h 6782094"/>
              <a:gd name="connsiteX1643" fmla="*/ 7396423 w 12011240"/>
              <a:gd name="connsiteY1643" fmla="*/ 3872914 h 6782094"/>
              <a:gd name="connsiteX1644" fmla="*/ 7414423 w 12011240"/>
              <a:gd name="connsiteY1644" fmla="*/ 3854914 h 6782094"/>
              <a:gd name="connsiteX1645" fmla="*/ 7062207 w 12011240"/>
              <a:gd name="connsiteY1645" fmla="*/ 3854914 h 6782094"/>
              <a:gd name="connsiteX1646" fmla="*/ 7080207 w 12011240"/>
              <a:gd name="connsiteY1646" fmla="*/ 3872914 h 6782094"/>
              <a:gd name="connsiteX1647" fmla="*/ 7062207 w 12011240"/>
              <a:gd name="connsiteY1647" fmla="*/ 3890914 h 6782094"/>
              <a:gd name="connsiteX1648" fmla="*/ 7044207 w 12011240"/>
              <a:gd name="connsiteY1648" fmla="*/ 3872914 h 6782094"/>
              <a:gd name="connsiteX1649" fmla="*/ 7062207 w 12011240"/>
              <a:gd name="connsiteY1649" fmla="*/ 3854914 h 6782094"/>
              <a:gd name="connsiteX1650" fmla="*/ 6709991 w 12011240"/>
              <a:gd name="connsiteY1650" fmla="*/ 3854914 h 6782094"/>
              <a:gd name="connsiteX1651" fmla="*/ 6727991 w 12011240"/>
              <a:gd name="connsiteY1651" fmla="*/ 3872914 h 6782094"/>
              <a:gd name="connsiteX1652" fmla="*/ 6709991 w 12011240"/>
              <a:gd name="connsiteY1652" fmla="*/ 3890914 h 6782094"/>
              <a:gd name="connsiteX1653" fmla="*/ 6691991 w 12011240"/>
              <a:gd name="connsiteY1653" fmla="*/ 3872914 h 6782094"/>
              <a:gd name="connsiteX1654" fmla="*/ 6709991 w 12011240"/>
              <a:gd name="connsiteY1654" fmla="*/ 3854914 h 6782094"/>
              <a:gd name="connsiteX1655" fmla="*/ 6357775 w 12011240"/>
              <a:gd name="connsiteY1655" fmla="*/ 3854914 h 6782094"/>
              <a:gd name="connsiteX1656" fmla="*/ 6375775 w 12011240"/>
              <a:gd name="connsiteY1656" fmla="*/ 3872914 h 6782094"/>
              <a:gd name="connsiteX1657" fmla="*/ 6357775 w 12011240"/>
              <a:gd name="connsiteY1657" fmla="*/ 3890914 h 6782094"/>
              <a:gd name="connsiteX1658" fmla="*/ 6339775 w 12011240"/>
              <a:gd name="connsiteY1658" fmla="*/ 3872914 h 6782094"/>
              <a:gd name="connsiteX1659" fmla="*/ 6357775 w 12011240"/>
              <a:gd name="connsiteY1659" fmla="*/ 3854914 h 6782094"/>
              <a:gd name="connsiteX1660" fmla="*/ 6005562 w 12011240"/>
              <a:gd name="connsiteY1660" fmla="*/ 3854914 h 6782094"/>
              <a:gd name="connsiteX1661" fmla="*/ 6023559 w 12011240"/>
              <a:gd name="connsiteY1661" fmla="*/ 3872914 h 6782094"/>
              <a:gd name="connsiteX1662" fmla="*/ 6005562 w 12011240"/>
              <a:gd name="connsiteY1662" fmla="*/ 3890914 h 6782094"/>
              <a:gd name="connsiteX1663" fmla="*/ 5987561 w 12011240"/>
              <a:gd name="connsiteY1663" fmla="*/ 3872914 h 6782094"/>
              <a:gd name="connsiteX1664" fmla="*/ 6005562 w 12011240"/>
              <a:gd name="connsiteY1664" fmla="*/ 3854914 h 6782094"/>
              <a:gd name="connsiteX1665" fmla="*/ 5653360 w 12011240"/>
              <a:gd name="connsiteY1665" fmla="*/ 3854914 h 6782094"/>
              <a:gd name="connsiteX1666" fmla="*/ 5671359 w 12011240"/>
              <a:gd name="connsiteY1666" fmla="*/ 3872914 h 6782094"/>
              <a:gd name="connsiteX1667" fmla="*/ 5653360 w 12011240"/>
              <a:gd name="connsiteY1667" fmla="*/ 3890914 h 6782094"/>
              <a:gd name="connsiteX1668" fmla="*/ 5635361 w 12011240"/>
              <a:gd name="connsiteY1668" fmla="*/ 3872914 h 6782094"/>
              <a:gd name="connsiteX1669" fmla="*/ 5653360 w 12011240"/>
              <a:gd name="connsiteY1669" fmla="*/ 3854914 h 6782094"/>
              <a:gd name="connsiteX1670" fmla="*/ 5301162 w 12011240"/>
              <a:gd name="connsiteY1670" fmla="*/ 3854914 h 6782094"/>
              <a:gd name="connsiteX1671" fmla="*/ 5319162 w 12011240"/>
              <a:gd name="connsiteY1671" fmla="*/ 3872914 h 6782094"/>
              <a:gd name="connsiteX1672" fmla="*/ 5301162 w 12011240"/>
              <a:gd name="connsiteY1672" fmla="*/ 3890914 h 6782094"/>
              <a:gd name="connsiteX1673" fmla="*/ 5283159 w 12011240"/>
              <a:gd name="connsiteY1673" fmla="*/ 3872914 h 6782094"/>
              <a:gd name="connsiteX1674" fmla="*/ 5301162 w 12011240"/>
              <a:gd name="connsiteY1674" fmla="*/ 3854914 h 6782094"/>
              <a:gd name="connsiteX1675" fmla="*/ 4948953 w 12011240"/>
              <a:gd name="connsiteY1675" fmla="*/ 3854914 h 6782094"/>
              <a:gd name="connsiteX1676" fmla="*/ 4966948 w 12011240"/>
              <a:gd name="connsiteY1676" fmla="*/ 3872914 h 6782094"/>
              <a:gd name="connsiteX1677" fmla="*/ 4948953 w 12011240"/>
              <a:gd name="connsiteY1677" fmla="*/ 3890914 h 6782094"/>
              <a:gd name="connsiteX1678" fmla="*/ 4930958 w 12011240"/>
              <a:gd name="connsiteY1678" fmla="*/ 3872914 h 6782094"/>
              <a:gd name="connsiteX1679" fmla="*/ 4948953 w 12011240"/>
              <a:gd name="connsiteY1679" fmla="*/ 3854914 h 6782094"/>
              <a:gd name="connsiteX1680" fmla="*/ 4596736 w 12011240"/>
              <a:gd name="connsiteY1680" fmla="*/ 3854914 h 6782094"/>
              <a:gd name="connsiteX1681" fmla="*/ 4614736 w 12011240"/>
              <a:gd name="connsiteY1681" fmla="*/ 3872914 h 6782094"/>
              <a:gd name="connsiteX1682" fmla="*/ 4596736 w 12011240"/>
              <a:gd name="connsiteY1682" fmla="*/ 3890914 h 6782094"/>
              <a:gd name="connsiteX1683" fmla="*/ 4578732 w 12011240"/>
              <a:gd name="connsiteY1683" fmla="*/ 3872914 h 6782094"/>
              <a:gd name="connsiteX1684" fmla="*/ 4596736 w 12011240"/>
              <a:gd name="connsiteY1684" fmla="*/ 3854914 h 6782094"/>
              <a:gd name="connsiteX1685" fmla="*/ 4244510 w 12011240"/>
              <a:gd name="connsiteY1685" fmla="*/ 3854914 h 6782094"/>
              <a:gd name="connsiteX1686" fmla="*/ 4262512 w 12011240"/>
              <a:gd name="connsiteY1686" fmla="*/ 3872914 h 6782094"/>
              <a:gd name="connsiteX1687" fmla="*/ 4244510 w 12011240"/>
              <a:gd name="connsiteY1687" fmla="*/ 3890914 h 6782094"/>
              <a:gd name="connsiteX1688" fmla="*/ 4226508 w 12011240"/>
              <a:gd name="connsiteY1688" fmla="*/ 3872914 h 6782094"/>
              <a:gd name="connsiteX1689" fmla="*/ 4244510 w 12011240"/>
              <a:gd name="connsiteY1689" fmla="*/ 3854914 h 6782094"/>
              <a:gd name="connsiteX1690" fmla="*/ 3892358 w 12011240"/>
              <a:gd name="connsiteY1690" fmla="*/ 3854914 h 6782094"/>
              <a:gd name="connsiteX1691" fmla="*/ 3910360 w 12011240"/>
              <a:gd name="connsiteY1691" fmla="*/ 3872914 h 6782094"/>
              <a:gd name="connsiteX1692" fmla="*/ 3892358 w 12011240"/>
              <a:gd name="connsiteY1692" fmla="*/ 3890914 h 6782094"/>
              <a:gd name="connsiteX1693" fmla="*/ 3874356 w 12011240"/>
              <a:gd name="connsiteY1693" fmla="*/ 3872914 h 6782094"/>
              <a:gd name="connsiteX1694" fmla="*/ 3892358 w 12011240"/>
              <a:gd name="connsiteY1694" fmla="*/ 3854914 h 6782094"/>
              <a:gd name="connsiteX1695" fmla="*/ 3540109 w 12011240"/>
              <a:gd name="connsiteY1695" fmla="*/ 3854914 h 6782094"/>
              <a:gd name="connsiteX1696" fmla="*/ 3558107 w 12011240"/>
              <a:gd name="connsiteY1696" fmla="*/ 3872914 h 6782094"/>
              <a:gd name="connsiteX1697" fmla="*/ 3540109 w 12011240"/>
              <a:gd name="connsiteY1697" fmla="*/ 3890914 h 6782094"/>
              <a:gd name="connsiteX1698" fmla="*/ 3522112 w 12011240"/>
              <a:gd name="connsiteY1698" fmla="*/ 3872914 h 6782094"/>
              <a:gd name="connsiteX1699" fmla="*/ 3540109 w 12011240"/>
              <a:gd name="connsiteY1699" fmla="*/ 3854914 h 6782094"/>
              <a:gd name="connsiteX1700" fmla="*/ 3187942 w 12011240"/>
              <a:gd name="connsiteY1700" fmla="*/ 3854914 h 6782094"/>
              <a:gd name="connsiteX1701" fmla="*/ 3205939 w 12011240"/>
              <a:gd name="connsiteY1701" fmla="*/ 3872914 h 6782094"/>
              <a:gd name="connsiteX1702" fmla="*/ 3187942 w 12011240"/>
              <a:gd name="connsiteY1702" fmla="*/ 3890914 h 6782094"/>
              <a:gd name="connsiteX1703" fmla="*/ 3169942 w 12011240"/>
              <a:gd name="connsiteY1703" fmla="*/ 3872914 h 6782094"/>
              <a:gd name="connsiteX1704" fmla="*/ 3187942 w 12011240"/>
              <a:gd name="connsiteY1704" fmla="*/ 3854914 h 6782094"/>
              <a:gd name="connsiteX1705" fmla="*/ 2835722 w 12011240"/>
              <a:gd name="connsiteY1705" fmla="*/ 3854914 h 6782094"/>
              <a:gd name="connsiteX1706" fmla="*/ 2853724 w 12011240"/>
              <a:gd name="connsiteY1706" fmla="*/ 3872914 h 6782094"/>
              <a:gd name="connsiteX1707" fmla="*/ 2835722 w 12011240"/>
              <a:gd name="connsiteY1707" fmla="*/ 3890914 h 6782094"/>
              <a:gd name="connsiteX1708" fmla="*/ 2817722 w 12011240"/>
              <a:gd name="connsiteY1708" fmla="*/ 3872914 h 6782094"/>
              <a:gd name="connsiteX1709" fmla="*/ 2835722 w 12011240"/>
              <a:gd name="connsiteY1709" fmla="*/ 3854914 h 6782094"/>
              <a:gd name="connsiteX1710" fmla="*/ 2483515 w 12011240"/>
              <a:gd name="connsiteY1710" fmla="*/ 3854914 h 6782094"/>
              <a:gd name="connsiteX1711" fmla="*/ 2501513 w 12011240"/>
              <a:gd name="connsiteY1711" fmla="*/ 3872914 h 6782094"/>
              <a:gd name="connsiteX1712" fmla="*/ 2483515 w 12011240"/>
              <a:gd name="connsiteY1712" fmla="*/ 3890914 h 6782094"/>
              <a:gd name="connsiteX1713" fmla="*/ 2465511 w 12011240"/>
              <a:gd name="connsiteY1713" fmla="*/ 3872914 h 6782094"/>
              <a:gd name="connsiteX1714" fmla="*/ 2483515 w 12011240"/>
              <a:gd name="connsiteY1714" fmla="*/ 3854914 h 6782094"/>
              <a:gd name="connsiteX1715" fmla="*/ 2131304 w 12011240"/>
              <a:gd name="connsiteY1715" fmla="*/ 3854914 h 6782094"/>
              <a:gd name="connsiteX1716" fmla="*/ 2149303 w 12011240"/>
              <a:gd name="connsiteY1716" fmla="*/ 3872914 h 6782094"/>
              <a:gd name="connsiteX1717" fmla="*/ 2131304 w 12011240"/>
              <a:gd name="connsiteY1717" fmla="*/ 3890914 h 6782094"/>
              <a:gd name="connsiteX1718" fmla="*/ 2113307 w 12011240"/>
              <a:gd name="connsiteY1718" fmla="*/ 3872914 h 6782094"/>
              <a:gd name="connsiteX1719" fmla="*/ 2131304 w 12011240"/>
              <a:gd name="connsiteY1719" fmla="*/ 3854914 h 6782094"/>
              <a:gd name="connsiteX1720" fmla="*/ 1779085 w 12011240"/>
              <a:gd name="connsiteY1720" fmla="*/ 3854914 h 6782094"/>
              <a:gd name="connsiteX1721" fmla="*/ 1797084 w 12011240"/>
              <a:gd name="connsiteY1721" fmla="*/ 3872914 h 6782094"/>
              <a:gd name="connsiteX1722" fmla="*/ 1779085 w 12011240"/>
              <a:gd name="connsiteY1722" fmla="*/ 3890914 h 6782094"/>
              <a:gd name="connsiteX1723" fmla="*/ 1761084 w 12011240"/>
              <a:gd name="connsiteY1723" fmla="*/ 3872914 h 6782094"/>
              <a:gd name="connsiteX1724" fmla="*/ 1779085 w 12011240"/>
              <a:gd name="connsiteY1724" fmla="*/ 3854914 h 6782094"/>
              <a:gd name="connsiteX1725" fmla="*/ 1426868 w 12011240"/>
              <a:gd name="connsiteY1725" fmla="*/ 3854914 h 6782094"/>
              <a:gd name="connsiteX1726" fmla="*/ 1444867 w 12011240"/>
              <a:gd name="connsiteY1726" fmla="*/ 3872914 h 6782094"/>
              <a:gd name="connsiteX1727" fmla="*/ 1426868 w 12011240"/>
              <a:gd name="connsiteY1727" fmla="*/ 3890914 h 6782094"/>
              <a:gd name="connsiteX1728" fmla="*/ 1408868 w 12011240"/>
              <a:gd name="connsiteY1728" fmla="*/ 3872914 h 6782094"/>
              <a:gd name="connsiteX1729" fmla="*/ 1426868 w 12011240"/>
              <a:gd name="connsiteY1729" fmla="*/ 3854914 h 6782094"/>
              <a:gd name="connsiteX1730" fmla="*/ 1074652 w 12011240"/>
              <a:gd name="connsiteY1730" fmla="*/ 3854914 h 6782094"/>
              <a:gd name="connsiteX1731" fmla="*/ 1092651 w 12011240"/>
              <a:gd name="connsiteY1731" fmla="*/ 3872914 h 6782094"/>
              <a:gd name="connsiteX1732" fmla="*/ 1074652 w 12011240"/>
              <a:gd name="connsiteY1732" fmla="*/ 3890914 h 6782094"/>
              <a:gd name="connsiteX1733" fmla="*/ 1056652 w 12011240"/>
              <a:gd name="connsiteY1733" fmla="*/ 3872914 h 6782094"/>
              <a:gd name="connsiteX1734" fmla="*/ 1074652 w 12011240"/>
              <a:gd name="connsiteY1734" fmla="*/ 3854914 h 6782094"/>
              <a:gd name="connsiteX1735" fmla="*/ 722435 w 12011240"/>
              <a:gd name="connsiteY1735" fmla="*/ 3854914 h 6782094"/>
              <a:gd name="connsiteX1736" fmla="*/ 740435 w 12011240"/>
              <a:gd name="connsiteY1736" fmla="*/ 3872914 h 6782094"/>
              <a:gd name="connsiteX1737" fmla="*/ 722435 w 12011240"/>
              <a:gd name="connsiteY1737" fmla="*/ 3890914 h 6782094"/>
              <a:gd name="connsiteX1738" fmla="*/ 704435 w 12011240"/>
              <a:gd name="connsiteY1738" fmla="*/ 3872914 h 6782094"/>
              <a:gd name="connsiteX1739" fmla="*/ 722435 w 12011240"/>
              <a:gd name="connsiteY1739" fmla="*/ 3854914 h 6782094"/>
              <a:gd name="connsiteX1740" fmla="*/ 370219 w 12011240"/>
              <a:gd name="connsiteY1740" fmla="*/ 3854914 h 6782094"/>
              <a:gd name="connsiteX1741" fmla="*/ 388219 w 12011240"/>
              <a:gd name="connsiteY1741" fmla="*/ 3872914 h 6782094"/>
              <a:gd name="connsiteX1742" fmla="*/ 370219 w 12011240"/>
              <a:gd name="connsiteY1742" fmla="*/ 3890914 h 6782094"/>
              <a:gd name="connsiteX1743" fmla="*/ 352219 w 12011240"/>
              <a:gd name="connsiteY1743" fmla="*/ 3872914 h 6782094"/>
              <a:gd name="connsiteX1744" fmla="*/ 370219 w 12011240"/>
              <a:gd name="connsiteY1744" fmla="*/ 3854914 h 6782094"/>
              <a:gd name="connsiteX1745" fmla="*/ 18002 w 12011240"/>
              <a:gd name="connsiteY1745" fmla="*/ 3854914 h 6782094"/>
              <a:gd name="connsiteX1746" fmla="*/ 36002 w 12011240"/>
              <a:gd name="connsiteY1746" fmla="*/ 3872914 h 6782094"/>
              <a:gd name="connsiteX1747" fmla="*/ 18002 w 12011240"/>
              <a:gd name="connsiteY1747" fmla="*/ 3890914 h 6782094"/>
              <a:gd name="connsiteX1748" fmla="*/ 2 w 12011240"/>
              <a:gd name="connsiteY1748" fmla="*/ 3872914 h 6782094"/>
              <a:gd name="connsiteX1749" fmla="*/ 18002 w 12011240"/>
              <a:gd name="connsiteY1749" fmla="*/ 3854914 h 6782094"/>
              <a:gd name="connsiteX1750" fmla="*/ 11993240 w 12011240"/>
              <a:gd name="connsiteY1750" fmla="*/ 3533671 h 6782094"/>
              <a:gd name="connsiteX1751" fmla="*/ 12011240 w 12011240"/>
              <a:gd name="connsiteY1751" fmla="*/ 3551671 h 6782094"/>
              <a:gd name="connsiteX1752" fmla="*/ 11993240 w 12011240"/>
              <a:gd name="connsiteY1752" fmla="*/ 3569671 h 6782094"/>
              <a:gd name="connsiteX1753" fmla="*/ 11975240 w 12011240"/>
              <a:gd name="connsiteY1753" fmla="*/ 3551671 h 6782094"/>
              <a:gd name="connsiteX1754" fmla="*/ 11993240 w 12011240"/>
              <a:gd name="connsiteY1754" fmla="*/ 3533671 h 6782094"/>
              <a:gd name="connsiteX1755" fmla="*/ 11641015 w 12011240"/>
              <a:gd name="connsiteY1755" fmla="*/ 3533671 h 6782094"/>
              <a:gd name="connsiteX1756" fmla="*/ 11659015 w 12011240"/>
              <a:gd name="connsiteY1756" fmla="*/ 3551671 h 6782094"/>
              <a:gd name="connsiteX1757" fmla="*/ 11641015 w 12011240"/>
              <a:gd name="connsiteY1757" fmla="*/ 3569671 h 6782094"/>
              <a:gd name="connsiteX1758" fmla="*/ 11623015 w 12011240"/>
              <a:gd name="connsiteY1758" fmla="*/ 3551671 h 6782094"/>
              <a:gd name="connsiteX1759" fmla="*/ 11641015 w 12011240"/>
              <a:gd name="connsiteY1759" fmla="*/ 3533671 h 6782094"/>
              <a:gd name="connsiteX1760" fmla="*/ 11288799 w 12011240"/>
              <a:gd name="connsiteY1760" fmla="*/ 3533671 h 6782094"/>
              <a:gd name="connsiteX1761" fmla="*/ 11306799 w 12011240"/>
              <a:gd name="connsiteY1761" fmla="*/ 3551671 h 6782094"/>
              <a:gd name="connsiteX1762" fmla="*/ 11288799 w 12011240"/>
              <a:gd name="connsiteY1762" fmla="*/ 3569671 h 6782094"/>
              <a:gd name="connsiteX1763" fmla="*/ 11270799 w 12011240"/>
              <a:gd name="connsiteY1763" fmla="*/ 3551671 h 6782094"/>
              <a:gd name="connsiteX1764" fmla="*/ 11288799 w 12011240"/>
              <a:gd name="connsiteY1764" fmla="*/ 3533671 h 6782094"/>
              <a:gd name="connsiteX1765" fmla="*/ 10936583 w 12011240"/>
              <a:gd name="connsiteY1765" fmla="*/ 3533671 h 6782094"/>
              <a:gd name="connsiteX1766" fmla="*/ 10954583 w 12011240"/>
              <a:gd name="connsiteY1766" fmla="*/ 3551671 h 6782094"/>
              <a:gd name="connsiteX1767" fmla="*/ 10936583 w 12011240"/>
              <a:gd name="connsiteY1767" fmla="*/ 3569671 h 6782094"/>
              <a:gd name="connsiteX1768" fmla="*/ 10918583 w 12011240"/>
              <a:gd name="connsiteY1768" fmla="*/ 3551671 h 6782094"/>
              <a:gd name="connsiteX1769" fmla="*/ 10936583 w 12011240"/>
              <a:gd name="connsiteY1769" fmla="*/ 3533671 h 6782094"/>
              <a:gd name="connsiteX1770" fmla="*/ 10584367 w 12011240"/>
              <a:gd name="connsiteY1770" fmla="*/ 3533671 h 6782094"/>
              <a:gd name="connsiteX1771" fmla="*/ 10602367 w 12011240"/>
              <a:gd name="connsiteY1771" fmla="*/ 3551671 h 6782094"/>
              <a:gd name="connsiteX1772" fmla="*/ 10584367 w 12011240"/>
              <a:gd name="connsiteY1772" fmla="*/ 3569671 h 6782094"/>
              <a:gd name="connsiteX1773" fmla="*/ 10566367 w 12011240"/>
              <a:gd name="connsiteY1773" fmla="*/ 3551671 h 6782094"/>
              <a:gd name="connsiteX1774" fmla="*/ 10584367 w 12011240"/>
              <a:gd name="connsiteY1774" fmla="*/ 3533671 h 6782094"/>
              <a:gd name="connsiteX1775" fmla="*/ 10232151 w 12011240"/>
              <a:gd name="connsiteY1775" fmla="*/ 3533671 h 6782094"/>
              <a:gd name="connsiteX1776" fmla="*/ 10250151 w 12011240"/>
              <a:gd name="connsiteY1776" fmla="*/ 3551671 h 6782094"/>
              <a:gd name="connsiteX1777" fmla="*/ 10232151 w 12011240"/>
              <a:gd name="connsiteY1777" fmla="*/ 3569671 h 6782094"/>
              <a:gd name="connsiteX1778" fmla="*/ 10214151 w 12011240"/>
              <a:gd name="connsiteY1778" fmla="*/ 3551671 h 6782094"/>
              <a:gd name="connsiteX1779" fmla="*/ 10232151 w 12011240"/>
              <a:gd name="connsiteY1779" fmla="*/ 3533671 h 6782094"/>
              <a:gd name="connsiteX1780" fmla="*/ 9879935 w 12011240"/>
              <a:gd name="connsiteY1780" fmla="*/ 3533671 h 6782094"/>
              <a:gd name="connsiteX1781" fmla="*/ 9897935 w 12011240"/>
              <a:gd name="connsiteY1781" fmla="*/ 3551671 h 6782094"/>
              <a:gd name="connsiteX1782" fmla="*/ 9879935 w 12011240"/>
              <a:gd name="connsiteY1782" fmla="*/ 3569671 h 6782094"/>
              <a:gd name="connsiteX1783" fmla="*/ 9861935 w 12011240"/>
              <a:gd name="connsiteY1783" fmla="*/ 3551671 h 6782094"/>
              <a:gd name="connsiteX1784" fmla="*/ 9879935 w 12011240"/>
              <a:gd name="connsiteY1784" fmla="*/ 3533671 h 6782094"/>
              <a:gd name="connsiteX1785" fmla="*/ 9527719 w 12011240"/>
              <a:gd name="connsiteY1785" fmla="*/ 3533671 h 6782094"/>
              <a:gd name="connsiteX1786" fmla="*/ 9545719 w 12011240"/>
              <a:gd name="connsiteY1786" fmla="*/ 3551671 h 6782094"/>
              <a:gd name="connsiteX1787" fmla="*/ 9527719 w 12011240"/>
              <a:gd name="connsiteY1787" fmla="*/ 3569671 h 6782094"/>
              <a:gd name="connsiteX1788" fmla="*/ 9509719 w 12011240"/>
              <a:gd name="connsiteY1788" fmla="*/ 3551671 h 6782094"/>
              <a:gd name="connsiteX1789" fmla="*/ 9527719 w 12011240"/>
              <a:gd name="connsiteY1789" fmla="*/ 3533671 h 6782094"/>
              <a:gd name="connsiteX1790" fmla="*/ 9175503 w 12011240"/>
              <a:gd name="connsiteY1790" fmla="*/ 3533671 h 6782094"/>
              <a:gd name="connsiteX1791" fmla="*/ 9193503 w 12011240"/>
              <a:gd name="connsiteY1791" fmla="*/ 3551671 h 6782094"/>
              <a:gd name="connsiteX1792" fmla="*/ 9175503 w 12011240"/>
              <a:gd name="connsiteY1792" fmla="*/ 3569671 h 6782094"/>
              <a:gd name="connsiteX1793" fmla="*/ 9157503 w 12011240"/>
              <a:gd name="connsiteY1793" fmla="*/ 3551671 h 6782094"/>
              <a:gd name="connsiteX1794" fmla="*/ 9175503 w 12011240"/>
              <a:gd name="connsiteY1794" fmla="*/ 3533671 h 6782094"/>
              <a:gd name="connsiteX1795" fmla="*/ 8823287 w 12011240"/>
              <a:gd name="connsiteY1795" fmla="*/ 3533671 h 6782094"/>
              <a:gd name="connsiteX1796" fmla="*/ 8841287 w 12011240"/>
              <a:gd name="connsiteY1796" fmla="*/ 3551671 h 6782094"/>
              <a:gd name="connsiteX1797" fmla="*/ 8823287 w 12011240"/>
              <a:gd name="connsiteY1797" fmla="*/ 3569671 h 6782094"/>
              <a:gd name="connsiteX1798" fmla="*/ 8805287 w 12011240"/>
              <a:gd name="connsiteY1798" fmla="*/ 3551671 h 6782094"/>
              <a:gd name="connsiteX1799" fmla="*/ 8823287 w 12011240"/>
              <a:gd name="connsiteY1799" fmla="*/ 3533671 h 6782094"/>
              <a:gd name="connsiteX1800" fmla="*/ 8471071 w 12011240"/>
              <a:gd name="connsiteY1800" fmla="*/ 3533671 h 6782094"/>
              <a:gd name="connsiteX1801" fmla="*/ 8489071 w 12011240"/>
              <a:gd name="connsiteY1801" fmla="*/ 3551671 h 6782094"/>
              <a:gd name="connsiteX1802" fmla="*/ 8471071 w 12011240"/>
              <a:gd name="connsiteY1802" fmla="*/ 3569671 h 6782094"/>
              <a:gd name="connsiteX1803" fmla="*/ 8453071 w 12011240"/>
              <a:gd name="connsiteY1803" fmla="*/ 3551671 h 6782094"/>
              <a:gd name="connsiteX1804" fmla="*/ 8471071 w 12011240"/>
              <a:gd name="connsiteY1804" fmla="*/ 3533671 h 6782094"/>
              <a:gd name="connsiteX1805" fmla="*/ 8118855 w 12011240"/>
              <a:gd name="connsiteY1805" fmla="*/ 3533671 h 6782094"/>
              <a:gd name="connsiteX1806" fmla="*/ 8136855 w 12011240"/>
              <a:gd name="connsiteY1806" fmla="*/ 3551671 h 6782094"/>
              <a:gd name="connsiteX1807" fmla="*/ 8118855 w 12011240"/>
              <a:gd name="connsiteY1807" fmla="*/ 3569671 h 6782094"/>
              <a:gd name="connsiteX1808" fmla="*/ 8100855 w 12011240"/>
              <a:gd name="connsiteY1808" fmla="*/ 3551671 h 6782094"/>
              <a:gd name="connsiteX1809" fmla="*/ 8118855 w 12011240"/>
              <a:gd name="connsiteY1809" fmla="*/ 3533671 h 6782094"/>
              <a:gd name="connsiteX1810" fmla="*/ 7766639 w 12011240"/>
              <a:gd name="connsiteY1810" fmla="*/ 3533671 h 6782094"/>
              <a:gd name="connsiteX1811" fmla="*/ 7784639 w 12011240"/>
              <a:gd name="connsiteY1811" fmla="*/ 3551671 h 6782094"/>
              <a:gd name="connsiteX1812" fmla="*/ 7766639 w 12011240"/>
              <a:gd name="connsiteY1812" fmla="*/ 3569671 h 6782094"/>
              <a:gd name="connsiteX1813" fmla="*/ 7748639 w 12011240"/>
              <a:gd name="connsiteY1813" fmla="*/ 3551671 h 6782094"/>
              <a:gd name="connsiteX1814" fmla="*/ 7766639 w 12011240"/>
              <a:gd name="connsiteY1814" fmla="*/ 3533671 h 6782094"/>
              <a:gd name="connsiteX1815" fmla="*/ 7414423 w 12011240"/>
              <a:gd name="connsiteY1815" fmla="*/ 3533671 h 6782094"/>
              <a:gd name="connsiteX1816" fmla="*/ 7432423 w 12011240"/>
              <a:gd name="connsiteY1816" fmla="*/ 3551671 h 6782094"/>
              <a:gd name="connsiteX1817" fmla="*/ 7414423 w 12011240"/>
              <a:gd name="connsiteY1817" fmla="*/ 3569671 h 6782094"/>
              <a:gd name="connsiteX1818" fmla="*/ 7396423 w 12011240"/>
              <a:gd name="connsiteY1818" fmla="*/ 3551671 h 6782094"/>
              <a:gd name="connsiteX1819" fmla="*/ 7414423 w 12011240"/>
              <a:gd name="connsiteY1819" fmla="*/ 3533671 h 6782094"/>
              <a:gd name="connsiteX1820" fmla="*/ 7062207 w 12011240"/>
              <a:gd name="connsiteY1820" fmla="*/ 3533671 h 6782094"/>
              <a:gd name="connsiteX1821" fmla="*/ 7080207 w 12011240"/>
              <a:gd name="connsiteY1821" fmla="*/ 3551671 h 6782094"/>
              <a:gd name="connsiteX1822" fmla="*/ 7062207 w 12011240"/>
              <a:gd name="connsiteY1822" fmla="*/ 3569671 h 6782094"/>
              <a:gd name="connsiteX1823" fmla="*/ 7044207 w 12011240"/>
              <a:gd name="connsiteY1823" fmla="*/ 3551671 h 6782094"/>
              <a:gd name="connsiteX1824" fmla="*/ 7062207 w 12011240"/>
              <a:gd name="connsiteY1824" fmla="*/ 3533671 h 6782094"/>
              <a:gd name="connsiteX1825" fmla="*/ 6709991 w 12011240"/>
              <a:gd name="connsiteY1825" fmla="*/ 3533671 h 6782094"/>
              <a:gd name="connsiteX1826" fmla="*/ 6727991 w 12011240"/>
              <a:gd name="connsiteY1826" fmla="*/ 3551671 h 6782094"/>
              <a:gd name="connsiteX1827" fmla="*/ 6709991 w 12011240"/>
              <a:gd name="connsiteY1827" fmla="*/ 3569671 h 6782094"/>
              <a:gd name="connsiteX1828" fmla="*/ 6691991 w 12011240"/>
              <a:gd name="connsiteY1828" fmla="*/ 3551671 h 6782094"/>
              <a:gd name="connsiteX1829" fmla="*/ 6709991 w 12011240"/>
              <a:gd name="connsiteY1829" fmla="*/ 3533671 h 6782094"/>
              <a:gd name="connsiteX1830" fmla="*/ 6357775 w 12011240"/>
              <a:gd name="connsiteY1830" fmla="*/ 3533671 h 6782094"/>
              <a:gd name="connsiteX1831" fmla="*/ 6375775 w 12011240"/>
              <a:gd name="connsiteY1831" fmla="*/ 3551671 h 6782094"/>
              <a:gd name="connsiteX1832" fmla="*/ 6357775 w 12011240"/>
              <a:gd name="connsiteY1832" fmla="*/ 3569671 h 6782094"/>
              <a:gd name="connsiteX1833" fmla="*/ 6339775 w 12011240"/>
              <a:gd name="connsiteY1833" fmla="*/ 3551671 h 6782094"/>
              <a:gd name="connsiteX1834" fmla="*/ 6357775 w 12011240"/>
              <a:gd name="connsiteY1834" fmla="*/ 3533671 h 6782094"/>
              <a:gd name="connsiteX1835" fmla="*/ 6005562 w 12011240"/>
              <a:gd name="connsiteY1835" fmla="*/ 3533671 h 6782094"/>
              <a:gd name="connsiteX1836" fmla="*/ 6023559 w 12011240"/>
              <a:gd name="connsiteY1836" fmla="*/ 3551671 h 6782094"/>
              <a:gd name="connsiteX1837" fmla="*/ 6005562 w 12011240"/>
              <a:gd name="connsiteY1837" fmla="*/ 3569671 h 6782094"/>
              <a:gd name="connsiteX1838" fmla="*/ 5987561 w 12011240"/>
              <a:gd name="connsiteY1838" fmla="*/ 3551671 h 6782094"/>
              <a:gd name="connsiteX1839" fmla="*/ 6005562 w 12011240"/>
              <a:gd name="connsiteY1839" fmla="*/ 3533671 h 6782094"/>
              <a:gd name="connsiteX1840" fmla="*/ 5653360 w 12011240"/>
              <a:gd name="connsiteY1840" fmla="*/ 3533671 h 6782094"/>
              <a:gd name="connsiteX1841" fmla="*/ 5671359 w 12011240"/>
              <a:gd name="connsiteY1841" fmla="*/ 3551671 h 6782094"/>
              <a:gd name="connsiteX1842" fmla="*/ 5653360 w 12011240"/>
              <a:gd name="connsiteY1842" fmla="*/ 3569671 h 6782094"/>
              <a:gd name="connsiteX1843" fmla="*/ 5635361 w 12011240"/>
              <a:gd name="connsiteY1843" fmla="*/ 3551671 h 6782094"/>
              <a:gd name="connsiteX1844" fmla="*/ 5653360 w 12011240"/>
              <a:gd name="connsiteY1844" fmla="*/ 3533671 h 6782094"/>
              <a:gd name="connsiteX1845" fmla="*/ 5301162 w 12011240"/>
              <a:gd name="connsiteY1845" fmla="*/ 3533671 h 6782094"/>
              <a:gd name="connsiteX1846" fmla="*/ 5319162 w 12011240"/>
              <a:gd name="connsiteY1846" fmla="*/ 3551671 h 6782094"/>
              <a:gd name="connsiteX1847" fmla="*/ 5301162 w 12011240"/>
              <a:gd name="connsiteY1847" fmla="*/ 3569671 h 6782094"/>
              <a:gd name="connsiteX1848" fmla="*/ 5283159 w 12011240"/>
              <a:gd name="connsiteY1848" fmla="*/ 3551671 h 6782094"/>
              <a:gd name="connsiteX1849" fmla="*/ 5301162 w 12011240"/>
              <a:gd name="connsiteY1849" fmla="*/ 3533671 h 6782094"/>
              <a:gd name="connsiteX1850" fmla="*/ 4948953 w 12011240"/>
              <a:gd name="connsiteY1850" fmla="*/ 3533671 h 6782094"/>
              <a:gd name="connsiteX1851" fmla="*/ 4966948 w 12011240"/>
              <a:gd name="connsiteY1851" fmla="*/ 3551671 h 6782094"/>
              <a:gd name="connsiteX1852" fmla="*/ 4948953 w 12011240"/>
              <a:gd name="connsiteY1852" fmla="*/ 3569671 h 6782094"/>
              <a:gd name="connsiteX1853" fmla="*/ 4930958 w 12011240"/>
              <a:gd name="connsiteY1853" fmla="*/ 3551671 h 6782094"/>
              <a:gd name="connsiteX1854" fmla="*/ 4948953 w 12011240"/>
              <a:gd name="connsiteY1854" fmla="*/ 3533671 h 6782094"/>
              <a:gd name="connsiteX1855" fmla="*/ 4596736 w 12011240"/>
              <a:gd name="connsiteY1855" fmla="*/ 3533671 h 6782094"/>
              <a:gd name="connsiteX1856" fmla="*/ 4614736 w 12011240"/>
              <a:gd name="connsiteY1856" fmla="*/ 3551671 h 6782094"/>
              <a:gd name="connsiteX1857" fmla="*/ 4596736 w 12011240"/>
              <a:gd name="connsiteY1857" fmla="*/ 3569671 h 6782094"/>
              <a:gd name="connsiteX1858" fmla="*/ 4578732 w 12011240"/>
              <a:gd name="connsiteY1858" fmla="*/ 3551671 h 6782094"/>
              <a:gd name="connsiteX1859" fmla="*/ 4596736 w 12011240"/>
              <a:gd name="connsiteY1859" fmla="*/ 3533671 h 6782094"/>
              <a:gd name="connsiteX1860" fmla="*/ 4244510 w 12011240"/>
              <a:gd name="connsiteY1860" fmla="*/ 3533671 h 6782094"/>
              <a:gd name="connsiteX1861" fmla="*/ 4262512 w 12011240"/>
              <a:gd name="connsiteY1861" fmla="*/ 3551671 h 6782094"/>
              <a:gd name="connsiteX1862" fmla="*/ 4244510 w 12011240"/>
              <a:gd name="connsiteY1862" fmla="*/ 3569671 h 6782094"/>
              <a:gd name="connsiteX1863" fmla="*/ 4226508 w 12011240"/>
              <a:gd name="connsiteY1863" fmla="*/ 3551671 h 6782094"/>
              <a:gd name="connsiteX1864" fmla="*/ 4244510 w 12011240"/>
              <a:gd name="connsiteY1864" fmla="*/ 3533671 h 6782094"/>
              <a:gd name="connsiteX1865" fmla="*/ 3892358 w 12011240"/>
              <a:gd name="connsiteY1865" fmla="*/ 3533671 h 6782094"/>
              <a:gd name="connsiteX1866" fmla="*/ 3910360 w 12011240"/>
              <a:gd name="connsiteY1866" fmla="*/ 3551671 h 6782094"/>
              <a:gd name="connsiteX1867" fmla="*/ 3892358 w 12011240"/>
              <a:gd name="connsiteY1867" fmla="*/ 3569671 h 6782094"/>
              <a:gd name="connsiteX1868" fmla="*/ 3874356 w 12011240"/>
              <a:gd name="connsiteY1868" fmla="*/ 3551671 h 6782094"/>
              <a:gd name="connsiteX1869" fmla="*/ 3892358 w 12011240"/>
              <a:gd name="connsiteY1869" fmla="*/ 3533671 h 6782094"/>
              <a:gd name="connsiteX1870" fmla="*/ 3540109 w 12011240"/>
              <a:gd name="connsiteY1870" fmla="*/ 3533671 h 6782094"/>
              <a:gd name="connsiteX1871" fmla="*/ 3558107 w 12011240"/>
              <a:gd name="connsiteY1871" fmla="*/ 3551671 h 6782094"/>
              <a:gd name="connsiteX1872" fmla="*/ 3540109 w 12011240"/>
              <a:gd name="connsiteY1872" fmla="*/ 3569671 h 6782094"/>
              <a:gd name="connsiteX1873" fmla="*/ 3522112 w 12011240"/>
              <a:gd name="connsiteY1873" fmla="*/ 3551671 h 6782094"/>
              <a:gd name="connsiteX1874" fmla="*/ 3540109 w 12011240"/>
              <a:gd name="connsiteY1874" fmla="*/ 3533671 h 6782094"/>
              <a:gd name="connsiteX1875" fmla="*/ 3187942 w 12011240"/>
              <a:gd name="connsiteY1875" fmla="*/ 3533671 h 6782094"/>
              <a:gd name="connsiteX1876" fmla="*/ 3205939 w 12011240"/>
              <a:gd name="connsiteY1876" fmla="*/ 3551671 h 6782094"/>
              <a:gd name="connsiteX1877" fmla="*/ 3187942 w 12011240"/>
              <a:gd name="connsiteY1877" fmla="*/ 3569671 h 6782094"/>
              <a:gd name="connsiteX1878" fmla="*/ 3169942 w 12011240"/>
              <a:gd name="connsiteY1878" fmla="*/ 3551671 h 6782094"/>
              <a:gd name="connsiteX1879" fmla="*/ 3187942 w 12011240"/>
              <a:gd name="connsiteY1879" fmla="*/ 3533671 h 6782094"/>
              <a:gd name="connsiteX1880" fmla="*/ 2835722 w 12011240"/>
              <a:gd name="connsiteY1880" fmla="*/ 3533671 h 6782094"/>
              <a:gd name="connsiteX1881" fmla="*/ 2853724 w 12011240"/>
              <a:gd name="connsiteY1881" fmla="*/ 3551671 h 6782094"/>
              <a:gd name="connsiteX1882" fmla="*/ 2835722 w 12011240"/>
              <a:gd name="connsiteY1882" fmla="*/ 3569671 h 6782094"/>
              <a:gd name="connsiteX1883" fmla="*/ 2817722 w 12011240"/>
              <a:gd name="connsiteY1883" fmla="*/ 3551671 h 6782094"/>
              <a:gd name="connsiteX1884" fmla="*/ 2835722 w 12011240"/>
              <a:gd name="connsiteY1884" fmla="*/ 3533671 h 6782094"/>
              <a:gd name="connsiteX1885" fmla="*/ 2483515 w 12011240"/>
              <a:gd name="connsiteY1885" fmla="*/ 3533671 h 6782094"/>
              <a:gd name="connsiteX1886" fmla="*/ 2501514 w 12011240"/>
              <a:gd name="connsiteY1886" fmla="*/ 3551671 h 6782094"/>
              <a:gd name="connsiteX1887" fmla="*/ 2483515 w 12011240"/>
              <a:gd name="connsiteY1887" fmla="*/ 3569671 h 6782094"/>
              <a:gd name="connsiteX1888" fmla="*/ 2465511 w 12011240"/>
              <a:gd name="connsiteY1888" fmla="*/ 3551671 h 6782094"/>
              <a:gd name="connsiteX1889" fmla="*/ 2483515 w 12011240"/>
              <a:gd name="connsiteY1889" fmla="*/ 3533671 h 6782094"/>
              <a:gd name="connsiteX1890" fmla="*/ 2131304 w 12011240"/>
              <a:gd name="connsiteY1890" fmla="*/ 3533671 h 6782094"/>
              <a:gd name="connsiteX1891" fmla="*/ 2149303 w 12011240"/>
              <a:gd name="connsiteY1891" fmla="*/ 3551671 h 6782094"/>
              <a:gd name="connsiteX1892" fmla="*/ 2131304 w 12011240"/>
              <a:gd name="connsiteY1892" fmla="*/ 3569671 h 6782094"/>
              <a:gd name="connsiteX1893" fmla="*/ 2113307 w 12011240"/>
              <a:gd name="connsiteY1893" fmla="*/ 3551671 h 6782094"/>
              <a:gd name="connsiteX1894" fmla="*/ 2131304 w 12011240"/>
              <a:gd name="connsiteY1894" fmla="*/ 3533671 h 6782094"/>
              <a:gd name="connsiteX1895" fmla="*/ 1779086 w 12011240"/>
              <a:gd name="connsiteY1895" fmla="*/ 3533671 h 6782094"/>
              <a:gd name="connsiteX1896" fmla="*/ 1797085 w 12011240"/>
              <a:gd name="connsiteY1896" fmla="*/ 3551671 h 6782094"/>
              <a:gd name="connsiteX1897" fmla="*/ 1779086 w 12011240"/>
              <a:gd name="connsiteY1897" fmla="*/ 3569671 h 6782094"/>
              <a:gd name="connsiteX1898" fmla="*/ 1761085 w 12011240"/>
              <a:gd name="connsiteY1898" fmla="*/ 3551671 h 6782094"/>
              <a:gd name="connsiteX1899" fmla="*/ 1779086 w 12011240"/>
              <a:gd name="connsiteY1899" fmla="*/ 3533671 h 6782094"/>
              <a:gd name="connsiteX1900" fmla="*/ 1426868 w 12011240"/>
              <a:gd name="connsiteY1900" fmla="*/ 3533671 h 6782094"/>
              <a:gd name="connsiteX1901" fmla="*/ 1444868 w 12011240"/>
              <a:gd name="connsiteY1901" fmla="*/ 3551671 h 6782094"/>
              <a:gd name="connsiteX1902" fmla="*/ 1426868 w 12011240"/>
              <a:gd name="connsiteY1902" fmla="*/ 3569671 h 6782094"/>
              <a:gd name="connsiteX1903" fmla="*/ 1408868 w 12011240"/>
              <a:gd name="connsiteY1903" fmla="*/ 3551671 h 6782094"/>
              <a:gd name="connsiteX1904" fmla="*/ 1426868 w 12011240"/>
              <a:gd name="connsiteY1904" fmla="*/ 3533671 h 6782094"/>
              <a:gd name="connsiteX1905" fmla="*/ 1074652 w 12011240"/>
              <a:gd name="connsiteY1905" fmla="*/ 3533671 h 6782094"/>
              <a:gd name="connsiteX1906" fmla="*/ 1092652 w 12011240"/>
              <a:gd name="connsiteY1906" fmla="*/ 3551671 h 6782094"/>
              <a:gd name="connsiteX1907" fmla="*/ 1074652 w 12011240"/>
              <a:gd name="connsiteY1907" fmla="*/ 3569671 h 6782094"/>
              <a:gd name="connsiteX1908" fmla="*/ 1056652 w 12011240"/>
              <a:gd name="connsiteY1908" fmla="*/ 3551671 h 6782094"/>
              <a:gd name="connsiteX1909" fmla="*/ 1074652 w 12011240"/>
              <a:gd name="connsiteY1909" fmla="*/ 3533671 h 6782094"/>
              <a:gd name="connsiteX1910" fmla="*/ 722435 w 12011240"/>
              <a:gd name="connsiteY1910" fmla="*/ 3533671 h 6782094"/>
              <a:gd name="connsiteX1911" fmla="*/ 740435 w 12011240"/>
              <a:gd name="connsiteY1911" fmla="*/ 3551671 h 6782094"/>
              <a:gd name="connsiteX1912" fmla="*/ 722435 w 12011240"/>
              <a:gd name="connsiteY1912" fmla="*/ 3569671 h 6782094"/>
              <a:gd name="connsiteX1913" fmla="*/ 704436 w 12011240"/>
              <a:gd name="connsiteY1913" fmla="*/ 3551671 h 6782094"/>
              <a:gd name="connsiteX1914" fmla="*/ 722435 w 12011240"/>
              <a:gd name="connsiteY1914" fmla="*/ 3533671 h 6782094"/>
              <a:gd name="connsiteX1915" fmla="*/ 370219 w 12011240"/>
              <a:gd name="connsiteY1915" fmla="*/ 3533671 h 6782094"/>
              <a:gd name="connsiteX1916" fmla="*/ 388219 w 12011240"/>
              <a:gd name="connsiteY1916" fmla="*/ 3551671 h 6782094"/>
              <a:gd name="connsiteX1917" fmla="*/ 370219 w 12011240"/>
              <a:gd name="connsiteY1917" fmla="*/ 3569671 h 6782094"/>
              <a:gd name="connsiteX1918" fmla="*/ 352219 w 12011240"/>
              <a:gd name="connsiteY1918" fmla="*/ 3551671 h 6782094"/>
              <a:gd name="connsiteX1919" fmla="*/ 370219 w 12011240"/>
              <a:gd name="connsiteY1919" fmla="*/ 3533671 h 6782094"/>
              <a:gd name="connsiteX1920" fmla="*/ 18002 w 12011240"/>
              <a:gd name="connsiteY1920" fmla="*/ 3533671 h 6782094"/>
              <a:gd name="connsiteX1921" fmla="*/ 36002 w 12011240"/>
              <a:gd name="connsiteY1921" fmla="*/ 3551671 h 6782094"/>
              <a:gd name="connsiteX1922" fmla="*/ 18002 w 12011240"/>
              <a:gd name="connsiteY1922" fmla="*/ 3569671 h 6782094"/>
              <a:gd name="connsiteX1923" fmla="*/ 3 w 12011240"/>
              <a:gd name="connsiteY1923" fmla="*/ 3551671 h 6782094"/>
              <a:gd name="connsiteX1924" fmla="*/ 18002 w 12011240"/>
              <a:gd name="connsiteY1924" fmla="*/ 3533671 h 6782094"/>
              <a:gd name="connsiteX1925" fmla="*/ 1779086 w 12011240"/>
              <a:gd name="connsiteY1925" fmla="*/ 3212494 h 6782094"/>
              <a:gd name="connsiteX1926" fmla="*/ 1797085 w 12011240"/>
              <a:gd name="connsiteY1926" fmla="*/ 3230494 h 6782094"/>
              <a:gd name="connsiteX1927" fmla="*/ 1779086 w 12011240"/>
              <a:gd name="connsiteY1927" fmla="*/ 3248488 h 6782094"/>
              <a:gd name="connsiteX1928" fmla="*/ 1761085 w 12011240"/>
              <a:gd name="connsiteY1928" fmla="*/ 3230494 h 6782094"/>
              <a:gd name="connsiteX1929" fmla="*/ 1779086 w 12011240"/>
              <a:gd name="connsiteY1929" fmla="*/ 3212494 h 6782094"/>
              <a:gd name="connsiteX1930" fmla="*/ 1426868 w 12011240"/>
              <a:gd name="connsiteY1930" fmla="*/ 3212494 h 6782094"/>
              <a:gd name="connsiteX1931" fmla="*/ 1444868 w 12011240"/>
              <a:gd name="connsiteY1931" fmla="*/ 3230493 h 6782094"/>
              <a:gd name="connsiteX1932" fmla="*/ 1426868 w 12011240"/>
              <a:gd name="connsiteY1932" fmla="*/ 3248487 h 6782094"/>
              <a:gd name="connsiteX1933" fmla="*/ 1408868 w 12011240"/>
              <a:gd name="connsiteY1933" fmla="*/ 3230493 h 6782094"/>
              <a:gd name="connsiteX1934" fmla="*/ 1426868 w 12011240"/>
              <a:gd name="connsiteY1934" fmla="*/ 3212494 h 6782094"/>
              <a:gd name="connsiteX1935" fmla="*/ 1074652 w 12011240"/>
              <a:gd name="connsiteY1935" fmla="*/ 3212491 h 6782094"/>
              <a:gd name="connsiteX1936" fmla="*/ 1092652 w 12011240"/>
              <a:gd name="connsiteY1936" fmla="*/ 3230491 h 6782094"/>
              <a:gd name="connsiteX1937" fmla="*/ 1074652 w 12011240"/>
              <a:gd name="connsiteY1937" fmla="*/ 3248485 h 6782094"/>
              <a:gd name="connsiteX1938" fmla="*/ 1056652 w 12011240"/>
              <a:gd name="connsiteY1938" fmla="*/ 3230491 h 6782094"/>
              <a:gd name="connsiteX1939" fmla="*/ 1074652 w 12011240"/>
              <a:gd name="connsiteY1939" fmla="*/ 3212491 h 6782094"/>
              <a:gd name="connsiteX1940" fmla="*/ 722435 w 12011240"/>
              <a:gd name="connsiteY1940" fmla="*/ 3212489 h 6782094"/>
              <a:gd name="connsiteX1941" fmla="*/ 740435 w 12011240"/>
              <a:gd name="connsiteY1941" fmla="*/ 3230489 h 6782094"/>
              <a:gd name="connsiteX1942" fmla="*/ 722435 w 12011240"/>
              <a:gd name="connsiteY1942" fmla="*/ 3248484 h 6782094"/>
              <a:gd name="connsiteX1943" fmla="*/ 704436 w 12011240"/>
              <a:gd name="connsiteY1943" fmla="*/ 3230489 h 6782094"/>
              <a:gd name="connsiteX1944" fmla="*/ 722435 w 12011240"/>
              <a:gd name="connsiteY1944" fmla="*/ 3212489 h 6782094"/>
              <a:gd name="connsiteX1945" fmla="*/ 370219 w 12011240"/>
              <a:gd name="connsiteY1945" fmla="*/ 3212487 h 6782094"/>
              <a:gd name="connsiteX1946" fmla="*/ 388219 w 12011240"/>
              <a:gd name="connsiteY1946" fmla="*/ 3230487 h 6782094"/>
              <a:gd name="connsiteX1947" fmla="*/ 370219 w 12011240"/>
              <a:gd name="connsiteY1947" fmla="*/ 3248482 h 6782094"/>
              <a:gd name="connsiteX1948" fmla="*/ 352219 w 12011240"/>
              <a:gd name="connsiteY1948" fmla="*/ 3230487 h 6782094"/>
              <a:gd name="connsiteX1949" fmla="*/ 370219 w 12011240"/>
              <a:gd name="connsiteY1949" fmla="*/ 3212487 h 6782094"/>
              <a:gd name="connsiteX1950" fmla="*/ 18003 w 12011240"/>
              <a:gd name="connsiteY1950" fmla="*/ 3212486 h 6782094"/>
              <a:gd name="connsiteX1951" fmla="*/ 36003 w 12011240"/>
              <a:gd name="connsiteY1951" fmla="*/ 3230485 h 6782094"/>
              <a:gd name="connsiteX1952" fmla="*/ 18003 w 12011240"/>
              <a:gd name="connsiteY1952" fmla="*/ 3248480 h 6782094"/>
              <a:gd name="connsiteX1953" fmla="*/ 3 w 12011240"/>
              <a:gd name="connsiteY1953" fmla="*/ 3230485 h 6782094"/>
              <a:gd name="connsiteX1954" fmla="*/ 18003 w 12011240"/>
              <a:gd name="connsiteY1954" fmla="*/ 3212486 h 6782094"/>
              <a:gd name="connsiteX1955" fmla="*/ 2131304 w 12011240"/>
              <a:gd name="connsiteY1955" fmla="*/ 3212484 h 6782094"/>
              <a:gd name="connsiteX1956" fmla="*/ 2149303 w 12011240"/>
              <a:gd name="connsiteY1956" fmla="*/ 3230483 h 6782094"/>
              <a:gd name="connsiteX1957" fmla="*/ 2131304 w 12011240"/>
              <a:gd name="connsiteY1957" fmla="*/ 3248479 h 6782094"/>
              <a:gd name="connsiteX1958" fmla="*/ 2113307 w 12011240"/>
              <a:gd name="connsiteY1958" fmla="*/ 3230483 h 6782094"/>
              <a:gd name="connsiteX1959" fmla="*/ 2131304 w 12011240"/>
              <a:gd name="connsiteY1959" fmla="*/ 3212484 h 6782094"/>
              <a:gd name="connsiteX1960" fmla="*/ 2483515 w 12011240"/>
              <a:gd name="connsiteY1960" fmla="*/ 3212482 h 6782094"/>
              <a:gd name="connsiteX1961" fmla="*/ 2501514 w 12011240"/>
              <a:gd name="connsiteY1961" fmla="*/ 3230482 h 6782094"/>
              <a:gd name="connsiteX1962" fmla="*/ 2483515 w 12011240"/>
              <a:gd name="connsiteY1962" fmla="*/ 3248477 h 6782094"/>
              <a:gd name="connsiteX1963" fmla="*/ 2465511 w 12011240"/>
              <a:gd name="connsiteY1963" fmla="*/ 3230482 h 6782094"/>
              <a:gd name="connsiteX1964" fmla="*/ 2483515 w 12011240"/>
              <a:gd name="connsiteY1964" fmla="*/ 3212482 h 6782094"/>
              <a:gd name="connsiteX1965" fmla="*/ 2835722 w 12011240"/>
              <a:gd name="connsiteY1965" fmla="*/ 3212480 h 6782094"/>
              <a:gd name="connsiteX1966" fmla="*/ 2853724 w 12011240"/>
              <a:gd name="connsiteY1966" fmla="*/ 3230479 h 6782094"/>
              <a:gd name="connsiteX1967" fmla="*/ 2835722 w 12011240"/>
              <a:gd name="connsiteY1967" fmla="*/ 3248476 h 6782094"/>
              <a:gd name="connsiteX1968" fmla="*/ 2817723 w 12011240"/>
              <a:gd name="connsiteY1968" fmla="*/ 3230479 h 6782094"/>
              <a:gd name="connsiteX1969" fmla="*/ 2835722 w 12011240"/>
              <a:gd name="connsiteY1969" fmla="*/ 3212480 h 6782094"/>
              <a:gd name="connsiteX1970" fmla="*/ 4948953 w 12011240"/>
              <a:gd name="connsiteY1970" fmla="*/ 3212478 h 6782094"/>
              <a:gd name="connsiteX1971" fmla="*/ 4966948 w 12011240"/>
              <a:gd name="connsiteY1971" fmla="*/ 3230478 h 6782094"/>
              <a:gd name="connsiteX1972" fmla="*/ 4948953 w 12011240"/>
              <a:gd name="connsiteY1972" fmla="*/ 3248474 h 6782094"/>
              <a:gd name="connsiteX1973" fmla="*/ 4930958 w 12011240"/>
              <a:gd name="connsiteY1973" fmla="*/ 3230478 h 6782094"/>
              <a:gd name="connsiteX1974" fmla="*/ 4948953 w 12011240"/>
              <a:gd name="connsiteY1974" fmla="*/ 3212478 h 6782094"/>
              <a:gd name="connsiteX1975" fmla="*/ 4596736 w 12011240"/>
              <a:gd name="connsiteY1975" fmla="*/ 3212476 h 6782094"/>
              <a:gd name="connsiteX1976" fmla="*/ 4614736 w 12011240"/>
              <a:gd name="connsiteY1976" fmla="*/ 3230476 h 6782094"/>
              <a:gd name="connsiteX1977" fmla="*/ 4596736 w 12011240"/>
              <a:gd name="connsiteY1977" fmla="*/ 3248472 h 6782094"/>
              <a:gd name="connsiteX1978" fmla="*/ 4578732 w 12011240"/>
              <a:gd name="connsiteY1978" fmla="*/ 3230476 h 6782094"/>
              <a:gd name="connsiteX1979" fmla="*/ 4596736 w 12011240"/>
              <a:gd name="connsiteY1979" fmla="*/ 3212476 h 6782094"/>
              <a:gd name="connsiteX1980" fmla="*/ 4244510 w 12011240"/>
              <a:gd name="connsiteY1980" fmla="*/ 3212473 h 6782094"/>
              <a:gd name="connsiteX1981" fmla="*/ 4262512 w 12011240"/>
              <a:gd name="connsiteY1981" fmla="*/ 3230474 h 6782094"/>
              <a:gd name="connsiteX1982" fmla="*/ 4244510 w 12011240"/>
              <a:gd name="connsiteY1982" fmla="*/ 3248470 h 6782094"/>
              <a:gd name="connsiteX1983" fmla="*/ 4226508 w 12011240"/>
              <a:gd name="connsiteY1983" fmla="*/ 3230474 h 6782094"/>
              <a:gd name="connsiteX1984" fmla="*/ 4244510 w 12011240"/>
              <a:gd name="connsiteY1984" fmla="*/ 3212473 h 6782094"/>
              <a:gd name="connsiteX1985" fmla="*/ 3892358 w 12011240"/>
              <a:gd name="connsiteY1985" fmla="*/ 3212472 h 6782094"/>
              <a:gd name="connsiteX1986" fmla="*/ 3910360 w 12011240"/>
              <a:gd name="connsiteY1986" fmla="*/ 3230472 h 6782094"/>
              <a:gd name="connsiteX1987" fmla="*/ 3892358 w 12011240"/>
              <a:gd name="connsiteY1987" fmla="*/ 3248469 h 6782094"/>
              <a:gd name="connsiteX1988" fmla="*/ 3874357 w 12011240"/>
              <a:gd name="connsiteY1988" fmla="*/ 3230472 h 6782094"/>
              <a:gd name="connsiteX1989" fmla="*/ 3892358 w 12011240"/>
              <a:gd name="connsiteY1989" fmla="*/ 3212472 h 6782094"/>
              <a:gd name="connsiteX1990" fmla="*/ 3540109 w 12011240"/>
              <a:gd name="connsiteY1990" fmla="*/ 3212470 h 6782094"/>
              <a:gd name="connsiteX1991" fmla="*/ 3558107 w 12011240"/>
              <a:gd name="connsiteY1991" fmla="*/ 3230470 h 6782094"/>
              <a:gd name="connsiteX1992" fmla="*/ 3540109 w 12011240"/>
              <a:gd name="connsiteY1992" fmla="*/ 3248467 h 6782094"/>
              <a:gd name="connsiteX1993" fmla="*/ 3522112 w 12011240"/>
              <a:gd name="connsiteY1993" fmla="*/ 3230470 h 6782094"/>
              <a:gd name="connsiteX1994" fmla="*/ 3540109 w 12011240"/>
              <a:gd name="connsiteY1994" fmla="*/ 3212470 h 6782094"/>
              <a:gd name="connsiteX1995" fmla="*/ 3187942 w 12011240"/>
              <a:gd name="connsiteY1995" fmla="*/ 3212468 h 6782094"/>
              <a:gd name="connsiteX1996" fmla="*/ 3205939 w 12011240"/>
              <a:gd name="connsiteY1996" fmla="*/ 3230468 h 6782094"/>
              <a:gd name="connsiteX1997" fmla="*/ 3187942 w 12011240"/>
              <a:gd name="connsiteY1997" fmla="*/ 3248465 h 6782094"/>
              <a:gd name="connsiteX1998" fmla="*/ 3169943 w 12011240"/>
              <a:gd name="connsiteY1998" fmla="*/ 3230468 h 6782094"/>
              <a:gd name="connsiteX1999" fmla="*/ 3187942 w 12011240"/>
              <a:gd name="connsiteY1999" fmla="*/ 3212468 h 6782094"/>
              <a:gd name="connsiteX2000" fmla="*/ 5301162 w 12011240"/>
              <a:gd name="connsiteY2000" fmla="*/ 3212467 h 6782094"/>
              <a:gd name="connsiteX2001" fmla="*/ 5319162 w 12011240"/>
              <a:gd name="connsiteY2001" fmla="*/ 3230467 h 6782094"/>
              <a:gd name="connsiteX2002" fmla="*/ 5301162 w 12011240"/>
              <a:gd name="connsiteY2002" fmla="*/ 3248463 h 6782094"/>
              <a:gd name="connsiteX2003" fmla="*/ 5283159 w 12011240"/>
              <a:gd name="connsiteY2003" fmla="*/ 3230467 h 6782094"/>
              <a:gd name="connsiteX2004" fmla="*/ 5301162 w 12011240"/>
              <a:gd name="connsiteY2004" fmla="*/ 3212467 h 6782094"/>
              <a:gd name="connsiteX2005" fmla="*/ 5653360 w 12011240"/>
              <a:gd name="connsiteY2005" fmla="*/ 3212464 h 6782094"/>
              <a:gd name="connsiteX2006" fmla="*/ 5671359 w 12011240"/>
              <a:gd name="connsiteY2006" fmla="*/ 3230464 h 6782094"/>
              <a:gd name="connsiteX2007" fmla="*/ 5653360 w 12011240"/>
              <a:gd name="connsiteY2007" fmla="*/ 3248461 h 6782094"/>
              <a:gd name="connsiteX2008" fmla="*/ 5635361 w 12011240"/>
              <a:gd name="connsiteY2008" fmla="*/ 3230464 h 6782094"/>
              <a:gd name="connsiteX2009" fmla="*/ 5653360 w 12011240"/>
              <a:gd name="connsiteY2009" fmla="*/ 3212464 h 6782094"/>
              <a:gd name="connsiteX2010" fmla="*/ 6005562 w 12011240"/>
              <a:gd name="connsiteY2010" fmla="*/ 3212462 h 6782094"/>
              <a:gd name="connsiteX2011" fmla="*/ 6023559 w 12011240"/>
              <a:gd name="connsiteY2011" fmla="*/ 3230463 h 6782094"/>
              <a:gd name="connsiteX2012" fmla="*/ 6005562 w 12011240"/>
              <a:gd name="connsiteY2012" fmla="*/ 3248459 h 6782094"/>
              <a:gd name="connsiteX2013" fmla="*/ 5987561 w 12011240"/>
              <a:gd name="connsiteY2013" fmla="*/ 3230463 h 6782094"/>
              <a:gd name="connsiteX2014" fmla="*/ 6005562 w 12011240"/>
              <a:gd name="connsiteY2014" fmla="*/ 3212462 h 6782094"/>
              <a:gd name="connsiteX2015" fmla="*/ 8118855 w 12011240"/>
              <a:gd name="connsiteY2015" fmla="*/ 3212460 h 6782094"/>
              <a:gd name="connsiteX2016" fmla="*/ 8136855 w 12011240"/>
              <a:gd name="connsiteY2016" fmla="*/ 3230460 h 6782094"/>
              <a:gd name="connsiteX2017" fmla="*/ 8118855 w 12011240"/>
              <a:gd name="connsiteY2017" fmla="*/ 3248457 h 6782094"/>
              <a:gd name="connsiteX2018" fmla="*/ 8100855 w 12011240"/>
              <a:gd name="connsiteY2018" fmla="*/ 3230460 h 6782094"/>
              <a:gd name="connsiteX2019" fmla="*/ 8118855 w 12011240"/>
              <a:gd name="connsiteY2019" fmla="*/ 3212460 h 6782094"/>
              <a:gd name="connsiteX2020" fmla="*/ 7766639 w 12011240"/>
              <a:gd name="connsiteY2020" fmla="*/ 3212458 h 6782094"/>
              <a:gd name="connsiteX2021" fmla="*/ 7784639 w 12011240"/>
              <a:gd name="connsiteY2021" fmla="*/ 3230459 h 6782094"/>
              <a:gd name="connsiteX2022" fmla="*/ 7766639 w 12011240"/>
              <a:gd name="connsiteY2022" fmla="*/ 3248455 h 6782094"/>
              <a:gd name="connsiteX2023" fmla="*/ 7748639 w 12011240"/>
              <a:gd name="connsiteY2023" fmla="*/ 3230459 h 6782094"/>
              <a:gd name="connsiteX2024" fmla="*/ 7766639 w 12011240"/>
              <a:gd name="connsiteY2024" fmla="*/ 3212458 h 6782094"/>
              <a:gd name="connsiteX2025" fmla="*/ 7414423 w 12011240"/>
              <a:gd name="connsiteY2025" fmla="*/ 3212457 h 6782094"/>
              <a:gd name="connsiteX2026" fmla="*/ 7432423 w 12011240"/>
              <a:gd name="connsiteY2026" fmla="*/ 3230456 h 6782094"/>
              <a:gd name="connsiteX2027" fmla="*/ 7414423 w 12011240"/>
              <a:gd name="connsiteY2027" fmla="*/ 3248454 h 6782094"/>
              <a:gd name="connsiteX2028" fmla="*/ 7396423 w 12011240"/>
              <a:gd name="connsiteY2028" fmla="*/ 3230456 h 6782094"/>
              <a:gd name="connsiteX2029" fmla="*/ 7414423 w 12011240"/>
              <a:gd name="connsiteY2029" fmla="*/ 3212457 h 6782094"/>
              <a:gd name="connsiteX2030" fmla="*/ 7062207 w 12011240"/>
              <a:gd name="connsiteY2030" fmla="*/ 3212454 h 6782094"/>
              <a:gd name="connsiteX2031" fmla="*/ 7080207 w 12011240"/>
              <a:gd name="connsiteY2031" fmla="*/ 3230454 h 6782094"/>
              <a:gd name="connsiteX2032" fmla="*/ 7062207 w 12011240"/>
              <a:gd name="connsiteY2032" fmla="*/ 3248452 h 6782094"/>
              <a:gd name="connsiteX2033" fmla="*/ 7044207 w 12011240"/>
              <a:gd name="connsiteY2033" fmla="*/ 3230454 h 6782094"/>
              <a:gd name="connsiteX2034" fmla="*/ 7062207 w 12011240"/>
              <a:gd name="connsiteY2034" fmla="*/ 3212454 h 6782094"/>
              <a:gd name="connsiteX2035" fmla="*/ 6709991 w 12011240"/>
              <a:gd name="connsiteY2035" fmla="*/ 3212453 h 6782094"/>
              <a:gd name="connsiteX2036" fmla="*/ 6727991 w 12011240"/>
              <a:gd name="connsiteY2036" fmla="*/ 3230453 h 6782094"/>
              <a:gd name="connsiteX2037" fmla="*/ 6709991 w 12011240"/>
              <a:gd name="connsiteY2037" fmla="*/ 3248450 h 6782094"/>
              <a:gd name="connsiteX2038" fmla="*/ 6691991 w 12011240"/>
              <a:gd name="connsiteY2038" fmla="*/ 3230453 h 6782094"/>
              <a:gd name="connsiteX2039" fmla="*/ 6709991 w 12011240"/>
              <a:gd name="connsiteY2039" fmla="*/ 3212453 h 6782094"/>
              <a:gd name="connsiteX2040" fmla="*/ 6357775 w 12011240"/>
              <a:gd name="connsiteY2040" fmla="*/ 3212451 h 6782094"/>
              <a:gd name="connsiteX2041" fmla="*/ 6375775 w 12011240"/>
              <a:gd name="connsiteY2041" fmla="*/ 3230450 h 6782094"/>
              <a:gd name="connsiteX2042" fmla="*/ 6357775 w 12011240"/>
              <a:gd name="connsiteY2042" fmla="*/ 3248449 h 6782094"/>
              <a:gd name="connsiteX2043" fmla="*/ 6339775 w 12011240"/>
              <a:gd name="connsiteY2043" fmla="*/ 3230450 h 6782094"/>
              <a:gd name="connsiteX2044" fmla="*/ 6357775 w 12011240"/>
              <a:gd name="connsiteY2044" fmla="*/ 3212451 h 6782094"/>
              <a:gd name="connsiteX2045" fmla="*/ 8471071 w 12011240"/>
              <a:gd name="connsiteY2045" fmla="*/ 3212449 h 6782094"/>
              <a:gd name="connsiteX2046" fmla="*/ 8489071 w 12011240"/>
              <a:gd name="connsiteY2046" fmla="*/ 3230449 h 6782094"/>
              <a:gd name="connsiteX2047" fmla="*/ 8471071 w 12011240"/>
              <a:gd name="connsiteY2047" fmla="*/ 3248447 h 6782094"/>
              <a:gd name="connsiteX2048" fmla="*/ 8453071 w 12011240"/>
              <a:gd name="connsiteY2048" fmla="*/ 3230449 h 6782094"/>
              <a:gd name="connsiteX2049" fmla="*/ 8471071 w 12011240"/>
              <a:gd name="connsiteY2049" fmla="*/ 3212449 h 6782094"/>
              <a:gd name="connsiteX2050" fmla="*/ 8823287 w 12011240"/>
              <a:gd name="connsiteY2050" fmla="*/ 3212448 h 6782094"/>
              <a:gd name="connsiteX2051" fmla="*/ 8841287 w 12011240"/>
              <a:gd name="connsiteY2051" fmla="*/ 3230446 h 6782094"/>
              <a:gd name="connsiteX2052" fmla="*/ 8823287 w 12011240"/>
              <a:gd name="connsiteY2052" fmla="*/ 3248445 h 6782094"/>
              <a:gd name="connsiteX2053" fmla="*/ 8805287 w 12011240"/>
              <a:gd name="connsiteY2053" fmla="*/ 3230446 h 6782094"/>
              <a:gd name="connsiteX2054" fmla="*/ 8823287 w 12011240"/>
              <a:gd name="connsiteY2054" fmla="*/ 3212448 h 6782094"/>
              <a:gd name="connsiteX2055" fmla="*/ 9175503 w 12011240"/>
              <a:gd name="connsiteY2055" fmla="*/ 3212445 h 6782094"/>
              <a:gd name="connsiteX2056" fmla="*/ 9193503 w 12011240"/>
              <a:gd name="connsiteY2056" fmla="*/ 3230444 h 6782094"/>
              <a:gd name="connsiteX2057" fmla="*/ 9175503 w 12011240"/>
              <a:gd name="connsiteY2057" fmla="*/ 3248443 h 6782094"/>
              <a:gd name="connsiteX2058" fmla="*/ 9157503 w 12011240"/>
              <a:gd name="connsiteY2058" fmla="*/ 3230444 h 6782094"/>
              <a:gd name="connsiteX2059" fmla="*/ 9175503 w 12011240"/>
              <a:gd name="connsiteY2059" fmla="*/ 3212445 h 6782094"/>
              <a:gd name="connsiteX2060" fmla="*/ 11288799 w 12011240"/>
              <a:gd name="connsiteY2060" fmla="*/ 3212443 h 6782094"/>
              <a:gd name="connsiteX2061" fmla="*/ 11306799 w 12011240"/>
              <a:gd name="connsiteY2061" fmla="*/ 3230442 h 6782094"/>
              <a:gd name="connsiteX2062" fmla="*/ 11288799 w 12011240"/>
              <a:gd name="connsiteY2062" fmla="*/ 3248441 h 6782094"/>
              <a:gd name="connsiteX2063" fmla="*/ 11270799 w 12011240"/>
              <a:gd name="connsiteY2063" fmla="*/ 3230442 h 6782094"/>
              <a:gd name="connsiteX2064" fmla="*/ 11288799 w 12011240"/>
              <a:gd name="connsiteY2064" fmla="*/ 3212443 h 6782094"/>
              <a:gd name="connsiteX2065" fmla="*/ 10936583 w 12011240"/>
              <a:gd name="connsiteY2065" fmla="*/ 3212441 h 6782094"/>
              <a:gd name="connsiteX2066" fmla="*/ 10954583 w 12011240"/>
              <a:gd name="connsiteY2066" fmla="*/ 3230440 h 6782094"/>
              <a:gd name="connsiteX2067" fmla="*/ 10936583 w 12011240"/>
              <a:gd name="connsiteY2067" fmla="*/ 3248440 h 6782094"/>
              <a:gd name="connsiteX2068" fmla="*/ 10918583 w 12011240"/>
              <a:gd name="connsiteY2068" fmla="*/ 3230440 h 6782094"/>
              <a:gd name="connsiteX2069" fmla="*/ 10936583 w 12011240"/>
              <a:gd name="connsiteY2069" fmla="*/ 3212441 h 6782094"/>
              <a:gd name="connsiteX2070" fmla="*/ 10584367 w 12011240"/>
              <a:gd name="connsiteY2070" fmla="*/ 3212439 h 6782094"/>
              <a:gd name="connsiteX2071" fmla="*/ 10602367 w 12011240"/>
              <a:gd name="connsiteY2071" fmla="*/ 3230439 h 6782094"/>
              <a:gd name="connsiteX2072" fmla="*/ 10584367 w 12011240"/>
              <a:gd name="connsiteY2072" fmla="*/ 3248438 h 6782094"/>
              <a:gd name="connsiteX2073" fmla="*/ 10566367 w 12011240"/>
              <a:gd name="connsiteY2073" fmla="*/ 3230439 h 6782094"/>
              <a:gd name="connsiteX2074" fmla="*/ 10584367 w 12011240"/>
              <a:gd name="connsiteY2074" fmla="*/ 3212439 h 6782094"/>
              <a:gd name="connsiteX2075" fmla="*/ 10232151 w 12011240"/>
              <a:gd name="connsiteY2075" fmla="*/ 3212438 h 6782094"/>
              <a:gd name="connsiteX2076" fmla="*/ 10250151 w 12011240"/>
              <a:gd name="connsiteY2076" fmla="*/ 3230436 h 6782094"/>
              <a:gd name="connsiteX2077" fmla="*/ 10232151 w 12011240"/>
              <a:gd name="connsiteY2077" fmla="*/ 3248436 h 6782094"/>
              <a:gd name="connsiteX2078" fmla="*/ 10214151 w 12011240"/>
              <a:gd name="connsiteY2078" fmla="*/ 3230436 h 6782094"/>
              <a:gd name="connsiteX2079" fmla="*/ 10232151 w 12011240"/>
              <a:gd name="connsiteY2079" fmla="*/ 3212438 h 6782094"/>
              <a:gd name="connsiteX2080" fmla="*/ 9879935 w 12011240"/>
              <a:gd name="connsiteY2080" fmla="*/ 3212436 h 6782094"/>
              <a:gd name="connsiteX2081" fmla="*/ 9897935 w 12011240"/>
              <a:gd name="connsiteY2081" fmla="*/ 3230434 h 6782094"/>
              <a:gd name="connsiteX2082" fmla="*/ 9879935 w 12011240"/>
              <a:gd name="connsiteY2082" fmla="*/ 3248434 h 6782094"/>
              <a:gd name="connsiteX2083" fmla="*/ 9861935 w 12011240"/>
              <a:gd name="connsiteY2083" fmla="*/ 3230434 h 6782094"/>
              <a:gd name="connsiteX2084" fmla="*/ 9879935 w 12011240"/>
              <a:gd name="connsiteY2084" fmla="*/ 3212436 h 6782094"/>
              <a:gd name="connsiteX2085" fmla="*/ 9527719 w 12011240"/>
              <a:gd name="connsiteY2085" fmla="*/ 3212434 h 6782094"/>
              <a:gd name="connsiteX2086" fmla="*/ 9545719 w 12011240"/>
              <a:gd name="connsiteY2086" fmla="*/ 3230432 h 6782094"/>
              <a:gd name="connsiteX2087" fmla="*/ 9527719 w 12011240"/>
              <a:gd name="connsiteY2087" fmla="*/ 3248432 h 6782094"/>
              <a:gd name="connsiteX2088" fmla="*/ 9509719 w 12011240"/>
              <a:gd name="connsiteY2088" fmla="*/ 3230432 h 6782094"/>
              <a:gd name="connsiteX2089" fmla="*/ 9527719 w 12011240"/>
              <a:gd name="connsiteY2089" fmla="*/ 3212434 h 6782094"/>
              <a:gd name="connsiteX2090" fmla="*/ 11641015 w 12011240"/>
              <a:gd name="connsiteY2090" fmla="*/ 3212432 h 6782094"/>
              <a:gd name="connsiteX2091" fmla="*/ 11659015 w 12011240"/>
              <a:gd name="connsiteY2091" fmla="*/ 3230431 h 6782094"/>
              <a:gd name="connsiteX2092" fmla="*/ 11641015 w 12011240"/>
              <a:gd name="connsiteY2092" fmla="*/ 3248430 h 6782094"/>
              <a:gd name="connsiteX2093" fmla="*/ 11623015 w 12011240"/>
              <a:gd name="connsiteY2093" fmla="*/ 3230431 h 6782094"/>
              <a:gd name="connsiteX2094" fmla="*/ 11641015 w 12011240"/>
              <a:gd name="connsiteY2094" fmla="*/ 3212432 h 6782094"/>
              <a:gd name="connsiteX2095" fmla="*/ 11993240 w 12011240"/>
              <a:gd name="connsiteY2095" fmla="*/ 3212430 h 6782094"/>
              <a:gd name="connsiteX2096" fmla="*/ 12011240 w 12011240"/>
              <a:gd name="connsiteY2096" fmla="*/ 3230429 h 6782094"/>
              <a:gd name="connsiteX2097" fmla="*/ 11993240 w 12011240"/>
              <a:gd name="connsiteY2097" fmla="*/ 3248428 h 6782094"/>
              <a:gd name="connsiteX2098" fmla="*/ 11975240 w 12011240"/>
              <a:gd name="connsiteY2098" fmla="*/ 3230429 h 6782094"/>
              <a:gd name="connsiteX2099" fmla="*/ 11993240 w 12011240"/>
              <a:gd name="connsiteY2099" fmla="*/ 3212430 h 6782094"/>
              <a:gd name="connsiteX2100" fmla="*/ 1779086 w 12011240"/>
              <a:gd name="connsiteY2100" fmla="*/ 2891267 h 6782094"/>
              <a:gd name="connsiteX2101" fmla="*/ 1797085 w 12011240"/>
              <a:gd name="connsiteY2101" fmla="*/ 2909266 h 6782094"/>
              <a:gd name="connsiteX2102" fmla="*/ 1779086 w 12011240"/>
              <a:gd name="connsiteY2102" fmla="*/ 2927260 h 6782094"/>
              <a:gd name="connsiteX2103" fmla="*/ 1761085 w 12011240"/>
              <a:gd name="connsiteY2103" fmla="*/ 2909266 h 6782094"/>
              <a:gd name="connsiteX2104" fmla="*/ 1779086 w 12011240"/>
              <a:gd name="connsiteY2104" fmla="*/ 2891267 h 6782094"/>
              <a:gd name="connsiteX2105" fmla="*/ 1426868 w 12011240"/>
              <a:gd name="connsiteY2105" fmla="*/ 2891265 h 6782094"/>
              <a:gd name="connsiteX2106" fmla="*/ 1444868 w 12011240"/>
              <a:gd name="connsiteY2106" fmla="*/ 2909266 h 6782094"/>
              <a:gd name="connsiteX2107" fmla="*/ 1426868 w 12011240"/>
              <a:gd name="connsiteY2107" fmla="*/ 2927260 h 6782094"/>
              <a:gd name="connsiteX2108" fmla="*/ 1408868 w 12011240"/>
              <a:gd name="connsiteY2108" fmla="*/ 2909266 h 6782094"/>
              <a:gd name="connsiteX2109" fmla="*/ 1426868 w 12011240"/>
              <a:gd name="connsiteY2109" fmla="*/ 2891265 h 6782094"/>
              <a:gd name="connsiteX2110" fmla="*/ 1074652 w 12011240"/>
              <a:gd name="connsiteY2110" fmla="*/ 2891263 h 6782094"/>
              <a:gd name="connsiteX2111" fmla="*/ 1092652 w 12011240"/>
              <a:gd name="connsiteY2111" fmla="*/ 2909264 h 6782094"/>
              <a:gd name="connsiteX2112" fmla="*/ 1074652 w 12011240"/>
              <a:gd name="connsiteY2112" fmla="*/ 2927258 h 6782094"/>
              <a:gd name="connsiteX2113" fmla="*/ 1056652 w 12011240"/>
              <a:gd name="connsiteY2113" fmla="*/ 2909264 h 6782094"/>
              <a:gd name="connsiteX2114" fmla="*/ 1074652 w 12011240"/>
              <a:gd name="connsiteY2114" fmla="*/ 2891263 h 6782094"/>
              <a:gd name="connsiteX2115" fmla="*/ 722436 w 12011240"/>
              <a:gd name="connsiteY2115" fmla="*/ 2891260 h 6782094"/>
              <a:gd name="connsiteX2116" fmla="*/ 740436 w 12011240"/>
              <a:gd name="connsiteY2116" fmla="*/ 2909261 h 6782094"/>
              <a:gd name="connsiteX2117" fmla="*/ 722436 w 12011240"/>
              <a:gd name="connsiteY2117" fmla="*/ 2927255 h 6782094"/>
              <a:gd name="connsiteX2118" fmla="*/ 704436 w 12011240"/>
              <a:gd name="connsiteY2118" fmla="*/ 2909261 h 6782094"/>
              <a:gd name="connsiteX2119" fmla="*/ 722436 w 12011240"/>
              <a:gd name="connsiteY2119" fmla="*/ 2891260 h 6782094"/>
              <a:gd name="connsiteX2120" fmla="*/ 370219 w 12011240"/>
              <a:gd name="connsiteY2120" fmla="*/ 2891258 h 6782094"/>
              <a:gd name="connsiteX2121" fmla="*/ 388219 w 12011240"/>
              <a:gd name="connsiteY2121" fmla="*/ 2909259 h 6782094"/>
              <a:gd name="connsiteX2122" fmla="*/ 370219 w 12011240"/>
              <a:gd name="connsiteY2122" fmla="*/ 2927253 h 6782094"/>
              <a:gd name="connsiteX2123" fmla="*/ 352220 w 12011240"/>
              <a:gd name="connsiteY2123" fmla="*/ 2909259 h 6782094"/>
              <a:gd name="connsiteX2124" fmla="*/ 370219 w 12011240"/>
              <a:gd name="connsiteY2124" fmla="*/ 2891258 h 6782094"/>
              <a:gd name="connsiteX2125" fmla="*/ 18003 w 12011240"/>
              <a:gd name="connsiteY2125" fmla="*/ 2891256 h 6782094"/>
              <a:gd name="connsiteX2126" fmla="*/ 36003 w 12011240"/>
              <a:gd name="connsiteY2126" fmla="*/ 2909257 h 6782094"/>
              <a:gd name="connsiteX2127" fmla="*/ 18003 w 12011240"/>
              <a:gd name="connsiteY2127" fmla="*/ 2927251 h 6782094"/>
              <a:gd name="connsiteX2128" fmla="*/ 3 w 12011240"/>
              <a:gd name="connsiteY2128" fmla="*/ 2909257 h 6782094"/>
              <a:gd name="connsiteX2129" fmla="*/ 18003 w 12011240"/>
              <a:gd name="connsiteY2129" fmla="*/ 2891256 h 6782094"/>
              <a:gd name="connsiteX2130" fmla="*/ 2131304 w 12011240"/>
              <a:gd name="connsiteY2130" fmla="*/ 2891253 h 6782094"/>
              <a:gd name="connsiteX2131" fmla="*/ 2149303 w 12011240"/>
              <a:gd name="connsiteY2131" fmla="*/ 2909254 h 6782094"/>
              <a:gd name="connsiteX2132" fmla="*/ 2131304 w 12011240"/>
              <a:gd name="connsiteY2132" fmla="*/ 2927248 h 6782094"/>
              <a:gd name="connsiteX2133" fmla="*/ 2113307 w 12011240"/>
              <a:gd name="connsiteY2133" fmla="*/ 2909254 h 6782094"/>
              <a:gd name="connsiteX2134" fmla="*/ 2131304 w 12011240"/>
              <a:gd name="connsiteY2134" fmla="*/ 2891253 h 6782094"/>
              <a:gd name="connsiteX2135" fmla="*/ 2483515 w 12011240"/>
              <a:gd name="connsiteY2135" fmla="*/ 2891251 h 6782094"/>
              <a:gd name="connsiteX2136" fmla="*/ 2501514 w 12011240"/>
              <a:gd name="connsiteY2136" fmla="*/ 2909252 h 6782094"/>
              <a:gd name="connsiteX2137" fmla="*/ 2483515 w 12011240"/>
              <a:gd name="connsiteY2137" fmla="*/ 2927246 h 6782094"/>
              <a:gd name="connsiteX2138" fmla="*/ 2465511 w 12011240"/>
              <a:gd name="connsiteY2138" fmla="*/ 2909252 h 6782094"/>
              <a:gd name="connsiteX2139" fmla="*/ 2483515 w 12011240"/>
              <a:gd name="connsiteY2139" fmla="*/ 2891251 h 6782094"/>
              <a:gd name="connsiteX2140" fmla="*/ 2835723 w 12011240"/>
              <a:gd name="connsiteY2140" fmla="*/ 2891248 h 6782094"/>
              <a:gd name="connsiteX2141" fmla="*/ 2853724 w 12011240"/>
              <a:gd name="connsiteY2141" fmla="*/ 2909249 h 6782094"/>
              <a:gd name="connsiteX2142" fmla="*/ 2835723 w 12011240"/>
              <a:gd name="connsiteY2142" fmla="*/ 2927243 h 6782094"/>
              <a:gd name="connsiteX2143" fmla="*/ 2817723 w 12011240"/>
              <a:gd name="connsiteY2143" fmla="*/ 2909249 h 6782094"/>
              <a:gd name="connsiteX2144" fmla="*/ 2835723 w 12011240"/>
              <a:gd name="connsiteY2144" fmla="*/ 2891248 h 6782094"/>
              <a:gd name="connsiteX2145" fmla="*/ 4948953 w 12011240"/>
              <a:gd name="connsiteY2145" fmla="*/ 2891246 h 6782094"/>
              <a:gd name="connsiteX2146" fmla="*/ 4966948 w 12011240"/>
              <a:gd name="connsiteY2146" fmla="*/ 2909247 h 6782094"/>
              <a:gd name="connsiteX2147" fmla="*/ 4948953 w 12011240"/>
              <a:gd name="connsiteY2147" fmla="*/ 2927241 h 6782094"/>
              <a:gd name="connsiteX2148" fmla="*/ 4930959 w 12011240"/>
              <a:gd name="connsiteY2148" fmla="*/ 2909247 h 6782094"/>
              <a:gd name="connsiteX2149" fmla="*/ 4948953 w 12011240"/>
              <a:gd name="connsiteY2149" fmla="*/ 2891246 h 6782094"/>
              <a:gd name="connsiteX2150" fmla="*/ 4596736 w 12011240"/>
              <a:gd name="connsiteY2150" fmla="*/ 2891244 h 6782094"/>
              <a:gd name="connsiteX2151" fmla="*/ 4614736 w 12011240"/>
              <a:gd name="connsiteY2151" fmla="*/ 2909245 h 6782094"/>
              <a:gd name="connsiteX2152" fmla="*/ 4596736 w 12011240"/>
              <a:gd name="connsiteY2152" fmla="*/ 2927239 h 6782094"/>
              <a:gd name="connsiteX2153" fmla="*/ 4578732 w 12011240"/>
              <a:gd name="connsiteY2153" fmla="*/ 2909245 h 6782094"/>
              <a:gd name="connsiteX2154" fmla="*/ 4596736 w 12011240"/>
              <a:gd name="connsiteY2154" fmla="*/ 2891244 h 6782094"/>
              <a:gd name="connsiteX2155" fmla="*/ 4244510 w 12011240"/>
              <a:gd name="connsiteY2155" fmla="*/ 2891241 h 6782094"/>
              <a:gd name="connsiteX2156" fmla="*/ 4262512 w 12011240"/>
              <a:gd name="connsiteY2156" fmla="*/ 2909242 h 6782094"/>
              <a:gd name="connsiteX2157" fmla="*/ 4244510 w 12011240"/>
              <a:gd name="connsiteY2157" fmla="*/ 2927236 h 6782094"/>
              <a:gd name="connsiteX2158" fmla="*/ 4226508 w 12011240"/>
              <a:gd name="connsiteY2158" fmla="*/ 2909242 h 6782094"/>
              <a:gd name="connsiteX2159" fmla="*/ 4244510 w 12011240"/>
              <a:gd name="connsiteY2159" fmla="*/ 2891241 h 6782094"/>
              <a:gd name="connsiteX2160" fmla="*/ 3892358 w 12011240"/>
              <a:gd name="connsiteY2160" fmla="*/ 2891239 h 6782094"/>
              <a:gd name="connsiteX2161" fmla="*/ 3910360 w 12011240"/>
              <a:gd name="connsiteY2161" fmla="*/ 2909239 h 6782094"/>
              <a:gd name="connsiteX2162" fmla="*/ 3892358 w 12011240"/>
              <a:gd name="connsiteY2162" fmla="*/ 2927234 h 6782094"/>
              <a:gd name="connsiteX2163" fmla="*/ 3874357 w 12011240"/>
              <a:gd name="connsiteY2163" fmla="*/ 2909239 h 6782094"/>
              <a:gd name="connsiteX2164" fmla="*/ 3892358 w 12011240"/>
              <a:gd name="connsiteY2164" fmla="*/ 2891239 h 6782094"/>
              <a:gd name="connsiteX2165" fmla="*/ 3540109 w 12011240"/>
              <a:gd name="connsiteY2165" fmla="*/ 2891237 h 6782094"/>
              <a:gd name="connsiteX2166" fmla="*/ 3558107 w 12011240"/>
              <a:gd name="connsiteY2166" fmla="*/ 2909238 h 6782094"/>
              <a:gd name="connsiteX2167" fmla="*/ 3540109 w 12011240"/>
              <a:gd name="connsiteY2167" fmla="*/ 2927232 h 6782094"/>
              <a:gd name="connsiteX2168" fmla="*/ 3522112 w 12011240"/>
              <a:gd name="connsiteY2168" fmla="*/ 2909238 h 6782094"/>
              <a:gd name="connsiteX2169" fmla="*/ 3540109 w 12011240"/>
              <a:gd name="connsiteY2169" fmla="*/ 2891237 h 6782094"/>
              <a:gd name="connsiteX2170" fmla="*/ 3187942 w 12011240"/>
              <a:gd name="connsiteY2170" fmla="*/ 2891234 h 6782094"/>
              <a:gd name="connsiteX2171" fmla="*/ 3205939 w 12011240"/>
              <a:gd name="connsiteY2171" fmla="*/ 2909235 h 6782094"/>
              <a:gd name="connsiteX2172" fmla="*/ 3187942 w 12011240"/>
              <a:gd name="connsiteY2172" fmla="*/ 2927229 h 6782094"/>
              <a:gd name="connsiteX2173" fmla="*/ 3169945 w 12011240"/>
              <a:gd name="connsiteY2173" fmla="*/ 2909235 h 6782094"/>
              <a:gd name="connsiteX2174" fmla="*/ 3187942 w 12011240"/>
              <a:gd name="connsiteY2174" fmla="*/ 2891234 h 6782094"/>
              <a:gd name="connsiteX2175" fmla="*/ 5301162 w 12011240"/>
              <a:gd name="connsiteY2175" fmla="*/ 2891232 h 6782094"/>
              <a:gd name="connsiteX2176" fmla="*/ 5319162 w 12011240"/>
              <a:gd name="connsiteY2176" fmla="*/ 2909233 h 6782094"/>
              <a:gd name="connsiteX2177" fmla="*/ 5301162 w 12011240"/>
              <a:gd name="connsiteY2177" fmla="*/ 2927227 h 6782094"/>
              <a:gd name="connsiteX2178" fmla="*/ 5283159 w 12011240"/>
              <a:gd name="connsiteY2178" fmla="*/ 2909233 h 6782094"/>
              <a:gd name="connsiteX2179" fmla="*/ 5301162 w 12011240"/>
              <a:gd name="connsiteY2179" fmla="*/ 2891232 h 6782094"/>
              <a:gd name="connsiteX2180" fmla="*/ 5653360 w 12011240"/>
              <a:gd name="connsiteY2180" fmla="*/ 2891229 h 6782094"/>
              <a:gd name="connsiteX2181" fmla="*/ 5671359 w 12011240"/>
              <a:gd name="connsiteY2181" fmla="*/ 2909230 h 6782094"/>
              <a:gd name="connsiteX2182" fmla="*/ 5653360 w 12011240"/>
              <a:gd name="connsiteY2182" fmla="*/ 2927224 h 6782094"/>
              <a:gd name="connsiteX2183" fmla="*/ 5635361 w 12011240"/>
              <a:gd name="connsiteY2183" fmla="*/ 2909230 h 6782094"/>
              <a:gd name="connsiteX2184" fmla="*/ 5653360 w 12011240"/>
              <a:gd name="connsiteY2184" fmla="*/ 2891229 h 6782094"/>
              <a:gd name="connsiteX2185" fmla="*/ 6005562 w 12011240"/>
              <a:gd name="connsiteY2185" fmla="*/ 2891227 h 6782094"/>
              <a:gd name="connsiteX2186" fmla="*/ 6023559 w 12011240"/>
              <a:gd name="connsiteY2186" fmla="*/ 2909228 h 6782094"/>
              <a:gd name="connsiteX2187" fmla="*/ 6005562 w 12011240"/>
              <a:gd name="connsiteY2187" fmla="*/ 2927222 h 6782094"/>
              <a:gd name="connsiteX2188" fmla="*/ 5987561 w 12011240"/>
              <a:gd name="connsiteY2188" fmla="*/ 2909228 h 6782094"/>
              <a:gd name="connsiteX2189" fmla="*/ 6005562 w 12011240"/>
              <a:gd name="connsiteY2189" fmla="*/ 2891227 h 6782094"/>
              <a:gd name="connsiteX2190" fmla="*/ 8118855 w 12011240"/>
              <a:gd name="connsiteY2190" fmla="*/ 2891225 h 6782094"/>
              <a:gd name="connsiteX2191" fmla="*/ 8136855 w 12011240"/>
              <a:gd name="connsiteY2191" fmla="*/ 2909225 h 6782094"/>
              <a:gd name="connsiteX2192" fmla="*/ 8118855 w 12011240"/>
              <a:gd name="connsiteY2192" fmla="*/ 2927220 h 6782094"/>
              <a:gd name="connsiteX2193" fmla="*/ 8100855 w 12011240"/>
              <a:gd name="connsiteY2193" fmla="*/ 2909225 h 6782094"/>
              <a:gd name="connsiteX2194" fmla="*/ 8118855 w 12011240"/>
              <a:gd name="connsiteY2194" fmla="*/ 2891225 h 6782094"/>
              <a:gd name="connsiteX2195" fmla="*/ 7766639 w 12011240"/>
              <a:gd name="connsiteY2195" fmla="*/ 2891222 h 6782094"/>
              <a:gd name="connsiteX2196" fmla="*/ 7784639 w 12011240"/>
              <a:gd name="connsiteY2196" fmla="*/ 2909223 h 6782094"/>
              <a:gd name="connsiteX2197" fmla="*/ 7766639 w 12011240"/>
              <a:gd name="connsiteY2197" fmla="*/ 2927217 h 6782094"/>
              <a:gd name="connsiteX2198" fmla="*/ 7748639 w 12011240"/>
              <a:gd name="connsiteY2198" fmla="*/ 2909223 h 6782094"/>
              <a:gd name="connsiteX2199" fmla="*/ 7766639 w 12011240"/>
              <a:gd name="connsiteY2199" fmla="*/ 2891222 h 6782094"/>
              <a:gd name="connsiteX2200" fmla="*/ 7414423 w 12011240"/>
              <a:gd name="connsiteY2200" fmla="*/ 2891220 h 6782094"/>
              <a:gd name="connsiteX2201" fmla="*/ 7432423 w 12011240"/>
              <a:gd name="connsiteY2201" fmla="*/ 2909220 h 6782094"/>
              <a:gd name="connsiteX2202" fmla="*/ 7414423 w 12011240"/>
              <a:gd name="connsiteY2202" fmla="*/ 2927215 h 6782094"/>
              <a:gd name="connsiteX2203" fmla="*/ 7396423 w 12011240"/>
              <a:gd name="connsiteY2203" fmla="*/ 2909220 h 6782094"/>
              <a:gd name="connsiteX2204" fmla="*/ 7414423 w 12011240"/>
              <a:gd name="connsiteY2204" fmla="*/ 2891220 h 6782094"/>
              <a:gd name="connsiteX2205" fmla="*/ 7062207 w 12011240"/>
              <a:gd name="connsiteY2205" fmla="*/ 2891218 h 6782094"/>
              <a:gd name="connsiteX2206" fmla="*/ 7080207 w 12011240"/>
              <a:gd name="connsiteY2206" fmla="*/ 2909219 h 6782094"/>
              <a:gd name="connsiteX2207" fmla="*/ 7062207 w 12011240"/>
              <a:gd name="connsiteY2207" fmla="*/ 2927213 h 6782094"/>
              <a:gd name="connsiteX2208" fmla="*/ 7044207 w 12011240"/>
              <a:gd name="connsiteY2208" fmla="*/ 2909219 h 6782094"/>
              <a:gd name="connsiteX2209" fmla="*/ 7062207 w 12011240"/>
              <a:gd name="connsiteY2209" fmla="*/ 2891218 h 6782094"/>
              <a:gd name="connsiteX2210" fmla="*/ 6709991 w 12011240"/>
              <a:gd name="connsiteY2210" fmla="*/ 2891215 h 6782094"/>
              <a:gd name="connsiteX2211" fmla="*/ 6727991 w 12011240"/>
              <a:gd name="connsiteY2211" fmla="*/ 2909216 h 6782094"/>
              <a:gd name="connsiteX2212" fmla="*/ 6709991 w 12011240"/>
              <a:gd name="connsiteY2212" fmla="*/ 2927210 h 6782094"/>
              <a:gd name="connsiteX2213" fmla="*/ 6691991 w 12011240"/>
              <a:gd name="connsiteY2213" fmla="*/ 2909216 h 6782094"/>
              <a:gd name="connsiteX2214" fmla="*/ 6709991 w 12011240"/>
              <a:gd name="connsiteY2214" fmla="*/ 2891215 h 6782094"/>
              <a:gd name="connsiteX2215" fmla="*/ 6357775 w 12011240"/>
              <a:gd name="connsiteY2215" fmla="*/ 2891213 h 6782094"/>
              <a:gd name="connsiteX2216" fmla="*/ 6375775 w 12011240"/>
              <a:gd name="connsiteY2216" fmla="*/ 2909214 h 6782094"/>
              <a:gd name="connsiteX2217" fmla="*/ 6357775 w 12011240"/>
              <a:gd name="connsiteY2217" fmla="*/ 2927208 h 6782094"/>
              <a:gd name="connsiteX2218" fmla="*/ 6339775 w 12011240"/>
              <a:gd name="connsiteY2218" fmla="*/ 2909214 h 6782094"/>
              <a:gd name="connsiteX2219" fmla="*/ 6357775 w 12011240"/>
              <a:gd name="connsiteY2219" fmla="*/ 2891213 h 6782094"/>
              <a:gd name="connsiteX2220" fmla="*/ 8471071 w 12011240"/>
              <a:gd name="connsiteY2220" fmla="*/ 2891210 h 6782094"/>
              <a:gd name="connsiteX2221" fmla="*/ 8489071 w 12011240"/>
              <a:gd name="connsiteY2221" fmla="*/ 2909211 h 6782094"/>
              <a:gd name="connsiteX2222" fmla="*/ 8471071 w 12011240"/>
              <a:gd name="connsiteY2222" fmla="*/ 2927205 h 6782094"/>
              <a:gd name="connsiteX2223" fmla="*/ 8453071 w 12011240"/>
              <a:gd name="connsiteY2223" fmla="*/ 2909211 h 6782094"/>
              <a:gd name="connsiteX2224" fmla="*/ 8471071 w 12011240"/>
              <a:gd name="connsiteY2224" fmla="*/ 2891210 h 6782094"/>
              <a:gd name="connsiteX2225" fmla="*/ 8823287 w 12011240"/>
              <a:gd name="connsiteY2225" fmla="*/ 2891208 h 6782094"/>
              <a:gd name="connsiteX2226" fmla="*/ 8841287 w 12011240"/>
              <a:gd name="connsiteY2226" fmla="*/ 2909209 h 6782094"/>
              <a:gd name="connsiteX2227" fmla="*/ 8823287 w 12011240"/>
              <a:gd name="connsiteY2227" fmla="*/ 2927203 h 6782094"/>
              <a:gd name="connsiteX2228" fmla="*/ 8805287 w 12011240"/>
              <a:gd name="connsiteY2228" fmla="*/ 2909209 h 6782094"/>
              <a:gd name="connsiteX2229" fmla="*/ 8823287 w 12011240"/>
              <a:gd name="connsiteY2229" fmla="*/ 2891208 h 6782094"/>
              <a:gd name="connsiteX2230" fmla="*/ 9175503 w 12011240"/>
              <a:gd name="connsiteY2230" fmla="*/ 2891206 h 6782094"/>
              <a:gd name="connsiteX2231" fmla="*/ 9193503 w 12011240"/>
              <a:gd name="connsiteY2231" fmla="*/ 2909206 h 6782094"/>
              <a:gd name="connsiteX2232" fmla="*/ 9175503 w 12011240"/>
              <a:gd name="connsiteY2232" fmla="*/ 2927201 h 6782094"/>
              <a:gd name="connsiteX2233" fmla="*/ 9157503 w 12011240"/>
              <a:gd name="connsiteY2233" fmla="*/ 2909206 h 6782094"/>
              <a:gd name="connsiteX2234" fmla="*/ 9175503 w 12011240"/>
              <a:gd name="connsiteY2234" fmla="*/ 2891206 h 6782094"/>
              <a:gd name="connsiteX2235" fmla="*/ 11288799 w 12011240"/>
              <a:gd name="connsiteY2235" fmla="*/ 2891203 h 6782094"/>
              <a:gd name="connsiteX2236" fmla="*/ 11306799 w 12011240"/>
              <a:gd name="connsiteY2236" fmla="*/ 2909204 h 6782094"/>
              <a:gd name="connsiteX2237" fmla="*/ 11288799 w 12011240"/>
              <a:gd name="connsiteY2237" fmla="*/ 2927200 h 6782094"/>
              <a:gd name="connsiteX2238" fmla="*/ 11270799 w 12011240"/>
              <a:gd name="connsiteY2238" fmla="*/ 2909204 h 6782094"/>
              <a:gd name="connsiteX2239" fmla="*/ 11288799 w 12011240"/>
              <a:gd name="connsiteY2239" fmla="*/ 2891203 h 6782094"/>
              <a:gd name="connsiteX2240" fmla="*/ 10936583 w 12011240"/>
              <a:gd name="connsiteY2240" fmla="*/ 2891201 h 6782094"/>
              <a:gd name="connsiteX2241" fmla="*/ 10954583 w 12011240"/>
              <a:gd name="connsiteY2241" fmla="*/ 2909201 h 6782094"/>
              <a:gd name="connsiteX2242" fmla="*/ 10936583 w 12011240"/>
              <a:gd name="connsiteY2242" fmla="*/ 2927198 h 6782094"/>
              <a:gd name="connsiteX2243" fmla="*/ 10918583 w 12011240"/>
              <a:gd name="connsiteY2243" fmla="*/ 2909201 h 6782094"/>
              <a:gd name="connsiteX2244" fmla="*/ 10936583 w 12011240"/>
              <a:gd name="connsiteY2244" fmla="*/ 2891201 h 6782094"/>
              <a:gd name="connsiteX2245" fmla="*/ 10584367 w 12011240"/>
              <a:gd name="connsiteY2245" fmla="*/ 2891199 h 6782094"/>
              <a:gd name="connsiteX2246" fmla="*/ 10602367 w 12011240"/>
              <a:gd name="connsiteY2246" fmla="*/ 2909200 h 6782094"/>
              <a:gd name="connsiteX2247" fmla="*/ 10584367 w 12011240"/>
              <a:gd name="connsiteY2247" fmla="*/ 2927196 h 6782094"/>
              <a:gd name="connsiteX2248" fmla="*/ 10566367 w 12011240"/>
              <a:gd name="connsiteY2248" fmla="*/ 2909200 h 6782094"/>
              <a:gd name="connsiteX2249" fmla="*/ 10584367 w 12011240"/>
              <a:gd name="connsiteY2249" fmla="*/ 2891199 h 6782094"/>
              <a:gd name="connsiteX2250" fmla="*/ 10232151 w 12011240"/>
              <a:gd name="connsiteY2250" fmla="*/ 2891196 h 6782094"/>
              <a:gd name="connsiteX2251" fmla="*/ 10250151 w 12011240"/>
              <a:gd name="connsiteY2251" fmla="*/ 2909197 h 6782094"/>
              <a:gd name="connsiteX2252" fmla="*/ 10232151 w 12011240"/>
              <a:gd name="connsiteY2252" fmla="*/ 2927194 h 6782094"/>
              <a:gd name="connsiteX2253" fmla="*/ 10214151 w 12011240"/>
              <a:gd name="connsiteY2253" fmla="*/ 2909197 h 6782094"/>
              <a:gd name="connsiteX2254" fmla="*/ 10232151 w 12011240"/>
              <a:gd name="connsiteY2254" fmla="*/ 2891196 h 6782094"/>
              <a:gd name="connsiteX2255" fmla="*/ 9879935 w 12011240"/>
              <a:gd name="connsiteY2255" fmla="*/ 2891194 h 6782094"/>
              <a:gd name="connsiteX2256" fmla="*/ 9897935 w 12011240"/>
              <a:gd name="connsiteY2256" fmla="*/ 2909195 h 6782094"/>
              <a:gd name="connsiteX2257" fmla="*/ 9879935 w 12011240"/>
              <a:gd name="connsiteY2257" fmla="*/ 2927192 h 6782094"/>
              <a:gd name="connsiteX2258" fmla="*/ 9861935 w 12011240"/>
              <a:gd name="connsiteY2258" fmla="*/ 2909195 h 6782094"/>
              <a:gd name="connsiteX2259" fmla="*/ 9879935 w 12011240"/>
              <a:gd name="connsiteY2259" fmla="*/ 2891194 h 6782094"/>
              <a:gd name="connsiteX2260" fmla="*/ 9527719 w 12011240"/>
              <a:gd name="connsiteY2260" fmla="*/ 2891191 h 6782094"/>
              <a:gd name="connsiteX2261" fmla="*/ 9545719 w 12011240"/>
              <a:gd name="connsiteY2261" fmla="*/ 2909192 h 6782094"/>
              <a:gd name="connsiteX2262" fmla="*/ 9527719 w 12011240"/>
              <a:gd name="connsiteY2262" fmla="*/ 2927190 h 6782094"/>
              <a:gd name="connsiteX2263" fmla="*/ 9509719 w 12011240"/>
              <a:gd name="connsiteY2263" fmla="*/ 2909192 h 6782094"/>
              <a:gd name="connsiteX2264" fmla="*/ 9527719 w 12011240"/>
              <a:gd name="connsiteY2264" fmla="*/ 2891191 h 6782094"/>
              <a:gd name="connsiteX2265" fmla="*/ 11641015 w 12011240"/>
              <a:gd name="connsiteY2265" fmla="*/ 2891189 h 6782094"/>
              <a:gd name="connsiteX2266" fmla="*/ 11659015 w 12011240"/>
              <a:gd name="connsiteY2266" fmla="*/ 2909190 h 6782094"/>
              <a:gd name="connsiteX2267" fmla="*/ 11641015 w 12011240"/>
              <a:gd name="connsiteY2267" fmla="*/ 2927188 h 6782094"/>
              <a:gd name="connsiteX2268" fmla="*/ 11623015 w 12011240"/>
              <a:gd name="connsiteY2268" fmla="*/ 2909190 h 6782094"/>
              <a:gd name="connsiteX2269" fmla="*/ 11641015 w 12011240"/>
              <a:gd name="connsiteY2269" fmla="*/ 2891189 h 6782094"/>
              <a:gd name="connsiteX2270" fmla="*/ 11993240 w 12011240"/>
              <a:gd name="connsiteY2270" fmla="*/ 2891187 h 6782094"/>
              <a:gd name="connsiteX2271" fmla="*/ 12011240 w 12011240"/>
              <a:gd name="connsiteY2271" fmla="*/ 2909187 h 6782094"/>
              <a:gd name="connsiteX2272" fmla="*/ 11993240 w 12011240"/>
              <a:gd name="connsiteY2272" fmla="*/ 2927186 h 6782094"/>
              <a:gd name="connsiteX2273" fmla="*/ 11975240 w 12011240"/>
              <a:gd name="connsiteY2273" fmla="*/ 2909187 h 6782094"/>
              <a:gd name="connsiteX2274" fmla="*/ 11993240 w 12011240"/>
              <a:gd name="connsiteY2274" fmla="*/ 2891187 h 6782094"/>
              <a:gd name="connsiteX2275" fmla="*/ 1779086 w 12011240"/>
              <a:gd name="connsiteY2275" fmla="*/ 2569996 h 6782094"/>
              <a:gd name="connsiteX2276" fmla="*/ 1797085 w 12011240"/>
              <a:gd name="connsiteY2276" fmla="*/ 2588002 h 6782094"/>
              <a:gd name="connsiteX2277" fmla="*/ 1779086 w 12011240"/>
              <a:gd name="connsiteY2277" fmla="*/ 2606014 h 6782094"/>
              <a:gd name="connsiteX2278" fmla="*/ 1761085 w 12011240"/>
              <a:gd name="connsiteY2278" fmla="*/ 2588002 h 6782094"/>
              <a:gd name="connsiteX2279" fmla="*/ 1779086 w 12011240"/>
              <a:gd name="connsiteY2279" fmla="*/ 2569996 h 6782094"/>
              <a:gd name="connsiteX2280" fmla="*/ 1426868 w 12011240"/>
              <a:gd name="connsiteY2280" fmla="*/ 2569994 h 6782094"/>
              <a:gd name="connsiteX2281" fmla="*/ 1444868 w 12011240"/>
              <a:gd name="connsiteY2281" fmla="*/ 2588002 h 6782094"/>
              <a:gd name="connsiteX2282" fmla="*/ 1426868 w 12011240"/>
              <a:gd name="connsiteY2282" fmla="*/ 2606014 h 6782094"/>
              <a:gd name="connsiteX2283" fmla="*/ 1408869 w 12011240"/>
              <a:gd name="connsiteY2283" fmla="*/ 2588002 h 6782094"/>
              <a:gd name="connsiteX2284" fmla="*/ 1426868 w 12011240"/>
              <a:gd name="connsiteY2284" fmla="*/ 2569994 h 6782094"/>
              <a:gd name="connsiteX2285" fmla="*/ 1074652 w 12011240"/>
              <a:gd name="connsiteY2285" fmla="*/ 2569993 h 6782094"/>
              <a:gd name="connsiteX2286" fmla="*/ 1092652 w 12011240"/>
              <a:gd name="connsiteY2286" fmla="*/ 2588001 h 6782094"/>
              <a:gd name="connsiteX2287" fmla="*/ 1074652 w 12011240"/>
              <a:gd name="connsiteY2287" fmla="*/ 2606012 h 6782094"/>
              <a:gd name="connsiteX2288" fmla="*/ 1056652 w 12011240"/>
              <a:gd name="connsiteY2288" fmla="*/ 2588001 h 6782094"/>
              <a:gd name="connsiteX2289" fmla="*/ 1074652 w 12011240"/>
              <a:gd name="connsiteY2289" fmla="*/ 2569993 h 6782094"/>
              <a:gd name="connsiteX2290" fmla="*/ 722436 w 12011240"/>
              <a:gd name="connsiteY2290" fmla="*/ 2569991 h 6782094"/>
              <a:gd name="connsiteX2291" fmla="*/ 740436 w 12011240"/>
              <a:gd name="connsiteY2291" fmla="*/ 2587999 h 6782094"/>
              <a:gd name="connsiteX2292" fmla="*/ 722436 w 12011240"/>
              <a:gd name="connsiteY2292" fmla="*/ 2606010 h 6782094"/>
              <a:gd name="connsiteX2293" fmla="*/ 704436 w 12011240"/>
              <a:gd name="connsiteY2293" fmla="*/ 2587999 h 6782094"/>
              <a:gd name="connsiteX2294" fmla="*/ 722436 w 12011240"/>
              <a:gd name="connsiteY2294" fmla="*/ 2569991 h 6782094"/>
              <a:gd name="connsiteX2295" fmla="*/ 370220 w 12011240"/>
              <a:gd name="connsiteY2295" fmla="*/ 2569989 h 6782094"/>
              <a:gd name="connsiteX2296" fmla="*/ 388219 w 12011240"/>
              <a:gd name="connsiteY2296" fmla="*/ 2587998 h 6782094"/>
              <a:gd name="connsiteX2297" fmla="*/ 370220 w 12011240"/>
              <a:gd name="connsiteY2297" fmla="*/ 2606009 h 6782094"/>
              <a:gd name="connsiteX2298" fmla="*/ 352220 w 12011240"/>
              <a:gd name="connsiteY2298" fmla="*/ 2587998 h 6782094"/>
              <a:gd name="connsiteX2299" fmla="*/ 370220 w 12011240"/>
              <a:gd name="connsiteY2299" fmla="*/ 2569989 h 6782094"/>
              <a:gd name="connsiteX2300" fmla="*/ 18003 w 12011240"/>
              <a:gd name="connsiteY2300" fmla="*/ 2569988 h 6782094"/>
              <a:gd name="connsiteX2301" fmla="*/ 36003 w 12011240"/>
              <a:gd name="connsiteY2301" fmla="*/ 2587996 h 6782094"/>
              <a:gd name="connsiteX2302" fmla="*/ 18003 w 12011240"/>
              <a:gd name="connsiteY2302" fmla="*/ 2606007 h 6782094"/>
              <a:gd name="connsiteX2303" fmla="*/ 3 w 12011240"/>
              <a:gd name="connsiteY2303" fmla="*/ 2587996 h 6782094"/>
              <a:gd name="connsiteX2304" fmla="*/ 18003 w 12011240"/>
              <a:gd name="connsiteY2304" fmla="*/ 2569988 h 6782094"/>
              <a:gd name="connsiteX2305" fmla="*/ 2131304 w 12011240"/>
              <a:gd name="connsiteY2305" fmla="*/ 2569986 h 6782094"/>
              <a:gd name="connsiteX2306" fmla="*/ 2149303 w 12011240"/>
              <a:gd name="connsiteY2306" fmla="*/ 2587994 h 6782094"/>
              <a:gd name="connsiteX2307" fmla="*/ 2131304 w 12011240"/>
              <a:gd name="connsiteY2307" fmla="*/ 2606005 h 6782094"/>
              <a:gd name="connsiteX2308" fmla="*/ 2113307 w 12011240"/>
              <a:gd name="connsiteY2308" fmla="*/ 2587994 h 6782094"/>
              <a:gd name="connsiteX2309" fmla="*/ 2131304 w 12011240"/>
              <a:gd name="connsiteY2309" fmla="*/ 2569986 h 6782094"/>
              <a:gd name="connsiteX2310" fmla="*/ 2483515 w 12011240"/>
              <a:gd name="connsiteY2310" fmla="*/ 2569984 h 6782094"/>
              <a:gd name="connsiteX2311" fmla="*/ 2501514 w 12011240"/>
              <a:gd name="connsiteY2311" fmla="*/ 2587993 h 6782094"/>
              <a:gd name="connsiteX2312" fmla="*/ 2483515 w 12011240"/>
              <a:gd name="connsiteY2312" fmla="*/ 2606003 h 6782094"/>
              <a:gd name="connsiteX2313" fmla="*/ 2465511 w 12011240"/>
              <a:gd name="connsiteY2313" fmla="*/ 2587993 h 6782094"/>
              <a:gd name="connsiteX2314" fmla="*/ 2483515 w 12011240"/>
              <a:gd name="connsiteY2314" fmla="*/ 2569984 h 6782094"/>
              <a:gd name="connsiteX2315" fmla="*/ 2835723 w 12011240"/>
              <a:gd name="connsiteY2315" fmla="*/ 2569983 h 6782094"/>
              <a:gd name="connsiteX2316" fmla="*/ 2853725 w 12011240"/>
              <a:gd name="connsiteY2316" fmla="*/ 2587991 h 6782094"/>
              <a:gd name="connsiteX2317" fmla="*/ 2835723 w 12011240"/>
              <a:gd name="connsiteY2317" fmla="*/ 2606002 h 6782094"/>
              <a:gd name="connsiteX2318" fmla="*/ 2817724 w 12011240"/>
              <a:gd name="connsiteY2318" fmla="*/ 2587991 h 6782094"/>
              <a:gd name="connsiteX2319" fmla="*/ 2835723 w 12011240"/>
              <a:gd name="connsiteY2319" fmla="*/ 2569983 h 6782094"/>
              <a:gd name="connsiteX2320" fmla="*/ 4948953 w 12011240"/>
              <a:gd name="connsiteY2320" fmla="*/ 2569981 h 6782094"/>
              <a:gd name="connsiteX2321" fmla="*/ 4966948 w 12011240"/>
              <a:gd name="connsiteY2321" fmla="*/ 2587989 h 6782094"/>
              <a:gd name="connsiteX2322" fmla="*/ 4948953 w 12011240"/>
              <a:gd name="connsiteY2322" fmla="*/ 2606000 h 6782094"/>
              <a:gd name="connsiteX2323" fmla="*/ 4930959 w 12011240"/>
              <a:gd name="connsiteY2323" fmla="*/ 2587989 h 6782094"/>
              <a:gd name="connsiteX2324" fmla="*/ 4948953 w 12011240"/>
              <a:gd name="connsiteY2324" fmla="*/ 2569981 h 6782094"/>
              <a:gd name="connsiteX2325" fmla="*/ 4596736 w 12011240"/>
              <a:gd name="connsiteY2325" fmla="*/ 2569980 h 6782094"/>
              <a:gd name="connsiteX2326" fmla="*/ 4614736 w 12011240"/>
              <a:gd name="connsiteY2326" fmla="*/ 2587988 h 6782094"/>
              <a:gd name="connsiteX2327" fmla="*/ 4596736 w 12011240"/>
              <a:gd name="connsiteY2327" fmla="*/ 2605999 h 6782094"/>
              <a:gd name="connsiteX2328" fmla="*/ 4578732 w 12011240"/>
              <a:gd name="connsiteY2328" fmla="*/ 2587988 h 6782094"/>
              <a:gd name="connsiteX2329" fmla="*/ 4596736 w 12011240"/>
              <a:gd name="connsiteY2329" fmla="*/ 2569980 h 6782094"/>
              <a:gd name="connsiteX2330" fmla="*/ 4244510 w 12011240"/>
              <a:gd name="connsiteY2330" fmla="*/ 2569978 h 6782094"/>
              <a:gd name="connsiteX2331" fmla="*/ 4262513 w 12011240"/>
              <a:gd name="connsiteY2331" fmla="*/ 2587986 h 6782094"/>
              <a:gd name="connsiteX2332" fmla="*/ 4244510 w 12011240"/>
              <a:gd name="connsiteY2332" fmla="*/ 2605997 h 6782094"/>
              <a:gd name="connsiteX2333" fmla="*/ 4226508 w 12011240"/>
              <a:gd name="connsiteY2333" fmla="*/ 2587986 h 6782094"/>
              <a:gd name="connsiteX2334" fmla="*/ 4244510 w 12011240"/>
              <a:gd name="connsiteY2334" fmla="*/ 2569978 h 6782094"/>
              <a:gd name="connsiteX2335" fmla="*/ 3892359 w 12011240"/>
              <a:gd name="connsiteY2335" fmla="*/ 2569977 h 6782094"/>
              <a:gd name="connsiteX2336" fmla="*/ 3910360 w 12011240"/>
              <a:gd name="connsiteY2336" fmla="*/ 2587985 h 6782094"/>
              <a:gd name="connsiteX2337" fmla="*/ 3892359 w 12011240"/>
              <a:gd name="connsiteY2337" fmla="*/ 2605996 h 6782094"/>
              <a:gd name="connsiteX2338" fmla="*/ 3874357 w 12011240"/>
              <a:gd name="connsiteY2338" fmla="*/ 2587985 h 6782094"/>
              <a:gd name="connsiteX2339" fmla="*/ 3892359 w 12011240"/>
              <a:gd name="connsiteY2339" fmla="*/ 2569977 h 6782094"/>
              <a:gd name="connsiteX2340" fmla="*/ 3540109 w 12011240"/>
              <a:gd name="connsiteY2340" fmla="*/ 2569975 h 6782094"/>
              <a:gd name="connsiteX2341" fmla="*/ 3558107 w 12011240"/>
              <a:gd name="connsiteY2341" fmla="*/ 2587983 h 6782094"/>
              <a:gd name="connsiteX2342" fmla="*/ 3540109 w 12011240"/>
              <a:gd name="connsiteY2342" fmla="*/ 2605994 h 6782094"/>
              <a:gd name="connsiteX2343" fmla="*/ 3522112 w 12011240"/>
              <a:gd name="connsiteY2343" fmla="*/ 2587983 h 6782094"/>
              <a:gd name="connsiteX2344" fmla="*/ 3540109 w 12011240"/>
              <a:gd name="connsiteY2344" fmla="*/ 2569975 h 6782094"/>
              <a:gd name="connsiteX2345" fmla="*/ 3187942 w 12011240"/>
              <a:gd name="connsiteY2345" fmla="*/ 2569974 h 6782094"/>
              <a:gd name="connsiteX2346" fmla="*/ 3205940 w 12011240"/>
              <a:gd name="connsiteY2346" fmla="*/ 2587981 h 6782094"/>
              <a:gd name="connsiteX2347" fmla="*/ 3187942 w 12011240"/>
              <a:gd name="connsiteY2347" fmla="*/ 2605991 h 6782094"/>
              <a:gd name="connsiteX2348" fmla="*/ 3169945 w 12011240"/>
              <a:gd name="connsiteY2348" fmla="*/ 2587981 h 6782094"/>
              <a:gd name="connsiteX2349" fmla="*/ 3187942 w 12011240"/>
              <a:gd name="connsiteY2349" fmla="*/ 2569974 h 6782094"/>
              <a:gd name="connsiteX2350" fmla="*/ 5301162 w 12011240"/>
              <a:gd name="connsiteY2350" fmla="*/ 2569972 h 6782094"/>
              <a:gd name="connsiteX2351" fmla="*/ 5319162 w 12011240"/>
              <a:gd name="connsiteY2351" fmla="*/ 2587979 h 6782094"/>
              <a:gd name="connsiteX2352" fmla="*/ 5301162 w 12011240"/>
              <a:gd name="connsiteY2352" fmla="*/ 2605989 h 6782094"/>
              <a:gd name="connsiteX2353" fmla="*/ 5283159 w 12011240"/>
              <a:gd name="connsiteY2353" fmla="*/ 2587979 h 6782094"/>
              <a:gd name="connsiteX2354" fmla="*/ 5301162 w 12011240"/>
              <a:gd name="connsiteY2354" fmla="*/ 2569972 h 6782094"/>
              <a:gd name="connsiteX2355" fmla="*/ 5653360 w 12011240"/>
              <a:gd name="connsiteY2355" fmla="*/ 2569970 h 6782094"/>
              <a:gd name="connsiteX2356" fmla="*/ 5671359 w 12011240"/>
              <a:gd name="connsiteY2356" fmla="*/ 2587976 h 6782094"/>
              <a:gd name="connsiteX2357" fmla="*/ 5653360 w 12011240"/>
              <a:gd name="connsiteY2357" fmla="*/ 2605986 h 6782094"/>
              <a:gd name="connsiteX2358" fmla="*/ 5635361 w 12011240"/>
              <a:gd name="connsiteY2358" fmla="*/ 2587976 h 6782094"/>
              <a:gd name="connsiteX2359" fmla="*/ 5653360 w 12011240"/>
              <a:gd name="connsiteY2359" fmla="*/ 2569970 h 6782094"/>
              <a:gd name="connsiteX2360" fmla="*/ 6005562 w 12011240"/>
              <a:gd name="connsiteY2360" fmla="*/ 2569969 h 6782094"/>
              <a:gd name="connsiteX2361" fmla="*/ 6023559 w 12011240"/>
              <a:gd name="connsiteY2361" fmla="*/ 2587974 h 6782094"/>
              <a:gd name="connsiteX2362" fmla="*/ 6005562 w 12011240"/>
              <a:gd name="connsiteY2362" fmla="*/ 2605984 h 6782094"/>
              <a:gd name="connsiteX2363" fmla="*/ 5987561 w 12011240"/>
              <a:gd name="connsiteY2363" fmla="*/ 2587974 h 6782094"/>
              <a:gd name="connsiteX2364" fmla="*/ 6005562 w 12011240"/>
              <a:gd name="connsiteY2364" fmla="*/ 2569969 h 6782094"/>
              <a:gd name="connsiteX2365" fmla="*/ 8118855 w 12011240"/>
              <a:gd name="connsiteY2365" fmla="*/ 2569968 h 6782094"/>
              <a:gd name="connsiteX2366" fmla="*/ 8136855 w 12011240"/>
              <a:gd name="connsiteY2366" fmla="*/ 2587971 h 6782094"/>
              <a:gd name="connsiteX2367" fmla="*/ 8118855 w 12011240"/>
              <a:gd name="connsiteY2367" fmla="*/ 2605981 h 6782094"/>
              <a:gd name="connsiteX2368" fmla="*/ 8100855 w 12011240"/>
              <a:gd name="connsiteY2368" fmla="*/ 2587971 h 6782094"/>
              <a:gd name="connsiteX2369" fmla="*/ 8118855 w 12011240"/>
              <a:gd name="connsiteY2369" fmla="*/ 2569968 h 6782094"/>
              <a:gd name="connsiteX2370" fmla="*/ 7766639 w 12011240"/>
              <a:gd name="connsiteY2370" fmla="*/ 2569965 h 6782094"/>
              <a:gd name="connsiteX2371" fmla="*/ 7784639 w 12011240"/>
              <a:gd name="connsiteY2371" fmla="*/ 2587969 h 6782094"/>
              <a:gd name="connsiteX2372" fmla="*/ 7766639 w 12011240"/>
              <a:gd name="connsiteY2372" fmla="*/ 2605980 h 6782094"/>
              <a:gd name="connsiteX2373" fmla="*/ 7748639 w 12011240"/>
              <a:gd name="connsiteY2373" fmla="*/ 2587969 h 6782094"/>
              <a:gd name="connsiteX2374" fmla="*/ 7766639 w 12011240"/>
              <a:gd name="connsiteY2374" fmla="*/ 2569965 h 6782094"/>
              <a:gd name="connsiteX2375" fmla="*/ 7414423 w 12011240"/>
              <a:gd name="connsiteY2375" fmla="*/ 2569964 h 6782094"/>
              <a:gd name="connsiteX2376" fmla="*/ 7432423 w 12011240"/>
              <a:gd name="connsiteY2376" fmla="*/ 2587968 h 6782094"/>
              <a:gd name="connsiteX2377" fmla="*/ 7414423 w 12011240"/>
              <a:gd name="connsiteY2377" fmla="*/ 2605977 h 6782094"/>
              <a:gd name="connsiteX2378" fmla="*/ 7396423 w 12011240"/>
              <a:gd name="connsiteY2378" fmla="*/ 2587968 h 6782094"/>
              <a:gd name="connsiteX2379" fmla="*/ 7414423 w 12011240"/>
              <a:gd name="connsiteY2379" fmla="*/ 2569964 h 6782094"/>
              <a:gd name="connsiteX2380" fmla="*/ 7062207 w 12011240"/>
              <a:gd name="connsiteY2380" fmla="*/ 2569963 h 6782094"/>
              <a:gd name="connsiteX2381" fmla="*/ 7080207 w 12011240"/>
              <a:gd name="connsiteY2381" fmla="*/ 2587966 h 6782094"/>
              <a:gd name="connsiteX2382" fmla="*/ 7062207 w 12011240"/>
              <a:gd name="connsiteY2382" fmla="*/ 2605975 h 6782094"/>
              <a:gd name="connsiteX2383" fmla="*/ 7044207 w 12011240"/>
              <a:gd name="connsiteY2383" fmla="*/ 2587966 h 6782094"/>
              <a:gd name="connsiteX2384" fmla="*/ 7062207 w 12011240"/>
              <a:gd name="connsiteY2384" fmla="*/ 2569963 h 6782094"/>
              <a:gd name="connsiteX2385" fmla="*/ 6709991 w 12011240"/>
              <a:gd name="connsiteY2385" fmla="*/ 2569961 h 6782094"/>
              <a:gd name="connsiteX2386" fmla="*/ 6727991 w 12011240"/>
              <a:gd name="connsiteY2386" fmla="*/ 2587964 h 6782094"/>
              <a:gd name="connsiteX2387" fmla="*/ 6709991 w 12011240"/>
              <a:gd name="connsiteY2387" fmla="*/ 2605972 h 6782094"/>
              <a:gd name="connsiteX2388" fmla="*/ 6691991 w 12011240"/>
              <a:gd name="connsiteY2388" fmla="*/ 2587964 h 6782094"/>
              <a:gd name="connsiteX2389" fmla="*/ 6709991 w 12011240"/>
              <a:gd name="connsiteY2389" fmla="*/ 2569961 h 6782094"/>
              <a:gd name="connsiteX2390" fmla="*/ 6357775 w 12011240"/>
              <a:gd name="connsiteY2390" fmla="*/ 2569959 h 6782094"/>
              <a:gd name="connsiteX2391" fmla="*/ 6375775 w 12011240"/>
              <a:gd name="connsiteY2391" fmla="*/ 2587963 h 6782094"/>
              <a:gd name="connsiteX2392" fmla="*/ 6357775 w 12011240"/>
              <a:gd name="connsiteY2392" fmla="*/ 2605970 h 6782094"/>
              <a:gd name="connsiteX2393" fmla="*/ 6339775 w 12011240"/>
              <a:gd name="connsiteY2393" fmla="*/ 2587963 h 6782094"/>
              <a:gd name="connsiteX2394" fmla="*/ 6357775 w 12011240"/>
              <a:gd name="connsiteY2394" fmla="*/ 2569959 h 6782094"/>
              <a:gd name="connsiteX2395" fmla="*/ 8471071 w 12011240"/>
              <a:gd name="connsiteY2395" fmla="*/ 2569958 h 6782094"/>
              <a:gd name="connsiteX2396" fmla="*/ 8489071 w 12011240"/>
              <a:gd name="connsiteY2396" fmla="*/ 2587961 h 6782094"/>
              <a:gd name="connsiteX2397" fmla="*/ 8471071 w 12011240"/>
              <a:gd name="connsiteY2397" fmla="*/ 2605967 h 6782094"/>
              <a:gd name="connsiteX2398" fmla="*/ 8453071 w 12011240"/>
              <a:gd name="connsiteY2398" fmla="*/ 2587961 h 6782094"/>
              <a:gd name="connsiteX2399" fmla="*/ 8471071 w 12011240"/>
              <a:gd name="connsiteY2399" fmla="*/ 2569958 h 6782094"/>
              <a:gd name="connsiteX2400" fmla="*/ 8823287 w 12011240"/>
              <a:gd name="connsiteY2400" fmla="*/ 2569956 h 6782094"/>
              <a:gd name="connsiteX2401" fmla="*/ 8841287 w 12011240"/>
              <a:gd name="connsiteY2401" fmla="*/ 2587960 h 6782094"/>
              <a:gd name="connsiteX2402" fmla="*/ 8823287 w 12011240"/>
              <a:gd name="connsiteY2402" fmla="*/ 2605965 h 6782094"/>
              <a:gd name="connsiteX2403" fmla="*/ 8805287 w 12011240"/>
              <a:gd name="connsiteY2403" fmla="*/ 2587960 h 6782094"/>
              <a:gd name="connsiteX2404" fmla="*/ 8823287 w 12011240"/>
              <a:gd name="connsiteY2404" fmla="*/ 2569956 h 6782094"/>
              <a:gd name="connsiteX2405" fmla="*/ 9175503 w 12011240"/>
              <a:gd name="connsiteY2405" fmla="*/ 2569955 h 6782094"/>
              <a:gd name="connsiteX2406" fmla="*/ 9193503 w 12011240"/>
              <a:gd name="connsiteY2406" fmla="*/ 2587957 h 6782094"/>
              <a:gd name="connsiteX2407" fmla="*/ 9175503 w 12011240"/>
              <a:gd name="connsiteY2407" fmla="*/ 2605962 h 6782094"/>
              <a:gd name="connsiteX2408" fmla="*/ 9157503 w 12011240"/>
              <a:gd name="connsiteY2408" fmla="*/ 2587957 h 6782094"/>
              <a:gd name="connsiteX2409" fmla="*/ 9175503 w 12011240"/>
              <a:gd name="connsiteY2409" fmla="*/ 2569955 h 6782094"/>
              <a:gd name="connsiteX2410" fmla="*/ 11288799 w 12011240"/>
              <a:gd name="connsiteY2410" fmla="*/ 2569953 h 6782094"/>
              <a:gd name="connsiteX2411" fmla="*/ 11306799 w 12011240"/>
              <a:gd name="connsiteY2411" fmla="*/ 2587956 h 6782094"/>
              <a:gd name="connsiteX2412" fmla="*/ 11288799 w 12011240"/>
              <a:gd name="connsiteY2412" fmla="*/ 2605961 h 6782094"/>
              <a:gd name="connsiteX2413" fmla="*/ 11270799 w 12011240"/>
              <a:gd name="connsiteY2413" fmla="*/ 2587956 h 6782094"/>
              <a:gd name="connsiteX2414" fmla="*/ 11288799 w 12011240"/>
              <a:gd name="connsiteY2414" fmla="*/ 2569953 h 6782094"/>
              <a:gd name="connsiteX2415" fmla="*/ 10936583 w 12011240"/>
              <a:gd name="connsiteY2415" fmla="*/ 2569951 h 6782094"/>
              <a:gd name="connsiteX2416" fmla="*/ 10954583 w 12011240"/>
              <a:gd name="connsiteY2416" fmla="*/ 2587954 h 6782094"/>
              <a:gd name="connsiteX2417" fmla="*/ 10936583 w 12011240"/>
              <a:gd name="connsiteY2417" fmla="*/ 2605958 h 6782094"/>
              <a:gd name="connsiteX2418" fmla="*/ 10918583 w 12011240"/>
              <a:gd name="connsiteY2418" fmla="*/ 2587954 h 6782094"/>
              <a:gd name="connsiteX2419" fmla="*/ 10936583 w 12011240"/>
              <a:gd name="connsiteY2419" fmla="*/ 2569951 h 6782094"/>
              <a:gd name="connsiteX2420" fmla="*/ 10584367 w 12011240"/>
              <a:gd name="connsiteY2420" fmla="*/ 2569950 h 6782094"/>
              <a:gd name="connsiteX2421" fmla="*/ 10602367 w 12011240"/>
              <a:gd name="connsiteY2421" fmla="*/ 2587952 h 6782094"/>
              <a:gd name="connsiteX2422" fmla="*/ 10584367 w 12011240"/>
              <a:gd name="connsiteY2422" fmla="*/ 2605956 h 6782094"/>
              <a:gd name="connsiteX2423" fmla="*/ 10566367 w 12011240"/>
              <a:gd name="connsiteY2423" fmla="*/ 2587952 h 6782094"/>
              <a:gd name="connsiteX2424" fmla="*/ 10584367 w 12011240"/>
              <a:gd name="connsiteY2424" fmla="*/ 2569950 h 6782094"/>
              <a:gd name="connsiteX2425" fmla="*/ 10232151 w 12011240"/>
              <a:gd name="connsiteY2425" fmla="*/ 2569949 h 6782094"/>
              <a:gd name="connsiteX2426" fmla="*/ 10250151 w 12011240"/>
              <a:gd name="connsiteY2426" fmla="*/ 2587951 h 6782094"/>
              <a:gd name="connsiteX2427" fmla="*/ 10232151 w 12011240"/>
              <a:gd name="connsiteY2427" fmla="*/ 2605953 h 6782094"/>
              <a:gd name="connsiteX2428" fmla="*/ 10214151 w 12011240"/>
              <a:gd name="connsiteY2428" fmla="*/ 2587951 h 6782094"/>
              <a:gd name="connsiteX2429" fmla="*/ 10232151 w 12011240"/>
              <a:gd name="connsiteY2429" fmla="*/ 2569949 h 6782094"/>
              <a:gd name="connsiteX2430" fmla="*/ 9879935 w 12011240"/>
              <a:gd name="connsiteY2430" fmla="*/ 2569947 h 6782094"/>
              <a:gd name="connsiteX2431" fmla="*/ 9897935 w 12011240"/>
              <a:gd name="connsiteY2431" fmla="*/ 2587950 h 6782094"/>
              <a:gd name="connsiteX2432" fmla="*/ 9879935 w 12011240"/>
              <a:gd name="connsiteY2432" fmla="*/ 2605951 h 6782094"/>
              <a:gd name="connsiteX2433" fmla="*/ 9861935 w 12011240"/>
              <a:gd name="connsiteY2433" fmla="*/ 2587950 h 6782094"/>
              <a:gd name="connsiteX2434" fmla="*/ 9879935 w 12011240"/>
              <a:gd name="connsiteY2434" fmla="*/ 2569947 h 6782094"/>
              <a:gd name="connsiteX2435" fmla="*/ 9527719 w 12011240"/>
              <a:gd name="connsiteY2435" fmla="*/ 2569946 h 6782094"/>
              <a:gd name="connsiteX2436" fmla="*/ 9545719 w 12011240"/>
              <a:gd name="connsiteY2436" fmla="*/ 2587947 h 6782094"/>
              <a:gd name="connsiteX2437" fmla="*/ 9527719 w 12011240"/>
              <a:gd name="connsiteY2437" fmla="*/ 2605948 h 6782094"/>
              <a:gd name="connsiteX2438" fmla="*/ 9509719 w 12011240"/>
              <a:gd name="connsiteY2438" fmla="*/ 2587947 h 6782094"/>
              <a:gd name="connsiteX2439" fmla="*/ 9527719 w 12011240"/>
              <a:gd name="connsiteY2439" fmla="*/ 2569946 h 6782094"/>
              <a:gd name="connsiteX2440" fmla="*/ 11641015 w 12011240"/>
              <a:gd name="connsiteY2440" fmla="*/ 2569944 h 6782094"/>
              <a:gd name="connsiteX2441" fmla="*/ 11659015 w 12011240"/>
              <a:gd name="connsiteY2441" fmla="*/ 2587945 h 6782094"/>
              <a:gd name="connsiteX2442" fmla="*/ 11641015 w 12011240"/>
              <a:gd name="connsiteY2442" fmla="*/ 2605946 h 6782094"/>
              <a:gd name="connsiteX2443" fmla="*/ 11623015 w 12011240"/>
              <a:gd name="connsiteY2443" fmla="*/ 2587945 h 6782094"/>
              <a:gd name="connsiteX2444" fmla="*/ 11641015 w 12011240"/>
              <a:gd name="connsiteY2444" fmla="*/ 2569944 h 6782094"/>
              <a:gd name="connsiteX2445" fmla="*/ 11993240 w 12011240"/>
              <a:gd name="connsiteY2445" fmla="*/ 2569943 h 6782094"/>
              <a:gd name="connsiteX2446" fmla="*/ 12011240 w 12011240"/>
              <a:gd name="connsiteY2446" fmla="*/ 2587944 h 6782094"/>
              <a:gd name="connsiteX2447" fmla="*/ 11993240 w 12011240"/>
              <a:gd name="connsiteY2447" fmla="*/ 2605943 h 6782094"/>
              <a:gd name="connsiteX2448" fmla="*/ 11975240 w 12011240"/>
              <a:gd name="connsiteY2448" fmla="*/ 2587944 h 6782094"/>
              <a:gd name="connsiteX2449" fmla="*/ 11993240 w 12011240"/>
              <a:gd name="connsiteY2449" fmla="*/ 2569943 h 6782094"/>
              <a:gd name="connsiteX2450" fmla="*/ 11993240 w 12011240"/>
              <a:gd name="connsiteY2450" fmla="*/ 2248699 h 6782094"/>
              <a:gd name="connsiteX2451" fmla="*/ 12011240 w 12011240"/>
              <a:gd name="connsiteY2451" fmla="*/ 2266700 h 6782094"/>
              <a:gd name="connsiteX2452" fmla="*/ 11993240 w 12011240"/>
              <a:gd name="connsiteY2452" fmla="*/ 2284700 h 6782094"/>
              <a:gd name="connsiteX2453" fmla="*/ 11975240 w 12011240"/>
              <a:gd name="connsiteY2453" fmla="*/ 2266700 h 6782094"/>
              <a:gd name="connsiteX2454" fmla="*/ 11993240 w 12011240"/>
              <a:gd name="connsiteY2454" fmla="*/ 2248699 h 6782094"/>
              <a:gd name="connsiteX2455" fmla="*/ 11641015 w 12011240"/>
              <a:gd name="connsiteY2455" fmla="*/ 2248699 h 6782094"/>
              <a:gd name="connsiteX2456" fmla="*/ 11659015 w 12011240"/>
              <a:gd name="connsiteY2456" fmla="*/ 2266702 h 6782094"/>
              <a:gd name="connsiteX2457" fmla="*/ 11641015 w 12011240"/>
              <a:gd name="connsiteY2457" fmla="*/ 2284701 h 6782094"/>
              <a:gd name="connsiteX2458" fmla="*/ 11623015 w 12011240"/>
              <a:gd name="connsiteY2458" fmla="*/ 2266702 h 6782094"/>
              <a:gd name="connsiteX2459" fmla="*/ 11641015 w 12011240"/>
              <a:gd name="connsiteY2459" fmla="*/ 2248699 h 6782094"/>
              <a:gd name="connsiteX2460" fmla="*/ 11288799 w 12011240"/>
              <a:gd name="connsiteY2460" fmla="*/ 2248699 h 6782094"/>
              <a:gd name="connsiteX2461" fmla="*/ 11306799 w 12011240"/>
              <a:gd name="connsiteY2461" fmla="*/ 2266711 h 6782094"/>
              <a:gd name="connsiteX2462" fmla="*/ 11288799 w 12011240"/>
              <a:gd name="connsiteY2462" fmla="*/ 2284711 h 6782094"/>
              <a:gd name="connsiteX2463" fmla="*/ 11270799 w 12011240"/>
              <a:gd name="connsiteY2463" fmla="*/ 2266711 h 6782094"/>
              <a:gd name="connsiteX2464" fmla="*/ 11288799 w 12011240"/>
              <a:gd name="connsiteY2464" fmla="*/ 2248699 h 6782094"/>
              <a:gd name="connsiteX2465" fmla="*/ 10936583 w 12011240"/>
              <a:gd name="connsiteY2465" fmla="*/ 2248699 h 6782094"/>
              <a:gd name="connsiteX2466" fmla="*/ 10954583 w 12011240"/>
              <a:gd name="connsiteY2466" fmla="*/ 2266710 h 6782094"/>
              <a:gd name="connsiteX2467" fmla="*/ 10936583 w 12011240"/>
              <a:gd name="connsiteY2467" fmla="*/ 2284709 h 6782094"/>
              <a:gd name="connsiteX2468" fmla="*/ 10918583 w 12011240"/>
              <a:gd name="connsiteY2468" fmla="*/ 2266710 h 6782094"/>
              <a:gd name="connsiteX2469" fmla="*/ 10936583 w 12011240"/>
              <a:gd name="connsiteY2469" fmla="*/ 2248699 h 6782094"/>
              <a:gd name="connsiteX2470" fmla="*/ 10584367 w 12011240"/>
              <a:gd name="connsiteY2470" fmla="*/ 2248699 h 6782094"/>
              <a:gd name="connsiteX2471" fmla="*/ 10602367 w 12011240"/>
              <a:gd name="connsiteY2471" fmla="*/ 2266708 h 6782094"/>
              <a:gd name="connsiteX2472" fmla="*/ 10584367 w 12011240"/>
              <a:gd name="connsiteY2472" fmla="*/ 2284708 h 6782094"/>
              <a:gd name="connsiteX2473" fmla="*/ 10566367 w 12011240"/>
              <a:gd name="connsiteY2473" fmla="*/ 2266708 h 6782094"/>
              <a:gd name="connsiteX2474" fmla="*/ 10584367 w 12011240"/>
              <a:gd name="connsiteY2474" fmla="*/ 2248699 h 6782094"/>
              <a:gd name="connsiteX2475" fmla="*/ 10232151 w 12011240"/>
              <a:gd name="connsiteY2475" fmla="*/ 2248699 h 6782094"/>
              <a:gd name="connsiteX2476" fmla="*/ 10250151 w 12011240"/>
              <a:gd name="connsiteY2476" fmla="*/ 2266707 h 6782094"/>
              <a:gd name="connsiteX2477" fmla="*/ 10232151 w 12011240"/>
              <a:gd name="connsiteY2477" fmla="*/ 2284706 h 6782094"/>
              <a:gd name="connsiteX2478" fmla="*/ 10214151 w 12011240"/>
              <a:gd name="connsiteY2478" fmla="*/ 2266707 h 6782094"/>
              <a:gd name="connsiteX2479" fmla="*/ 10232151 w 12011240"/>
              <a:gd name="connsiteY2479" fmla="*/ 2248699 h 6782094"/>
              <a:gd name="connsiteX2480" fmla="*/ 9879935 w 12011240"/>
              <a:gd name="connsiteY2480" fmla="*/ 2248699 h 6782094"/>
              <a:gd name="connsiteX2481" fmla="*/ 9897935 w 12011240"/>
              <a:gd name="connsiteY2481" fmla="*/ 2266705 h 6782094"/>
              <a:gd name="connsiteX2482" fmla="*/ 9879935 w 12011240"/>
              <a:gd name="connsiteY2482" fmla="*/ 2284705 h 6782094"/>
              <a:gd name="connsiteX2483" fmla="*/ 9861935 w 12011240"/>
              <a:gd name="connsiteY2483" fmla="*/ 2266705 h 6782094"/>
              <a:gd name="connsiteX2484" fmla="*/ 9879935 w 12011240"/>
              <a:gd name="connsiteY2484" fmla="*/ 2248699 h 6782094"/>
              <a:gd name="connsiteX2485" fmla="*/ 9527719 w 12011240"/>
              <a:gd name="connsiteY2485" fmla="*/ 2248699 h 6782094"/>
              <a:gd name="connsiteX2486" fmla="*/ 9545719 w 12011240"/>
              <a:gd name="connsiteY2486" fmla="*/ 2266704 h 6782094"/>
              <a:gd name="connsiteX2487" fmla="*/ 9527719 w 12011240"/>
              <a:gd name="connsiteY2487" fmla="*/ 2284703 h 6782094"/>
              <a:gd name="connsiteX2488" fmla="*/ 9509719 w 12011240"/>
              <a:gd name="connsiteY2488" fmla="*/ 2266704 h 6782094"/>
              <a:gd name="connsiteX2489" fmla="*/ 9527719 w 12011240"/>
              <a:gd name="connsiteY2489" fmla="*/ 2248699 h 6782094"/>
              <a:gd name="connsiteX2490" fmla="*/ 9175503 w 12011240"/>
              <a:gd name="connsiteY2490" fmla="*/ 2248699 h 6782094"/>
              <a:gd name="connsiteX2491" fmla="*/ 9193503 w 12011240"/>
              <a:gd name="connsiteY2491" fmla="*/ 2266713 h 6782094"/>
              <a:gd name="connsiteX2492" fmla="*/ 9175503 w 12011240"/>
              <a:gd name="connsiteY2492" fmla="*/ 2284713 h 6782094"/>
              <a:gd name="connsiteX2493" fmla="*/ 9157503 w 12011240"/>
              <a:gd name="connsiteY2493" fmla="*/ 2266713 h 6782094"/>
              <a:gd name="connsiteX2494" fmla="*/ 9175503 w 12011240"/>
              <a:gd name="connsiteY2494" fmla="*/ 2248699 h 6782094"/>
              <a:gd name="connsiteX2495" fmla="*/ 8823287 w 12011240"/>
              <a:gd name="connsiteY2495" fmla="*/ 2248699 h 6782094"/>
              <a:gd name="connsiteX2496" fmla="*/ 8841287 w 12011240"/>
              <a:gd name="connsiteY2496" fmla="*/ 2266714 h 6782094"/>
              <a:gd name="connsiteX2497" fmla="*/ 8823287 w 12011240"/>
              <a:gd name="connsiteY2497" fmla="*/ 2284714 h 6782094"/>
              <a:gd name="connsiteX2498" fmla="*/ 8805287 w 12011240"/>
              <a:gd name="connsiteY2498" fmla="*/ 2266714 h 6782094"/>
              <a:gd name="connsiteX2499" fmla="*/ 8823287 w 12011240"/>
              <a:gd name="connsiteY2499" fmla="*/ 2248699 h 6782094"/>
              <a:gd name="connsiteX2500" fmla="*/ 8471071 w 12011240"/>
              <a:gd name="connsiteY2500" fmla="*/ 2248699 h 6782094"/>
              <a:gd name="connsiteX2501" fmla="*/ 8489071 w 12011240"/>
              <a:gd name="connsiteY2501" fmla="*/ 2266716 h 6782094"/>
              <a:gd name="connsiteX2502" fmla="*/ 8471071 w 12011240"/>
              <a:gd name="connsiteY2502" fmla="*/ 2284716 h 6782094"/>
              <a:gd name="connsiteX2503" fmla="*/ 8453071 w 12011240"/>
              <a:gd name="connsiteY2503" fmla="*/ 2266716 h 6782094"/>
              <a:gd name="connsiteX2504" fmla="*/ 8471071 w 12011240"/>
              <a:gd name="connsiteY2504" fmla="*/ 2248699 h 6782094"/>
              <a:gd name="connsiteX2505" fmla="*/ 8118855 w 12011240"/>
              <a:gd name="connsiteY2505" fmla="*/ 2248699 h 6782094"/>
              <a:gd name="connsiteX2506" fmla="*/ 8136855 w 12011240"/>
              <a:gd name="connsiteY2506" fmla="*/ 2266726 h 6782094"/>
              <a:gd name="connsiteX2507" fmla="*/ 8118855 w 12011240"/>
              <a:gd name="connsiteY2507" fmla="*/ 2284725 h 6782094"/>
              <a:gd name="connsiteX2508" fmla="*/ 8100855 w 12011240"/>
              <a:gd name="connsiteY2508" fmla="*/ 2266726 h 6782094"/>
              <a:gd name="connsiteX2509" fmla="*/ 8118855 w 12011240"/>
              <a:gd name="connsiteY2509" fmla="*/ 2248699 h 6782094"/>
              <a:gd name="connsiteX2510" fmla="*/ 7766639 w 12011240"/>
              <a:gd name="connsiteY2510" fmla="*/ 2248699 h 6782094"/>
              <a:gd name="connsiteX2511" fmla="*/ 7784639 w 12011240"/>
              <a:gd name="connsiteY2511" fmla="*/ 2266724 h 6782094"/>
              <a:gd name="connsiteX2512" fmla="*/ 7766639 w 12011240"/>
              <a:gd name="connsiteY2512" fmla="*/ 2284724 h 6782094"/>
              <a:gd name="connsiteX2513" fmla="*/ 7748639 w 12011240"/>
              <a:gd name="connsiteY2513" fmla="*/ 2266724 h 6782094"/>
              <a:gd name="connsiteX2514" fmla="*/ 7766639 w 12011240"/>
              <a:gd name="connsiteY2514" fmla="*/ 2248699 h 6782094"/>
              <a:gd name="connsiteX2515" fmla="*/ 7414423 w 12011240"/>
              <a:gd name="connsiteY2515" fmla="*/ 2248699 h 6782094"/>
              <a:gd name="connsiteX2516" fmla="*/ 7432423 w 12011240"/>
              <a:gd name="connsiteY2516" fmla="*/ 2266723 h 6782094"/>
              <a:gd name="connsiteX2517" fmla="*/ 7414423 w 12011240"/>
              <a:gd name="connsiteY2517" fmla="*/ 2284722 h 6782094"/>
              <a:gd name="connsiteX2518" fmla="*/ 7396423 w 12011240"/>
              <a:gd name="connsiteY2518" fmla="*/ 2266723 h 6782094"/>
              <a:gd name="connsiteX2519" fmla="*/ 7414423 w 12011240"/>
              <a:gd name="connsiteY2519" fmla="*/ 2248699 h 6782094"/>
              <a:gd name="connsiteX2520" fmla="*/ 7062207 w 12011240"/>
              <a:gd name="connsiteY2520" fmla="*/ 2248699 h 6782094"/>
              <a:gd name="connsiteX2521" fmla="*/ 7080207 w 12011240"/>
              <a:gd name="connsiteY2521" fmla="*/ 2266721 h 6782094"/>
              <a:gd name="connsiteX2522" fmla="*/ 7062207 w 12011240"/>
              <a:gd name="connsiteY2522" fmla="*/ 2284721 h 6782094"/>
              <a:gd name="connsiteX2523" fmla="*/ 7044207 w 12011240"/>
              <a:gd name="connsiteY2523" fmla="*/ 2266721 h 6782094"/>
              <a:gd name="connsiteX2524" fmla="*/ 7062207 w 12011240"/>
              <a:gd name="connsiteY2524" fmla="*/ 2248699 h 6782094"/>
              <a:gd name="connsiteX2525" fmla="*/ 6709991 w 12011240"/>
              <a:gd name="connsiteY2525" fmla="*/ 2248699 h 6782094"/>
              <a:gd name="connsiteX2526" fmla="*/ 6727991 w 12011240"/>
              <a:gd name="connsiteY2526" fmla="*/ 2266719 h 6782094"/>
              <a:gd name="connsiteX2527" fmla="*/ 6709991 w 12011240"/>
              <a:gd name="connsiteY2527" fmla="*/ 2284719 h 6782094"/>
              <a:gd name="connsiteX2528" fmla="*/ 6691991 w 12011240"/>
              <a:gd name="connsiteY2528" fmla="*/ 2266719 h 6782094"/>
              <a:gd name="connsiteX2529" fmla="*/ 6709991 w 12011240"/>
              <a:gd name="connsiteY2529" fmla="*/ 2248699 h 6782094"/>
              <a:gd name="connsiteX2530" fmla="*/ 6357775 w 12011240"/>
              <a:gd name="connsiteY2530" fmla="*/ 2248699 h 6782094"/>
              <a:gd name="connsiteX2531" fmla="*/ 6375775 w 12011240"/>
              <a:gd name="connsiteY2531" fmla="*/ 2266718 h 6782094"/>
              <a:gd name="connsiteX2532" fmla="*/ 6357775 w 12011240"/>
              <a:gd name="connsiteY2532" fmla="*/ 2284717 h 6782094"/>
              <a:gd name="connsiteX2533" fmla="*/ 6339775 w 12011240"/>
              <a:gd name="connsiteY2533" fmla="*/ 2266718 h 6782094"/>
              <a:gd name="connsiteX2534" fmla="*/ 6357775 w 12011240"/>
              <a:gd name="connsiteY2534" fmla="*/ 2248699 h 6782094"/>
              <a:gd name="connsiteX2535" fmla="*/ 6005562 w 12011240"/>
              <a:gd name="connsiteY2535" fmla="*/ 2248699 h 6782094"/>
              <a:gd name="connsiteX2536" fmla="*/ 6023559 w 12011240"/>
              <a:gd name="connsiteY2536" fmla="*/ 2266727 h 6782094"/>
              <a:gd name="connsiteX2537" fmla="*/ 6005562 w 12011240"/>
              <a:gd name="connsiteY2537" fmla="*/ 2284727 h 6782094"/>
              <a:gd name="connsiteX2538" fmla="*/ 5987561 w 12011240"/>
              <a:gd name="connsiteY2538" fmla="*/ 2266727 h 6782094"/>
              <a:gd name="connsiteX2539" fmla="*/ 6005562 w 12011240"/>
              <a:gd name="connsiteY2539" fmla="*/ 2248699 h 6782094"/>
              <a:gd name="connsiteX2540" fmla="*/ 5653360 w 12011240"/>
              <a:gd name="connsiteY2540" fmla="*/ 2248699 h 6782094"/>
              <a:gd name="connsiteX2541" fmla="*/ 5671359 w 12011240"/>
              <a:gd name="connsiteY2541" fmla="*/ 2266729 h 6782094"/>
              <a:gd name="connsiteX2542" fmla="*/ 5653360 w 12011240"/>
              <a:gd name="connsiteY2542" fmla="*/ 2284728 h 6782094"/>
              <a:gd name="connsiteX2543" fmla="*/ 5635361 w 12011240"/>
              <a:gd name="connsiteY2543" fmla="*/ 2266729 h 6782094"/>
              <a:gd name="connsiteX2544" fmla="*/ 5653360 w 12011240"/>
              <a:gd name="connsiteY2544" fmla="*/ 2248699 h 6782094"/>
              <a:gd name="connsiteX2545" fmla="*/ 5301162 w 12011240"/>
              <a:gd name="connsiteY2545" fmla="*/ 2248699 h 6782094"/>
              <a:gd name="connsiteX2546" fmla="*/ 5319162 w 12011240"/>
              <a:gd name="connsiteY2546" fmla="*/ 2266730 h 6782094"/>
              <a:gd name="connsiteX2547" fmla="*/ 5301162 w 12011240"/>
              <a:gd name="connsiteY2547" fmla="*/ 2284730 h 6782094"/>
              <a:gd name="connsiteX2548" fmla="*/ 5283159 w 12011240"/>
              <a:gd name="connsiteY2548" fmla="*/ 2266730 h 6782094"/>
              <a:gd name="connsiteX2549" fmla="*/ 5301162 w 12011240"/>
              <a:gd name="connsiteY2549" fmla="*/ 2248699 h 6782094"/>
              <a:gd name="connsiteX2550" fmla="*/ 4948953 w 12011240"/>
              <a:gd name="connsiteY2550" fmla="*/ 2248699 h 6782094"/>
              <a:gd name="connsiteX2551" fmla="*/ 4966948 w 12011240"/>
              <a:gd name="connsiteY2551" fmla="*/ 2266740 h 6782094"/>
              <a:gd name="connsiteX2552" fmla="*/ 4948953 w 12011240"/>
              <a:gd name="connsiteY2552" fmla="*/ 2284740 h 6782094"/>
              <a:gd name="connsiteX2553" fmla="*/ 4930959 w 12011240"/>
              <a:gd name="connsiteY2553" fmla="*/ 2266740 h 6782094"/>
              <a:gd name="connsiteX2554" fmla="*/ 4948953 w 12011240"/>
              <a:gd name="connsiteY2554" fmla="*/ 2248699 h 6782094"/>
              <a:gd name="connsiteX2555" fmla="*/ 4596737 w 12011240"/>
              <a:gd name="connsiteY2555" fmla="*/ 2248699 h 6782094"/>
              <a:gd name="connsiteX2556" fmla="*/ 4614736 w 12011240"/>
              <a:gd name="connsiteY2556" fmla="*/ 2266738 h 6782094"/>
              <a:gd name="connsiteX2557" fmla="*/ 4596737 w 12011240"/>
              <a:gd name="connsiteY2557" fmla="*/ 2284738 h 6782094"/>
              <a:gd name="connsiteX2558" fmla="*/ 4578732 w 12011240"/>
              <a:gd name="connsiteY2558" fmla="*/ 2266738 h 6782094"/>
              <a:gd name="connsiteX2559" fmla="*/ 4596737 w 12011240"/>
              <a:gd name="connsiteY2559" fmla="*/ 2248699 h 6782094"/>
              <a:gd name="connsiteX2560" fmla="*/ 4244510 w 12011240"/>
              <a:gd name="connsiteY2560" fmla="*/ 2248699 h 6782094"/>
              <a:gd name="connsiteX2561" fmla="*/ 4262513 w 12011240"/>
              <a:gd name="connsiteY2561" fmla="*/ 2266737 h 6782094"/>
              <a:gd name="connsiteX2562" fmla="*/ 4244510 w 12011240"/>
              <a:gd name="connsiteY2562" fmla="*/ 2284736 h 6782094"/>
              <a:gd name="connsiteX2563" fmla="*/ 4226509 w 12011240"/>
              <a:gd name="connsiteY2563" fmla="*/ 2266737 h 6782094"/>
              <a:gd name="connsiteX2564" fmla="*/ 4244510 w 12011240"/>
              <a:gd name="connsiteY2564" fmla="*/ 2248699 h 6782094"/>
              <a:gd name="connsiteX2565" fmla="*/ 3892359 w 12011240"/>
              <a:gd name="connsiteY2565" fmla="*/ 2248699 h 6782094"/>
              <a:gd name="connsiteX2566" fmla="*/ 3910361 w 12011240"/>
              <a:gd name="connsiteY2566" fmla="*/ 2266735 h 6782094"/>
              <a:gd name="connsiteX2567" fmla="*/ 3892359 w 12011240"/>
              <a:gd name="connsiteY2567" fmla="*/ 2284735 h 6782094"/>
              <a:gd name="connsiteX2568" fmla="*/ 3874357 w 12011240"/>
              <a:gd name="connsiteY2568" fmla="*/ 2266735 h 6782094"/>
              <a:gd name="connsiteX2569" fmla="*/ 3892359 w 12011240"/>
              <a:gd name="connsiteY2569" fmla="*/ 2248699 h 6782094"/>
              <a:gd name="connsiteX2570" fmla="*/ 3540109 w 12011240"/>
              <a:gd name="connsiteY2570" fmla="*/ 2248699 h 6782094"/>
              <a:gd name="connsiteX2571" fmla="*/ 3558108 w 12011240"/>
              <a:gd name="connsiteY2571" fmla="*/ 2266733 h 6782094"/>
              <a:gd name="connsiteX2572" fmla="*/ 3540109 w 12011240"/>
              <a:gd name="connsiteY2572" fmla="*/ 2284733 h 6782094"/>
              <a:gd name="connsiteX2573" fmla="*/ 3522112 w 12011240"/>
              <a:gd name="connsiteY2573" fmla="*/ 2266733 h 6782094"/>
              <a:gd name="connsiteX2574" fmla="*/ 3540109 w 12011240"/>
              <a:gd name="connsiteY2574" fmla="*/ 2248699 h 6782094"/>
              <a:gd name="connsiteX2575" fmla="*/ 3187943 w 12011240"/>
              <a:gd name="connsiteY2575" fmla="*/ 2248699 h 6782094"/>
              <a:gd name="connsiteX2576" fmla="*/ 3205940 w 12011240"/>
              <a:gd name="connsiteY2576" fmla="*/ 2266732 h 6782094"/>
              <a:gd name="connsiteX2577" fmla="*/ 3187943 w 12011240"/>
              <a:gd name="connsiteY2577" fmla="*/ 2284732 h 6782094"/>
              <a:gd name="connsiteX2578" fmla="*/ 3169945 w 12011240"/>
              <a:gd name="connsiteY2578" fmla="*/ 2266732 h 6782094"/>
              <a:gd name="connsiteX2579" fmla="*/ 3187943 w 12011240"/>
              <a:gd name="connsiteY2579" fmla="*/ 2248699 h 6782094"/>
              <a:gd name="connsiteX2580" fmla="*/ 2835724 w 12011240"/>
              <a:gd name="connsiteY2580" fmla="*/ 2248699 h 6782094"/>
              <a:gd name="connsiteX2581" fmla="*/ 2853725 w 12011240"/>
              <a:gd name="connsiteY2581" fmla="*/ 2266742 h 6782094"/>
              <a:gd name="connsiteX2582" fmla="*/ 2835724 w 12011240"/>
              <a:gd name="connsiteY2582" fmla="*/ 2284741 h 6782094"/>
              <a:gd name="connsiteX2583" fmla="*/ 2817724 w 12011240"/>
              <a:gd name="connsiteY2583" fmla="*/ 2266742 h 6782094"/>
              <a:gd name="connsiteX2584" fmla="*/ 2835724 w 12011240"/>
              <a:gd name="connsiteY2584" fmla="*/ 2248699 h 6782094"/>
              <a:gd name="connsiteX2585" fmla="*/ 2483515 w 12011240"/>
              <a:gd name="connsiteY2585" fmla="*/ 2248699 h 6782094"/>
              <a:gd name="connsiteX2586" fmla="*/ 2501514 w 12011240"/>
              <a:gd name="connsiteY2586" fmla="*/ 2266743 h 6782094"/>
              <a:gd name="connsiteX2587" fmla="*/ 2483515 w 12011240"/>
              <a:gd name="connsiteY2587" fmla="*/ 2284743 h 6782094"/>
              <a:gd name="connsiteX2588" fmla="*/ 2465511 w 12011240"/>
              <a:gd name="connsiteY2588" fmla="*/ 2266743 h 6782094"/>
              <a:gd name="connsiteX2589" fmla="*/ 2483515 w 12011240"/>
              <a:gd name="connsiteY2589" fmla="*/ 2248699 h 6782094"/>
              <a:gd name="connsiteX2590" fmla="*/ 2131304 w 12011240"/>
              <a:gd name="connsiteY2590" fmla="*/ 2248699 h 6782094"/>
              <a:gd name="connsiteX2591" fmla="*/ 2149304 w 12011240"/>
              <a:gd name="connsiteY2591" fmla="*/ 2266745 h 6782094"/>
              <a:gd name="connsiteX2592" fmla="*/ 2131304 w 12011240"/>
              <a:gd name="connsiteY2592" fmla="*/ 2284744 h 6782094"/>
              <a:gd name="connsiteX2593" fmla="*/ 2113308 w 12011240"/>
              <a:gd name="connsiteY2593" fmla="*/ 2266745 h 6782094"/>
              <a:gd name="connsiteX2594" fmla="*/ 2131304 w 12011240"/>
              <a:gd name="connsiteY2594" fmla="*/ 2248699 h 6782094"/>
              <a:gd name="connsiteX2595" fmla="*/ 1779086 w 12011240"/>
              <a:gd name="connsiteY2595" fmla="*/ 2248699 h 6782094"/>
              <a:gd name="connsiteX2596" fmla="*/ 1797085 w 12011240"/>
              <a:gd name="connsiteY2596" fmla="*/ 2266753 h 6782094"/>
              <a:gd name="connsiteX2597" fmla="*/ 1779086 w 12011240"/>
              <a:gd name="connsiteY2597" fmla="*/ 2284754 h 6782094"/>
              <a:gd name="connsiteX2598" fmla="*/ 1761085 w 12011240"/>
              <a:gd name="connsiteY2598" fmla="*/ 2266753 h 6782094"/>
              <a:gd name="connsiteX2599" fmla="*/ 1779086 w 12011240"/>
              <a:gd name="connsiteY2599" fmla="*/ 2248699 h 6782094"/>
              <a:gd name="connsiteX2600" fmla="*/ 1426869 w 12011240"/>
              <a:gd name="connsiteY2600" fmla="*/ 2248699 h 6782094"/>
              <a:gd name="connsiteX2601" fmla="*/ 1444868 w 12011240"/>
              <a:gd name="connsiteY2601" fmla="*/ 2266753 h 6782094"/>
              <a:gd name="connsiteX2602" fmla="*/ 1426869 w 12011240"/>
              <a:gd name="connsiteY2602" fmla="*/ 2284752 h 6782094"/>
              <a:gd name="connsiteX2603" fmla="*/ 1408869 w 12011240"/>
              <a:gd name="connsiteY2603" fmla="*/ 2266753 h 6782094"/>
              <a:gd name="connsiteX2604" fmla="*/ 1426869 w 12011240"/>
              <a:gd name="connsiteY2604" fmla="*/ 2248699 h 6782094"/>
              <a:gd name="connsiteX2605" fmla="*/ 1074652 w 12011240"/>
              <a:gd name="connsiteY2605" fmla="*/ 2248699 h 6782094"/>
              <a:gd name="connsiteX2606" fmla="*/ 1092652 w 12011240"/>
              <a:gd name="connsiteY2606" fmla="*/ 2266751 h 6782094"/>
              <a:gd name="connsiteX2607" fmla="*/ 1074652 w 12011240"/>
              <a:gd name="connsiteY2607" fmla="*/ 2284751 h 6782094"/>
              <a:gd name="connsiteX2608" fmla="*/ 1056653 w 12011240"/>
              <a:gd name="connsiteY2608" fmla="*/ 2266751 h 6782094"/>
              <a:gd name="connsiteX2609" fmla="*/ 1074652 w 12011240"/>
              <a:gd name="connsiteY2609" fmla="*/ 2248699 h 6782094"/>
              <a:gd name="connsiteX2610" fmla="*/ 722436 w 12011240"/>
              <a:gd name="connsiteY2610" fmla="*/ 2248699 h 6782094"/>
              <a:gd name="connsiteX2611" fmla="*/ 740436 w 12011240"/>
              <a:gd name="connsiteY2611" fmla="*/ 2266750 h 6782094"/>
              <a:gd name="connsiteX2612" fmla="*/ 722436 w 12011240"/>
              <a:gd name="connsiteY2612" fmla="*/ 2284749 h 6782094"/>
              <a:gd name="connsiteX2613" fmla="*/ 704436 w 12011240"/>
              <a:gd name="connsiteY2613" fmla="*/ 2266750 h 6782094"/>
              <a:gd name="connsiteX2614" fmla="*/ 722436 w 12011240"/>
              <a:gd name="connsiteY2614" fmla="*/ 2248699 h 6782094"/>
              <a:gd name="connsiteX2615" fmla="*/ 370220 w 12011240"/>
              <a:gd name="connsiteY2615" fmla="*/ 2248699 h 6782094"/>
              <a:gd name="connsiteX2616" fmla="*/ 388220 w 12011240"/>
              <a:gd name="connsiteY2616" fmla="*/ 2266748 h 6782094"/>
              <a:gd name="connsiteX2617" fmla="*/ 370220 w 12011240"/>
              <a:gd name="connsiteY2617" fmla="*/ 2284747 h 6782094"/>
              <a:gd name="connsiteX2618" fmla="*/ 352220 w 12011240"/>
              <a:gd name="connsiteY2618" fmla="*/ 2266748 h 6782094"/>
              <a:gd name="connsiteX2619" fmla="*/ 370220 w 12011240"/>
              <a:gd name="connsiteY2619" fmla="*/ 2248699 h 6782094"/>
              <a:gd name="connsiteX2620" fmla="*/ 18003 w 12011240"/>
              <a:gd name="connsiteY2620" fmla="*/ 2248699 h 6782094"/>
              <a:gd name="connsiteX2621" fmla="*/ 36003 w 12011240"/>
              <a:gd name="connsiteY2621" fmla="*/ 2266746 h 6782094"/>
              <a:gd name="connsiteX2622" fmla="*/ 18003 w 12011240"/>
              <a:gd name="connsiteY2622" fmla="*/ 2284746 h 6782094"/>
              <a:gd name="connsiteX2623" fmla="*/ 3 w 12011240"/>
              <a:gd name="connsiteY2623" fmla="*/ 2266746 h 6782094"/>
              <a:gd name="connsiteX2624" fmla="*/ 18003 w 12011240"/>
              <a:gd name="connsiteY2624" fmla="*/ 2248699 h 6782094"/>
              <a:gd name="connsiteX2625" fmla="*/ 1779086 w 12011240"/>
              <a:gd name="connsiteY2625" fmla="*/ 1927538 h 6782094"/>
              <a:gd name="connsiteX2626" fmla="*/ 1797085 w 12011240"/>
              <a:gd name="connsiteY2626" fmla="*/ 1945538 h 6782094"/>
              <a:gd name="connsiteX2627" fmla="*/ 1779086 w 12011240"/>
              <a:gd name="connsiteY2627" fmla="*/ 1963539 h 6782094"/>
              <a:gd name="connsiteX2628" fmla="*/ 1761086 w 12011240"/>
              <a:gd name="connsiteY2628" fmla="*/ 1945538 h 6782094"/>
              <a:gd name="connsiteX2629" fmla="*/ 1779086 w 12011240"/>
              <a:gd name="connsiteY2629" fmla="*/ 1927538 h 6782094"/>
              <a:gd name="connsiteX2630" fmla="*/ 1426869 w 12011240"/>
              <a:gd name="connsiteY2630" fmla="*/ 1927537 h 6782094"/>
              <a:gd name="connsiteX2631" fmla="*/ 1444869 w 12011240"/>
              <a:gd name="connsiteY2631" fmla="*/ 1945536 h 6782094"/>
              <a:gd name="connsiteX2632" fmla="*/ 1426869 w 12011240"/>
              <a:gd name="connsiteY2632" fmla="*/ 1963536 h 6782094"/>
              <a:gd name="connsiteX2633" fmla="*/ 1408869 w 12011240"/>
              <a:gd name="connsiteY2633" fmla="*/ 1945536 h 6782094"/>
              <a:gd name="connsiteX2634" fmla="*/ 1426869 w 12011240"/>
              <a:gd name="connsiteY2634" fmla="*/ 1927537 h 6782094"/>
              <a:gd name="connsiteX2635" fmla="*/ 1074652 w 12011240"/>
              <a:gd name="connsiteY2635" fmla="*/ 1927535 h 6782094"/>
              <a:gd name="connsiteX2636" fmla="*/ 1092652 w 12011240"/>
              <a:gd name="connsiteY2636" fmla="*/ 1945534 h 6782094"/>
              <a:gd name="connsiteX2637" fmla="*/ 1074652 w 12011240"/>
              <a:gd name="connsiteY2637" fmla="*/ 1963534 h 6782094"/>
              <a:gd name="connsiteX2638" fmla="*/ 1056653 w 12011240"/>
              <a:gd name="connsiteY2638" fmla="*/ 1945534 h 6782094"/>
              <a:gd name="connsiteX2639" fmla="*/ 1074652 w 12011240"/>
              <a:gd name="connsiteY2639" fmla="*/ 1927535 h 6782094"/>
              <a:gd name="connsiteX2640" fmla="*/ 722436 w 12011240"/>
              <a:gd name="connsiteY2640" fmla="*/ 1927533 h 6782094"/>
              <a:gd name="connsiteX2641" fmla="*/ 740436 w 12011240"/>
              <a:gd name="connsiteY2641" fmla="*/ 1945532 h 6782094"/>
              <a:gd name="connsiteX2642" fmla="*/ 722436 w 12011240"/>
              <a:gd name="connsiteY2642" fmla="*/ 1963532 h 6782094"/>
              <a:gd name="connsiteX2643" fmla="*/ 704437 w 12011240"/>
              <a:gd name="connsiteY2643" fmla="*/ 1945532 h 6782094"/>
              <a:gd name="connsiteX2644" fmla="*/ 722436 w 12011240"/>
              <a:gd name="connsiteY2644" fmla="*/ 1927533 h 6782094"/>
              <a:gd name="connsiteX2645" fmla="*/ 370220 w 12011240"/>
              <a:gd name="connsiteY2645" fmla="*/ 1927530 h 6782094"/>
              <a:gd name="connsiteX2646" fmla="*/ 388220 w 12011240"/>
              <a:gd name="connsiteY2646" fmla="*/ 1945529 h 6782094"/>
              <a:gd name="connsiteX2647" fmla="*/ 370220 w 12011240"/>
              <a:gd name="connsiteY2647" fmla="*/ 1963529 h 6782094"/>
              <a:gd name="connsiteX2648" fmla="*/ 352220 w 12011240"/>
              <a:gd name="connsiteY2648" fmla="*/ 1945529 h 6782094"/>
              <a:gd name="connsiteX2649" fmla="*/ 370220 w 12011240"/>
              <a:gd name="connsiteY2649" fmla="*/ 1927530 h 6782094"/>
              <a:gd name="connsiteX2650" fmla="*/ 18003 w 12011240"/>
              <a:gd name="connsiteY2650" fmla="*/ 1927528 h 6782094"/>
              <a:gd name="connsiteX2651" fmla="*/ 36003 w 12011240"/>
              <a:gd name="connsiteY2651" fmla="*/ 1945527 h 6782094"/>
              <a:gd name="connsiteX2652" fmla="*/ 18003 w 12011240"/>
              <a:gd name="connsiteY2652" fmla="*/ 1963527 h 6782094"/>
              <a:gd name="connsiteX2653" fmla="*/ 3 w 12011240"/>
              <a:gd name="connsiteY2653" fmla="*/ 1945527 h 6782094"/>
              <a:gd name="connsiteX2654" fmla="*/ 18003 w 12011240"/>
              <a:gd name="connsiteY2654" fmla="*/ 1927528 h 6782094"/>
              <a:gd name="connsiteX2655" fmla="*/ 2131305 w 12011240"/>
              <a:gd name="connsiteY2655" fmla="*/ 1927525 h 6782094"/>
              <a:gd name="connsiteX2656" fmla="*/ 2149304 w 12011240"/>
              <a:gd name="connsiteY2656" fmla="*/ 1945525 h 6782094"/>
              <a:gd name="connsiteX2657" fmla="*/ 2131305 w 12011240"/>
              <a:gd name="connsiteY2657" fmla="*/ 1963525 h 6782094"/>
              <a:gd name="connsiteX2658" fmla="*/ 2113308 w 12011240"/>
              <a:gd name="connsiteY2658" fmla="*/ 1945525 h 6782094"/>
              <a:gd name="connsiteX2659" fmla="*/ 2131305 w 12011240"/>
              <a:gd name="connsiteY2659" fmla="*/ 1927525 h 6782094"/>
              <a:gd name="connsiteX2660" fmla="*/ 2483515 w 12011240"/>
              <a:gd name="connsiteY2660" fmla="*/ 1927523 h 6782094"/>
              <a:gd name="connsiteX2661" fmla="*/ 2501515 w 12011240"/>
              <a:gd name="connsiteY2661" fmla="*/ 1945522 h 6782094"/>
              <a:gd name="connsiteX2662" fmla="*/ 2483515 w 12011240"/>
              <a:gd name="connsiteY2662" fmla="*/ 1963522 h 6782094"/>
              <a:gd name="connsiteX2663" fmla="*/ 2465511 w 12011240"/>
              <a:gd name="connsiteY2663" fmla="*/ 1945522 h 6782094"/>
              <a:gd name="connsiteX2664" fmla="*/ 2483515 w 12011240"/>
              <a:gd name="connsiteY2664" fmla="*/ 1927523 h 6782094"/>
              <a:gd name="connsiteX2665" fmla="*/ 2835724 w 12011240"/>
              <a:gd name="connsiteY2665" fmla="*/ 1927521 h 6782094"/>
              <a:gd name="connsiteX2666" fmla="*/ 2853725 w 12011240"/>
              <a:gd name="connsiteY2666" fmla="*/ 1945520 h 6782094"/>
              <a:gd name="connsiteX2667" fmla="*/ 2835724 w 12011240"/>
              <a:gd name="connsiteY2667" fmla="*/ 1963520 h 6782094"/>
              <a:gd name="connsiteX2668" fmla="*/ 2817724 w 12011240"/>
              <a:gd name="connsiteY2668" fmla="*/ 1945520 h 6782094"/>
              <a:gd name="connsiteX2669" fmla="*/ 2835724 w 12011240"/>
              <a:gd name="connsiteY2669" fmla="*/ 1927521 h 6782094"/>
              <a:gd name="connsiteX2670" fmla="*/ 4948954 w 12011240"/>
              <a:gd name="connsiteY2670" fmla="*/ 1927518 h 6782094"/>
              <a:gd name="connsiteX2671" fmla="*/ 4966948 w 12011240"/>
              <a:gd name="connsiteY2671" fmla="*/ 1945517 h 6782094"/>
              <a:gd name="connsiteX2672" fmla="*/ 4948954 w 12011240"/>
              <a:gd name="connsiteY2672" fmla="*/ 1963517 h 6782094"/>
              <a:gd name="connsiteX2673" fmla="*/ 4930959 w 12011240"/>
              <a:gd name="connsiteY2673" fmla="*/ 1945517 h 6782094"/>
              <a:gd name="connsiteX2674" fmla="*/ 4948954 w 12011240"/>
              <a:gd name="connsiteY2674" fmla="*/ 1927518 h 6782094"/>
              <a:gd name="connsiteX2675" fmla="*/ 4596737 w 12011240"/>
              <a:gd name="connsiteY2675" fmla="*/ 1927516 h 6782094"/>
              <a:gd name="connsiteX2676" fmla="*/ 4614736 w 12011240"/>
              <a:gd name="connsiteY2676" fmla="*/ 1945515 h 6782094"/>
              <a:gd name="connsiteX2677" fmla="*/ 4596737 w 12011240"/>
              <a:gd name="connsiteY2677" fmla="*/ 1963515 h 6782094"/>
              <a:gd name="connsiteX2678" fmla="*/ 4578732 w 12011240"/>
              <a:gd name="connsiteY2678" fmla="*/ 1945515 h 6782094"/>
              <a:gd name="connsiteX2679" fmla="*/ 4596737 w 12011240"/>
              <a:gd name="connsiteY2679" fmla="*/ 1927516 h 6782094"/>
              <a:gd name="connsiteX2680" fmla="*/ 4244511 w 12011240"/>
              <a:gd name="connsiteY2680" fmla="*/ 1927514 h 6782094"/>
              <a:gd name="connsiteX2681" fmla="*/ 4262513 w 12011240"/>
              <a:gd name="connsiteY2681" fmla="*/ 1945513 h 6782094"/>
              <a:gd name="connsiteX2682" fmla="*/ 4244511 w 12011240"/>
              <a:gd name="connsiteY2682" fmla="*/ 1963513 h 6782094"/>
              <a:gd name="connsiteX2683" fmla="*/ 4226509 w 12011240"/>
              <a:gd name="connsiteY2683" fmla="*/ 1945513 h 6782094"/>
              <a:gd name="connsiteX2684" fmla="*/ 4244511 w 12011240"/>
              <a:gd name="connsiteY2684" fmla="*/ 1927514 h 6782094"/>
              <a:gd name="connsiteX2685" fmla="*/ 3892359 w 12011240"/>
              <a:gd name="connsiteY2685" fmla="*/ 1927511 h 6782094"/>
              <a:gd name="connsiteX2686" fmla="*/ 3910361 w 12011240"/>
              <a:gd name="connsiteY2686" fmla="*/ 1945510 h 6782094"/>
              <a:gd name="connsiteX2687" fmla="*/ 3892359 w 12011240"/>
              <a:gd name="connsiteY2687" fmla="*/ 1963510 h 6782094"/>
              <a:gd name="connsiteX2688" fmla="*/ 3874357 w 12011240"/>
              <a:gd name="connsiteY2688" fmla="*/ 1945510 h 6782094"/>
              <a:gd name="connsiteX2689" fmla="*/ 3892359 w 12011240"/>
              <a:gd name="connsiteY2689" fmla="*/ 1927511 h 6782094"/>
              <a:gd name="connsiteX2690" fmla="*/ 3540109 w 12011240"/>
              <a:gd name="connsiteY2690" fmla="*/ 1927509 h 6782094"/>
              <a:gd name="connsiteX2691" fmla="*/ 3558108 w 12011240"/>
              <a:gd name="connsiteY2691" fmla="*/ 1945508 h 6782094"/>
              <a:gd name="connsiteX2692" fmla="*/ 3540109 w 12011240"/>
              <a:gd name="connsiteY2692" fmla="*/ 1963508 h 6782094"/>
              <a:gd name="connsiteX2693" fmla="*/ 3522112 w 12011240"/>
              <a:gd name="connsiteY2693" fmla="*/ 1945508 h 6782094"/>
              <a:gd name="connsiteX2694" fmla="*/ 3540109 w 12011240"/>
              <a:gd name="connsiteY2694" fmla="*/ 1927509 h 6782094"/>
              <a:gd name="connsiteX2695" fmla="*/ 3187943 w 12011240"/>
              <a:gd name="connsiteY2695" fmla="*/ 1927506 h 6782094"/>
              <a:gd name="connsiteX2696" fmla="*/ 3205940 w 12011240"/>
              <a:gd name="connsiteY2696" fmla="*/ 1945506 h 6782094"/>
              <a:gd name="connsiteX2697" fmla="*/ 3187943 w 12011240"/>
              <a:gd name="connsiteY2697" fmla="*/ 1963506 h 6782094"/>
              <a:gd name="connsiteX2698" fmla="*/ 3169945 w 12011240"/>
              <a:gd name="connsiteY2698" fmla="*/ 1945506 h 6782094"/>
              <a:gd name="connsiteX2699" fmla="*/ 3187943 w 12011240"/>
              <a:gd name="connsiteY2699" fmla="*/ 1927506 h 6782094"/>
              <a:gd name="connsiteX2700" fmla="*/ 5301162 w 12011240"/>
              <a:gd name="connsiteY2700" fmla="*/ 1927504 h 6782094"/>
              <a:gd name="connsiteX2701" fmla="*/ 5319162 w 12011240"/>
              <a:gd name="connsiteY2701" fmla="*/ 1945503 h 6782094"/>
              <a:gd name="connsiteX2702" fmla="*/ 5301162 w 12011240"/>
              <a:gd name="connsiteY2702" fmla="*/ 1963503 h 6782094"/>
              <a:gd name="connsiteX2703" fmla="*/ 5283159 w 12011240"/>
              <a:gd name="connsiteY2703" fmla="*/ 1945503 h 6782094"/>
              <a:gd name="connsiteX2704" fmla="*/ 5301162 w 12011240"/>
              <a:gd name="connsiteY2704" fmla="*/ 1927504 h 6782094"/>
              <a:gd name="connsiteX2705" fmla="*/ 5653360 w 12011240"/>
              <a:gd name="connsiteY2705" fmla="*/ 1927502 h 6782094"/>
              <a:gd name="connsiteX2706" fmla="*/ 5671359 w 12011240"/>
              <a:gd name="connsiteY2706" fmla="*/ 1945501 h 6782094"/>
              <a:gd name="connsiteX2707" fmla="*/ 5653360 w 12011240"/>
              <a:gd name="connsiteY2707" fmla="*/ 1963501 h 6782094"/>
              <a:gd name="connsiteX2708" fmla="*/ 5635361 w 12011240"/>
              <a:gd name="connsiteY2708" fmla="*/ 1945501 h 6782094"/>
              <a:gd name="connsiteX2709" fmla="*/ 5653360 w 12011240"/>
              <a:gd name="connsiteY2709" fmla="*/ 1927502 h 6782094"/>
              <a:gd name="connsiteX2710" fmla="*/ 6005562 w 12011240"/>
              <a:gd name="connsiteY2710" fmla="*/ 1927499 h 6782094"/>
              <a:gd name="connsiteX2711" fmla="*/ 6023559 w 12011240"/>
              <a:gd name="connsiteY2711" fmla="*/ 1945498 h 6782094"/>
              <a:gd name="connsiteX2712" fmla="*/ 6005562 w 12011240"/>
              <a:gd name="connsiteY2712" fmla="*/ 1963498 h 6782094"/>
              <a:gd name="connsiteX2713" fmla="*/ 5987561 w 12011240"/>
              <a:gd name="connsiteY2713" fmla="*/ 1945498 h 6782094"/>
              <a:gd name="connsiteX2714" fmla="*/ 6005562 w 12011240"/>
              <a:gd name="connsiteY2714" fmla="*/ 1927499 h 6782094"/>
              <a:gd name="connsiteX2715" fmla="*/ 8118855 w 12011240"/>
              <a:gd name="connsiteY2715" fmla="*/ 1927497 h 6782094"/>
              <a:gd name="connsiteX2716" fmla="*/ 8136855 w 12011240"/>
              <a:gd name="connsiteY2716" fmla="*/ 1945496 h 6782094"/>
              <a:gd name="connsiteX2717" fmla="*/ 8118855 w 12011240"/>
              <a:gd name="connsiteY2717" fmla="*/ 1963496 h 6782094"/>
              <a:gd name="connsiteX2718" fmla="*/ 8100855 w 12011240"/>
              <a:gd name="connsiteY2718" fmla="*/ 1945496 h 6782094"/>
              <a:gd name="connsiteX2719" fmla="*/ 8118855 w 12011240"/>
              <a:gd name="connsiteY2719" fmla="*/ 1927497 h 6782094"/>
              <a:gd name="connsiteX2720" fmla="*/ 7766639 w 12011240"/>
              <a:gd name="connsiteY2720" fmla="*/ 1927495 h 6782094"/>
              <a:gd name="connsiteX2721" fmla="*/ 7784639 w 12011240"/>
              <a:gd name="connsiteY2721" fmla="*/ 1945494 h 6782094"/>
              <a:gd name="connsiteX2722" fmla="*/ 7766639 w 12011240"/>
              <a:gd name="connsiteY2722" fmla="*/ 1963494 h 6782094"/>
              <a:gd name="connsiteX2723" fmla="*/ 7748639 w 12011240"/>
              <a:gd name="connsiteY2723" fmla="*/ 1945494 h 6782094"/>
              <a:gd name="connsiteX2724" fmla="*/ 7766639 w 12011240"/>
              <a:gd name="connsiteY2724" fmla="*/ 1927495 h 6782094"/>
              <a:gd name="connsiteX2725" fmla="*/ 7414423 w 12011240"/>
              <a:gd name="connsiteY2725" fmla="*/ 1927492 h 6782094"/>
              <a:gd name="connsiteX2726" fmla="*/ 7432423 w 12011240"/>
              <a:gd name="connsiteY2726" fmla="*/ 1945491 h 6782094"/>
              <a:gd name="connsiteX2727" fmla="*/ 7414423 w 12011240"/>
              <a:gd name="connsiteY2727" fmla="*/ 1963491 h 6782094"/>
              <a:gd name="connsiteX2728" fmla="*/ 7396423 w 12011240"/>
              <a:gd name="connsiteY2728" fmla="*/ 1945491 h 6782094"/>
              <a:gd name="connsiteX2729" fmla="*/ 7414423 w 12011240"/>
              <a:gd name="connsiteY2729" fmla="*/ 1927492 h 6782094"/>
              <a:gd name="connsiteX2730" fmla="*/ 7062207 w 12011240"/>
              <a:gd name="connsiteY2730" fmla="*/ 1927490 h 6782094"/>
              <a:gd name="connsiteX2731" fmla="*/ 7080207 w 12011240"/>
              <a:gd name="connsiteY2731" fmla="*/ 1945489 h 6782094"/>
              <a:gd name="connsiteX2732" fmla="*/ 7062207 w 12011240"/>
              <a:gd name="connsiteY2732" fmla="*/ 1963489 h 6782094"/>
              <a:gd name="connsiteX2733" fmla="*/ 7044207 w 12011240"/>
              <a:gd name="connsiteY2733" fmla="*/ 1945489 h 6782094"/>
              <a:gd name="connsiteX2734" fmla="*/ 7062207 w 12011240"/>
              <a:gd name="connsiteY2734" fmla="*/ 1927490 h 6782094"/>
              <a:gd name="connsiteX2735" fmla="*/ 6709991 w 12011240"/>
              <a:gd name="connsiteY2735" fmla="*/ 1927487 h 6782094"/>
              <a:gd name="connsiteX2736" fmla="*/ 6727991 w 12011240"/>
              <a:gd name="connsiteY2736" fmla="*/ 1945487 h 6782094"/>
              <a:gd name="connsiteX2737" fmla="*/ 6709991 w 12011240"/>
              <a:gd name="connsiteY2737" fmla="*/ 1963487 h 6782094"/>
              <a:gd name="connsiteX2738" fmla="*/ 6691991 w 12011240"/>
              <a:gd name="connsiteY2738" fmla="*/ 1945487 h 6782094"/>
              <a:gd name="connsiteX2739" fmla="*/ 6709991 w 12011240"/>
              <a:gd name="connsiteY2739" fmla="*/ 1927487 h 6782094"/>
              <a:gd name="connsiteX2740" fmla="*/ 6357775 w 12011240"/>
              <a:gd name="connsiteY2740" fmla="*/ 1927485 h 6782094"/>
              <a:gd name="connsiteX2741" fmla="*/ 6375775 w 12011240"/>
              <a:gd name="connsiteY2741" fmla="*/ 1945484 h 6782094"/>
              <a:gd name="connsiteX2742" fmla="*/ 6357775 w 12011240"/>
              <a:gd name="connsiteY2742" fmla="*/ 1963484 h 6782094"/>
              <a:gd name="connsiteX2743" fmla="*/ 6339775 w 12011240"/>
              <a:gd name="connsiteY2743" fmla="*/ 1945484 h 6782094"/>
              <a:gd name="connsiteX2744" fmla="*/ 6357775 w 12011240"/>
              <a:gd name="connsiteY2744" fmla="*/ 1927485 h 6782094"/>
              <a:gd name="connsiteX2745" fmla="*/ 8471071 w 12011240"/>
              <a:gd name="connsiteY2745" fmla="*/ 1927482 h 6782094"/>
              <a:gd name="connsiteX2746" fmla="*/ 8489071 w 12011240"/>
              <a:gd name="connsiteY2746" fmla="*/ 1945482 h 6782094"/>
              <a:gd name="connsiteX2747" fmla="*/ 8471071 w 12011240"/>
              <a:gd name="connsiteY2747" fmla="*/ 1963482 h 6782094"/>
              <a:gd name="connsiteX2748" fmla="*/ 8453071 w 12011240"/>
              <a:gd name="connsiteY2748" fmla="*/ 1945482 h 6782094"/>
              <a:gd name="connsiteX2749" fmla="*/ 8471071 w 12011240"/>
              <a:gd name="connsiteY2749" fmla="*/ 1927482 h 6782094"/>
              <a:gd name="connsiteX2750" fmla="*/ 8823287 w 12011240"/>
              <a:gd name="connsiteY2750" fmla="*/ 1927480 h 6782094"/>
              <a:gd name="connsiteX2751" fmla="*/ 8841287 w 12011240"/>
              <a:gd name="connsiteY2751" fmla="*/ 1945479 h 6782094"/>
              <a:gd name="connsiteX2752" fmla="*/ 8823287 w 12011240"/>
              <a:gd name="connsiteY2752" fmla="*/ 1963479 h 6782094"/>
              <a:gd name="connsiteX2753" fmla="*/ 8805287 w 12011240"/>
              <a:gd name="connsiteY2753" fmla="*/ 1945479 h 6782094"/>
              <a:gd name="connsiteX2754" fmla="*/ 8823287 w 12011240"/>
              <a:gd name="connsiteY2754" fmla="*/ 1927480 h 6782094"/>
              <a:gd name="connsiteX2755" fmla="*/ 9175503 w 12011240"/>
              <a:gd name="connsiteY2755" fmla="*/ 1927478 h 6782094"/>
              <a:gd name="connsiteX2756" fmla="*/ 9193503 w 12011240"/>
              <a:gd name="connsiteY2756" fmla="*/ 1945477 h 6782094"/>
              <a:gd name="connsiteX2757" fmla="*/ 9175503 w 12011240"/>
              <a:gd name="connsiteY2757" fmla="*/ 1963477 h 6782094"/>
              <a:gd name="connsiteX2758" fmla="*/ 9157503 w 12011240"/>
              <a:gd name="connsiteY2758" fmla="*/ 1945477 h 6782094"/>
              <a:gd name="connsiteX2759" fmla="*/ 9175503 w 12011240"/>
              <a:gd name="connsiteY2759" fmla="*/ 1927478 h 6782094"/>
              <a:gd name="connsiteX2760" fmla="*/ 11288799 w 12011240"/>
              <a:gd name="connsiteY2760" fmla="*/ 1927475 h 6782094"/>
              <a:gd name="connsiteX2761" fmla="*/ 11306799 w 12011240"/>
              <a:gd name="connsiteY2761" fmla="*/ 1945475 h 6782094"/>
              <a:gd name="connsiteX2762" fmla="*/ 11288799 w 12011240"/>
              <a:gd name="connsiteY2762" fmla="*/ 1963475 h 6782094"/>
              <a:gd name="connsiteX2763" fmla="*/ 11270799 w 12011240"/>
              <a:gd name="connsiteY2763" fmla="*/ 1945475 h 6782094"/>
              <a:gd name="connsiteX2764" fmla="*/ 11288799 w 12011240"/>
              <a:gd name="connsiteY2764" fmla="*/ 1927475 h 6782094"/>
              <a:gd name="connsiteX2765" fmla="*/ 10936583 w 12011240"/>
              <a:gd name="connsiteY2765" fmla="*/ 1927473 h 6782094"/>
              <a:gd name="connsiteX2766" fmla="*/ 10954583 w 12011240"/>
              <a:gd name="connsiteY2766" fmla="*/ 1945472 h 6782094"/>
              <a:gd name="connsiteX2767" fmla="*/ 10936583 w 12011240"/>
              <a:gd name="connsiteY2767" fmla="*/ 1963472 h 6782094"/>
              <a:gd name="connsiteX2768" fmla="*/ 10918583 w 12011240"/>
              <a:gd name="connsiteY2768" fmla="*/ 1945472 h 6782094"/>
              <a:gd name="connsiteX2769" fmla="*/ 10936583 w 12011240"/>
              <a:gd name="connsiteY2769" fmla="*/ 1927473 h 6782094"/>
              <a:gd name="connsiteX2770" fmla="*/ 10584367 w 12011240"/>
              <a:gd name="connsiteY2770" fmla="*/ 1927471 h 6782094"/>
              <a:gd name="connsiteX2771" fmla="*/ 10602367 w 12011240"/>
              <a:gd name="connsiteY2771" fmla="*/ 1945470 h 6782094"/>
              <a:gd name="connsiteX2772" fmla="*/ 10584367 w 12011240"/>
              <a:gd name="connsiteY2772" fmla="*/ 1963470 h 6782094"/>
              <a:gd name="connsiteX2773" fmla="*/ 10566367 w 12011240"/>
              <a:gd name="connsiteY2773" fmla="*/ 1945470 h 6782094"/>
              <a:gd name="connsiteX2774" fmla="*/ 10584367 w 12011240"/>
              <a:gd name="connsiteY2774" fmla="*/ 1927471 h 6782094"/>
              <a:gd name="connsiteX2775" fmla="*/ 10232151 w 12011240"/>
              <a:gd name="connsiteY2775" fmla="*/ 1927468 h 6782094"/>
              <a:gd name="connsiteX2776" fmla="*/ 10250151 w 12011240"/>
              <a:gd name="connsiteY2776" fmla="*/ 1945468 h 6782094"/>
              <a:gd name="connsiteX2777" fmla="*/ 10232151 w 12011240"/>
              <a:gd name="connsiteY2777" fmla="*/ 1963468 h 6782094"/>
              <a:gd name="connsiteX2778" fmla="*/ 10214151 w 12011240"/>
              <a:gd name="connsiteY2778" fmla="*/ 1945468 h 6782094"/>
              <a:gd name="connsiteX2779" fmla="*/ 10232151 w 12011240"/>
              <a:gd name="connsiteY2779" fmla="*/ 1927468 h 6782094"/>
              <a:gd name="connsiteX2780" fmla="*/ 9879935 w 12011240"/>
              <a:gd name="connsiteY2780" fmla="*/ 1927466 h 6782094"/>
              <a:gd name="connsiteX2781" fmla="*/ 9897935 w 12011240"/>
              <a:gd name="connsiteY2781" fmla="*/ 1945465 h 6782094"/>
              <a:gd name="connsiteX2782" fmla="*/ 9879935 w 12011240"/>
              <a:gd name="connsiteY2782" fmla="*/ 1963465 h 6782094"/>
              <a:gd name="connsiteX2783" fmla="*/ 9861935 w 12011240"/>
              <a:gd name="connsiteY2783" fmla="*/ 1945465 h 6782094"/>
              <a:gd name="connsiteX2784" fmla="*/ 9879935 w 12011240"/>
              <a:gd name="connsiteY2784" fmla="*/ 1927466 h 6782094"/>
              <a:gd name="connsiteX2785" fmla="*/ 9527719 w 12011240"/>
              <a:gd name="connsiteY2785" fmla="*/ 1927463 h 6782094"/>
              <a:gd name="connsiteX2786" fmla="*/ 9545719 w 12011240"/>
              <a:gd name="connsiteY2786" fmla="*/ 1945463 h 6782094"/>
              <a:gd name="connsiteX2787" fmla="*/ 9527719 w 12011240"/>
              <a:gd name="connsiteY2787" fmla="*/ 1963463 h 6782094"/>
              <a:gd name="connsiteX2788" fmla="*/ 9509719 w 12011240"/>
              <a:gd name="connsiteY2788" fmla="*/ 1945463 h 6782094"/>
              <a:gd name="connsiteX2789" fmla="*/ 9527719 w 12011240"/>
              <a:gd name="connsiteY2789" fmla="*/ 1927463 h 6782094"/>
              <a:gd name="connsiteX2790" fmla="*/ 11641015 w 12011240"/>
              <a:gd name="connsiteY2790" fmla="*/ 1927461 h 6782094"/>
              <a:gd name="connsiteX2791" fmla="*/ 11659015 w 12011240"/>
              <a:gd name="connsiteY2791" fmla="*/ 1945460 h 6782094"/>
              <a:gd name="connsiteX2792" fmla="*/ 11641015 w 12011240"/>
              <a:gd name="connsiteY2792" fmla="*/ 1963460 h 6782094"/>
              <a:gd name="connsiteX2793" fmla="*/ 11623015 w 12011240"/>
              <a:gd name="connsiteY2793" fmla="*/ 1945460 h 6782094"/>
              <a:gd name="connsiteX2794" fmla="*/ 11641015 w 12011240"/>
              <a:gd name="connsiteY2794" fmla="*/ 1927461 h 6782094"/>
              <a:gd name="connsiteX2795" fmla="*/ 11993240 w 12011240"/>
              <a:gd name="connsiteY2795" fmla="*/ 1927458 h 6782094"/>
              <a:gd name="connsiteX2796" fmla="*/ 12011240 w 12011240"/>
              <a:gd name="connsiteY2796" fmla="*/ 1945458 h 6782094"/>
              <a:gd name="connsiteX2797" fmla="*/ 11993240 w 12011240"/>
              <a:gd name="connsiteY2797" fmla="*/ 1963458 h 6782094"/>
              <a:gd name="connsiteX2798" fmla="*/ 11975240 w 12011240"/>
              <a:gd name="connsiteY2798" fmla="*/ 1945458 h 6782094"/>
              <a:gd name="connsiteX2799" fmla="*/ 11993240 w 12011240"/>
              <a:gd name="connsiteY2799" fmla="*/ 1927458 h 6782094"/>
              <a:gd name="connsiteX2800" fmla="*/ 1779087 w 12011240"/>
              <a:gd name="connsiteY2800" fmla="*/ 1606303 h 6782094"/>
              <a:gd name="connsiteX2801" fmla="*/ 1797086 w 12011240"/>
              <a:gd name="connsiteY2801" fmla="*/ 1624303 h 6782094"/>
              <a:gd name="connsiteX2802" fmla="*/ 1779087 w 12011240"/>
              <a:gd name="connsiteY2802" fmla="*/ 1642303 h 6782094"/>
              <a:gd name="connsiteX2803" fmla="*/ 1761086 w 12011240"/>
              <a:gd name="connsiteY2803" fmla="*/ 1624303 h 6782094"/>
              <a:gd name="connsiteX2804" fmla="*/ 1779087 w 12011240"/>
              <a:gd name="connsiteY2804" fmla="*/ 1606303 h 6782094"/>
              <a:gd name="connsiteX2805" fmla="*/ 1426869 w 12011240"/>
              <a:gd name="connsiteY2805" fmla="*/ 1606301 h 6782094"/>
              <a:gd name="connsiteX2806" fmla="*/ 1444869 w 12011240"/>
              <a:gd name="connsiteY2806" fmla="*/ 1624301 h 6782094"/>
              <a:gd name="connsiteX2807" fmla="*/ 1426869 w 12011240"/>
              <a:gd name="connsiteY2807" fmla="*/ 1642302 h 6782094"/>
              <a:gd name="connsiteX2808" fmla="*/ 1408869 w 12011240"/>
              <a:gd name="connsiteY2808" fmla="*/ 1624301 h 6782094"/>
              <a:gd name="connsiteX2809" fmla="*/ 1426869 w 12011240"/>
              <a:gd name="connsiteY2809" fmla="*/ 1606301 h 6782094"/>
              <a:gd name="connsiteX2810" fmla="*/ 1074653 w 12011240"/>
              <a:gd name="connsiteY2810" fmla="*/ 1606298 h 6782094"/>
              <a:gd name="connsiteX2811" fmla="*/ 1092653 w 12011240"/>
              <a:gd name="connsiteY2811" fmla="*/ 1624299 h 6782094"/>
              <a:gd name="connsiteX2812" fmla="*/ 1074653 w 12011240"/>
              <a:gd name="connsiteY2812" fmla="*/ 1642299 h 6782094"/>
              <a:gd name="connsiteX2813" fmla="*/ 1056653 w 12011240"/>
              <a:gd name="connsiteY2813" fmla="*/ 1624299 h 6782094"/>
              <a:gd name="connsiteX2814" fmla="*/ 1074653 w 12011240"/>
              <a:gd name="connsiteY2814" fmla="*/ 1606298 h 6782094"/>
              <a:gd name="connsiteX2815" fmla="*/ 722436 w 12011240"/>
              <a:gd name="connsiteY2815" fmla="*/ 1606296 h 6782094"/>
              <a:gd name="connsiteX2816" fmla="*/ 740436 w 12011240"/>
              <a:gd name="connsiteY2816" fmla="*/ 1624296 h 6782094"/>
              <a:gd name="connsiteX2817" fmla="*/ 722436 w 12011240"/>
              <a:gd name="connsiteY2817" fmla="*/ 1642296 h 6782094"/>
              <a:gd name="connsiteX2818" fmla="*/ 704437 w 12011240"/>
              <a:gd name="connsiteY2818" fmla="*/ 1624296 h 6782094"/>
              <a:gd name="connsiteX2819" fmla="*/ 722436 w 12011240"/>
              <a:gd name="connsiteY2819" fmla="*/ 1606296 h 6782094"/>
              <a:gd name="connsiteX2820" fmla="*/ 370220 w 12011240"/>
              <a:gd name="connsiteY2820" fmla="*/ 1606293 h 6782094"/>
              <a:gd name="connsiteX2821" fmla="*/ 388220 w 12011240"/>
              <a:gd name="connsiteY2821" fmla="*/ 1624294 h 6782094"/>
              <a:gd name="connsiteX2822" fmla="*/ 370220 w 12011240"/>
              <a:gd name="connsiteY2822" fmla="*/ 1642294 h 6782094"/>
              <a:gd name="connsiteX2823" fmla="*/ 352220 w 12011240"/>
              <a:gd name="connsiteY2823" fmla="*/ 1624294 h 6782094"/>
              <a:gd name="connsiteX2824" fmla="*/ 370220 w 12011240"/>
              <a:gd name="connsiteY2824" fmla="*/ 1606293 h 6782094"/>
              <a:gd name="connsiteX2825" fmla="*/ 18003 w 12011240"/>
              <a:gd name="connsiteY2825" fmla="*/ 1606291 h 6782094"/>
              <a:gd name="connsiteX2826" fmla="*/ 36003 w 12011240"/>
              <a:gd name="connsiteY2826" fmla="*/ 1624291 h 6782094"/>
              <a:gd name="connsiteX2827" fmla="*/ 18003 w 12011240"/>
              <a:gd name="connsiteY2827" fmla="*/ 1642291 h 6782094"/>
              <a:gd name="connsiteX2828" fmla="*/ 4 w 12011240"/>
              <a:gd name="connsiteY2828" fmla="*/ 1624291 h 6782094"/>
              <a:gd name="connsiteX2829" fmla="*/ 18003 w 12011240"/>
              <a:gd name="connsiteY2829" fmla="*/ 1606291 h 6782094"/>
              <a:gd name="connsiteX2830" fmla="*/ 2131306 w 12011240"/>
              <a:gd name="connsiteY2830" fmla="*/ 1606288 h 6782094"/>
              <a:gd name="connsiteX2831" fmla="*/ 2149304 w 12011240"/>
              <a:gd name="connsiteY2831" fmla="*/ 1624288 h 6782094"/>
              <a:gd name="connsiteX2832" fmla="*/ 2131306 w 12011240"/>
              <a:gd name="connsiteY2832" fmla="*/ 1642288 h 6782094"/>
              <a:gd name="connsiteX2833" fmla="*/ 2113308 w 12011240"/>
              <a:gd name="connsiteY2833" fmla="*/ 1624288 h 6782094"/>
              <a:gd name="connsiteX2834" fmla="*/ 2131306 w 12011240"/>
              <a:gd name="connsiteY2834" fmla="*/ 1606288 h 6782094"/>
              <a:gd name="connsiteX2835" fmla="*/ 2483515 w 12011240"/>
              <a:gd name="connsiteY2835" fmla="*/ 1606285 h 6782094"/>
              <a:gd name="connsiteX2836" fmla="*/ 2501515 w 12011240"/>
              <a:gd name="connsiteY2836" fmla="*/ 1624286 h 6782094"/>
              <a:gd name="connsiteX2837" fmla="*/ 2483515 w 12011240"/>
              <a:gd name="connsiteY2837" fmla="*/ 1642286 h 6782094"/>
              <a:gd name="connsiteX2838" fmla="*/ 2465513 w 12011240"/>
              <a:gd name="connsiteY2838" fmla="*/ 1624286 h 6782094"/>
              <a:gd name="connsiteX2839" fmla="*/ 2483515 w 12011240"/>
              <a:gd name="connsiteY2839" fmla="*/ 1606285 h 6782094"/>
              <a:gd name="connsiteX2840" fmla="*/ 2835724 w 12011240"/>
              <a:gd name="connsiteY2840" fmla="*/ 1606283 h 6782094"/>
              <a:gd name="connsiteX2841" fmla="*/ 2853725 w 12011240"/>
              <a:gd name="connsiteY2841" fmla="*/ 1624283 h 6782094"/>
              <a:gd name="connsiteX2842" fmla="*/ 2835724 w 12011240"/>
              <a:gd name="connsiteY2842" fmla="*/ 1642283 h 6782094"/>
              <a:gd name="connsiteX2843" fmla="*/ 2817724 w 12011240"/>
              <a:gd name="connsiteY2843" fmla="*/ 1624283 h 6782094"/>
              <a:gd name="connsiteX2844" fmla="*/ 2835724 w 12011240"/>
              <a:gd name="connsiteY2844" fmla="*/ 1606283 h 6782094"/>
              <a:gd name="connsiteX2845" fmla="*/ 4948954 w 12011240"/>
              <a:gd name="connsiteY2845" fmla="*/ 1606280 h 6782094"/>
              <a:gd name="connsiteX2846" fmla="*/ 4966948 w 12011240"/>
              <a:gd name="connsiteY2846" fmla="*/ 1624281 h 6782094"/>
              <a:gd name="connsiteX2847" fmla="*/ 4948954 w 12011240"/>
              <a:gd name="connsiteY2847" fmla="*/ 1642281 h 6782094"/>
              <a:gd name="connsiteX2848" fmla="*/ 4930959 w 12011240"/>
              <a:gd name="connsiteY2848" fmla="*/ 1624281 h 6782094"/>
              <a:gd name="connsiteX2849" fmla="*/ 4948954 w 12011240"/>
              <a:gd name="connsiteY2849" fmla="*/ 1606280 h 6782094"/>
              <a:gd name="connsiteX2850" fmla="*/ 4596737 w 12011240"/>
              <a:gd name="connsiteY2850" fmla="*/ 1606277 h 6782094"/>
              <a:gd name="connsiteX2851" fmla="*/ 4614736 w 12011240"/>
              <a:gd name="connsiteY2851" fmla="*/ 1624278 h 6782094"/>
              <a:gd name="connsiteX2852" fmla="*/ 4596737 w 12011240"/>
              <a:gd name="connsiteY2852" fmla="*/ 1642278 h 6782094"/>
              <a:gd name="connsiteX2853" fmla="*/ 4578732 w 12011240"/>
              <a:gd name="connsiteY2853" fmla="*/ 1624278 h 6782094"/>
              <a:gd name="connsiteX2854" fmla="*/ 4596737 w 12011240"/>
              <a:gd name="connsiteY2854" fmla="*/ 1606277 h 6782094"/>
              <a:gd name="connsiteX2855" fmla="*/ 4244511 w 12011240"/>
              <a:gd name="connsiteY2855" fmla="*/ 1606275 h 6782094"/>
              <a:gd name="connsiteX2856" fmla="*/ 4262513 w 12011240"/>
              <a:gd name="connsiteY2856" fmla="*/ 1624275 h 6782094"/>
              <a:gd name="connsiteX2857" fmla="*/ 4244511 w 12011240"/>
              <a:gd name="connsiteY2857" fmla="*/ 1642275 h 6782094"/>
              <a:gd name="connsiteX2858" fmla="*/ 4226509 w 12011240"/>
              <a:gd name="connsiteY2858" fmla="*/ 1624275 h 6782094"/>
              <a:gd name="connsiteX2859" fmla="*/ 4244511 w 12011240"/>
              <a:gd name="connsiteY2859" fmla="*/ 1606275 h 6782094"/>
              <a:gd name="connsiteX2860" fmla="*/ 3892360 w 12011240"/>
              <a:gd name="connsiteY2860" fmla="*/ 1606272 h 6782094"/>
              <a:gd name="connsiteX2861" fmla="*/ 3910361 w 12011240"/>
              <a:gd name="connsiteY2861" fmla="*/ 1624273 h 6782094"/>
              <a:gd name="connsiteX2862" fmla="*/ 3892360 w 12011240"/>
              <a:gd name="connsiteY2862" fmla="*/ 1642273 h 6782094"/>
              <a:gd name="connsiteX2863" fmla="*/ 3874357 w 12011240"/>
              <a:gd name="connsiteY2863" fmla="*/ 1624273 h 6782094"/>
              <a:gd name="connsiteX2864" fmla="*/ 3892360 w 12011240"/>
              <a:gd name="connsiteY2864" fmla="*/ 1606272 h 6782094"/>
              <a:gd name="connsiteX2865" fmla="*/ 3540109 w 12011240"/>
              <a:gd name="connsiteY2865" fmla="*/ 1606270 h 6782094"/>
              <a:gd name="connsiteX2866" fmla="*/ 3558108 w 12011240"/>
              <a:gd name="connsiteY2866" fmla="*/ 1624270 h 6782094"/>
              <a:gd name="connsiteX2867" fmla="*/ 3540109 w 12011240"/>
              <a:gd name="connsiteY2867" fmla="*/ 1642270 h 6782094"/>
              <a:gd name="connsiteX2868" fmla="*/ 3522112 w 12011240"/>
              <a:gd name="connsiteY2868" fmla="*/ 1624270 h 6782094"/>
              <a:gd name="connsiteX2869" fmla="*/ 3540109 w 12011240"/>
              <a:gd name="connsiteY2869" fmla="*/ 1606270 h 6782094"/>
              <a:gd name="connsiteX2870" fmla="*/ 3187943 w 12011240"/>
              <a:gd name="connsiteY2870" fmla="*/ 1606267 h 6782094"/>
              <a:gd name="connsiteX2871" fmla="*/ 3205940 w 12011240"/>
              <a:gd name="connsiteY2871" fmla="*/ 1624268 h 6782094"/>
              <a:gd name="connsiteX2872" fmla="*/ 3187943 w 12011240"/>
              <a:gd name="connsiteY2872" fmla="*/ 1642268 h 6782094"/>
              <a:gd name="connsiteX2873" fmla="*/ 3169945 w 12011240"/>
              <a:gd name="connsiteY2873" fmla="*/ 1624268 h 6782094"/>
              <a:gd name="connsiteX2874" fmla="*/ 3187943 w 12011240"/>
              <a:gd name="connsiteY2874" fmla="*/ 1606267 h 6782094"/>
              <a:gd name="connsiteX2875" fmla="*/ 5301162 w 12011240"/>
              <a:gd name="connsiteY2875" fmla="*/ 1606264 h 6782094"/>
              <a:gd name="connsiteX2876" fmla="*/ 5319162 w 12011240"/>
              <a:gd name="connsiteY2876" fmla="*/ 1624265 h 6782094"/>
              <a:gd name="connsiteX2877" fmla="*/ 5301162 w 12011240"/>
              <a:gd name="connsiteY2877" fmla="*/ 1642265 h 6782094"/>
              <a:gd name="connsiteX2878" fmla="*/ 5283159 w 12011240"/>
              <a:gd name="connsiteY2878" fmla="*/ 1624265 h 6782094"/>
              <a:gd name="connsiteX2879" fmla="*/ 5301162 w 12011240"/>
              <a:gd name="connsiteY2879" fmla="*/ 1606264 h 6782094"/>
              <a:gd name="connsiteX2880" fmla="*/ 5653360 w 12011240"/>
              <a:gd name="connsiteY2880" fmla="*/ 1606262 h 6782094"/>
              <a:gd name="connsiteX2881" fmla="*/ 5671359 w 12011240"/>
              <a:gd name="connsiteY2881" fmla="*/ 1624262 h 6782094"/>
              <a:gd name="connsiteX2882" fmla="*/ 5653360 w 12011240"/>
              <a:gd name="connsiteY2882" fmla="*/ 1642262 h 6782094"/>
              <a:gd name="connsiteX2883" fmla="*/ 5635362 w 12011240"/>
              <a:gd name="connsiteY2883" fmla="*/ 1624262 h 6782094"/>
              <a:gd name="connsiteX2884" fmla="*/ 5653360 w 12011240"/>
              <a:gd name="connsiteY2884" fmla="*/ 1606262 h 6782094"/>
              <a:gd name="connsiteX2885" fmla="*/ 6005562 w 12011240"/>
              <a:gd name="connsiteY2885" fmla="*/ 1606259 h 6782094"/>
              <a:gd name="connsiteX2886" fmla="*/ 6023559 w 12011240"/>
              <a:gd name="connsiteY2886" fmla="*/ 1624260 h 6782094"/>
              <a:gd name="connsiteX2887" fmla="*/ 6005562 w 12011240"/>
              <a:gd name="connsiteY2887" fmla="*/ 1642260 h 6782094"/>
              <a:gd name="connsiteX2888" fmla="*/ 5987561 w 12011240"/>
              <a:gd name="connsiteY2888" fmla="*/ 1624260 h 6782094"/>
              <a:gd name="connsiteX2889" fmla="*/ 6005562 w 12011240"/>
              <a:gd name="connsiteY2889" fmla="*/ 1606259 h 6782094"/>
              <a:gd name="connsiteX2890" fmla="*/ 8118855 w 12011240"/>
              <a:gd name="connsiteY2890" fmla="*/ 1606257 h 6782094"/>
              <a:gd name="connsiteX2891" fmla="*/ 8136855 w 12011240"/>
              <a:gd name="connsiteY2891" fmla="*/ 1624257 h 6782094"/>
              <a:gd name="connsiteX2892" fmla="*/ 8118855 w 12011240"/>
              <a:gd name="connsiteY2892" fmla="*/ 1642257 h 6782094"/>
              <a:gd name="connsiteX2893" fmla="*/ 8100855 w 12011240"/>
              <a:gd name="connsiteY2893" fmla="*/ 1624257 h 6782094"/>
              <a:gd name="connsiteX2894" fmla="*/ 8118855 w 12011240"/>
              <a:gd name="connsiteY2894" fmla="*/ 1606257 h 6782094"/>
              <a:gd name="connsiteX2895" fmla="*/ 7766639 w 12011240"/>
              <a:gd name="connsiteY2895" fmla="*/ 1606254 h 6782094"/>
              <a:gd name="connsiteX2896" fmla="*/ 7784639 w 12011240"/>
              <a:gd name="connsiteY2896" fmla="*/ 1624254 h 6782094"/>
              <a:gd name="connsiteX2897" fmla="*/ 7766639 w 12011240"/>
              <a:gd name="connsiteY2897" fmla="*/ 1642255 h 6782094"/>
              <a:gd name="connsiteX2898" fmla="*/ 7748639 w 12011240"/>
              <a:gd name="connsiteY2898" fmla="*/ 1624254 h 6782094"/>
              <a:gd name="connsiteX2899" fmla="*/ 7766639 w 12011240"/>
              <a:gd name="connsiteY2899" fmla="*/ 1606254 h 6782094"/>
              <a:gd name="connsiteX2900" fmla="*/ 7414423 w 12011240"/>
              <a:gd name="connsiteY2900" fmla="*/ 1606251 h 6782094"/>
              <a:gd name="connsiteX2901" fmla="*/ 7432423 w 12011240"/>
              <a:gd name="connsiteY2901" fmla="*/ 1624252 h 6782094"/>
              <a:gd name="connsiteX2902" fmla="*/ 7414423 w 12011240"/>
              <a:gd name="connsiteY2902" fmla="*/ 1642252 h 6782094"/>
              <a:gd name="connsiteX2903" fmla="*/ 7396423 w 12011240"/>
              <a:gd name="connsiteY2903" fmla="*/ 1624252 h 6782094"/>
              <a:gd name="connsiteX2904" fmla="*/ 7414423 w 12011240"/>
              <a:gd name="connsiteY2904" fmla="*/ 1606251 h 6782094"/>
              <a:gd name="connsiteX2905" fmla="*/ 7062207 w 12011240"/>
              <a:gd name="connsiteY2905" fmla="*/ 1606249 h 6782094"/>
              <a:gd name="connsiteX2906" fmla="*/ 7080207 w 12011240"/>
              <a:gd name="connsiteY2906" fmla="*/ 1624249 h 6782094"/>
              <a:gd name="connsiteX2907" fmla="*/ 7062207 w 12011240"/>
              <a:gd name="connsiteY2907" fmla="*/ 1642249 h 6782094"/>
              <a:gd name="connsiteX2908" fmla="*/ 7044207 w 12011240"/>
              <a:gd name="connsiteY2908" fmla="*/ 1624249 h 6782094"/>
              <a:gd name="connsiteX2909" fmla="*/ 7062207 w 12011240"/>
              <a:gd name="connsiteY2909" fmla="*/ 1606249 h 6782094"/>
              <a:gd name="connsiteX2910" fmla="*/ 6709991 w 12011240"/>
              <a:gd name="connsiteY2910" fmla="*/ 1606246 h 6782094"/>
              <a:gd name="connsiteX2911" fmla="*/ 6727991 w 12011240"/>
              <a:gd name="connsiteY2911" fmla="*/ 1624247 h 6782094"/>
              <a:gd name="connsiteX2912" fmla="*/ 6709991 w 12011240"/>
              <a:gd name="connsiteY2912" fmla="*/ 1642247 h 6782094"/>
              <a:gd name="connsiteX2913" fmla="*/ 6691991 w 12011240"/>
              <a:gd name="connsiteY2913" fmla="*/ 1624247 h 6782094"/>
              <a:gd name="connsiteX2914" fmla="*/ 6709991 w 12011240"/>
              <a:gd name="connsiteY2914" fmla="*/ 1606246 h 6782094"/>
              <a:gd name="connsiteX2915" fmla="*/ 6357775 w 12011240"/>
              <a:gd name="connsiteY2915" fmla="*/ 1606243 h 6782094"/>
              <a:gd name="connsiteX2916" fmla="*/ 6375775 w 12011240"/>
              <a:gd name="connsiteY2916" fmla="*/ 1624244 h 6782094"/>
              <a:gd name="connsiteX2917" fmla="*/ 6357775 w 12011240"/>
              <a:gd name="connsiteY2917" fmla="*/ 1642244 h 6782094"/>
              <a:gd name="connsiteX2918" fmla="*/ 6339775 w 12011240"/>
              <a:gd name="connsiteY2918" fmla="*/ 1624244 h 6782094"/>
              <a:gd name="connsiteX2919" fmla="*/ 6357775 w 12011240"/>
              <a:gd name="connsiteY2919" fmla="*/ 1606243 h 6782094"/>
              <a:gd name="connsiteX2920" fmla="*/ 8471071 w 12011240"/>
              <a:gd name="connsiteY2920" fmla="*/ 1606241 h 6782094"/>
              <a:gd name="connsiteX2921" fmla="*/ 8489071 w 12011240"/>
              <a:gd name="connsiteY2921" fmla="*/ 1624241 h 6782094"/>
              <a:gd name="connsiteX2922" fmla="*/ 8471071 w 12011240"/>
              <a:gd name="connsiteY2922" fmla="*/ 1642241 h 6782094"/>
              <a:gd name="connsiteX2923" fmla="*/ 8453071 w 12011240"/>
              <a:gd name="connsiteY2923" fmla="*/ 1624241 h 6782094"/>
              <a:gd name="connsiteX2924" fmla="*/ 8471071 w 12011240"/>
              <a:gd name="connsiteY2924" fmla="*/ 1606241 h 6782094"/>
              <a:gd name="connsiteX2925" fmla="*/ 8823287 w 12011240"/>
              <a:gd name="connsiteY2925" fmla="*/ 1606238 h 6782094"/>
              <a:gd name="connsiteX2926" fmla="*/ 8841287 w 12011240"/>
              <a:gd name="connsiteY2926" fmla="*/ 1624239 h 6782094"/>
              <a:gd name="connsiteX2927" fmla="*/ 8823287 w 12011240"/>
              <a:gd name="connsiteY2927" fmla="*/ 1642239 h 6782094"/>
              <a:gd name="connsiteX2928" fmla="*/ 8805287 w 12011240"/>
              <a:gd name="connsiteY2928" fmla="*/ 1624239 h 6782094"/>
              <a:gd name="connsiteX2929" fmla="*/ 8823287 w 12011240"/>
              <a:gd name="connsiteY2929" fmla="*/ 1606238 h 6782094"/>
              <a:gd name="connsiteX2930" fmla="*/ 9175503 w 12011240"/>
              <a:gd name="connsiteY2930" fmla="*/ 1606236 h 6782094"/>
              <a:gd name="connsiteX2931" fmla="*/ 9193503 w 12011240"/>
              <a:gd name="connsiteY2931" fmla="*/ 1624236 h 6782094"/>
              <a:gd name="connsiteX2932" fmla="*/ 9175503 w 12011240"/>
              <a:gd name="connsiteY2932" fmla="*/ 1642236 h 6782094"/>
              <a:gd name="connsiteX2933" fmla="*/ 9157503 w 12011240"/>
              <a:gd name="connsiteY2933" fmla="*/ 1624236 h 6782094"/>
              <a:gd name="connsiteX2934" fmla="*/ 9175503 w 12011240"/>
              <a:gd name="connsiteY2934" fmla="*/ 1606236 h 6782094"/>
              <a:gd name="connsiteX2935" fmla="*/ 11288799 w 12011240"/>
              <a:gd name="connsiteY2935" fmla="*/ 1606233 h 6782094"/>
              <a:gd name="connsiteX2936" fmla="*/ 11306799 w 12011240"/>
              <a:gd name="connsiteY2936" fmla="*/ 1624234 h 6782094"/>
              <a:gd name="connsiteX2937" fmla="*/ 11288799 w 12011240"/>
              <a:gd name="connsiteY2937" fmla="*/ 1642234 h 6782094"/>
              <a:gd name="connsiteX2938" fmla="*/ 11270799 w 12011240"/>
              <a:gd name="connsiteY2938" fmla="*/ 1624234 h 6782094"/>
              <a:gd name="connsiteX2939" fmla="*/ 11288799 w 12011240"/>
              <a:gd name="connsiteY2939" fmla="*/ 1606233 h 6782094"/>
              <a:gd name="connsiteX2940" fmla="*/ 10936583 w 12011240"/>
              <a:gd name="connsiteY2940" fmla="*/ 1606231 h 6782094"/>
              <a:gd name="connsiteX2941" fmla="*/ 10954583 w 12011240"/>
              <a:gd name="connsiteY2941" fmla="*/ 1624231 h 6782094"/>
              <a:gd name="connsiteX2942" fmla="*/ 10936583 w 12011240"/>
              <a:gd name="connsiteY2942" fmla="*/ 1642231 h 6782094"/>
              <a:gd name="connsiteX2943" fmla="*/ 10918583 w 12011240"/>
              <a:gd name="connsiteY2943" fmla="*/ 1624231 h 6782094"/>
              <a:gd name="connsiteX2944" fmla="*/ 10936583 w 12011240"/>
              <a:gd name="connsiteY2944" fmla="*/ 1606231 h 6782094"/>
              <a:gd name="connsiteX2945" fmla="*/ 10584367 w 12011240"/>
              <a:gd name="connsiteY2945" fmla="*/ 1606228 h 6782094"/>
              <a:gd name="connsiteX2946" fmla="*/ 10602367 w 12011240"/>
              <a:gd name="connsiteY2946" fmla="*/ 1624228 h 6782094"/>
              <a:gd name="connsiteX2947" fmla="*/ 10584367 w 12011240"/>
              <a:gd name="connsiteY2947" fmla="*/ 1642228 h 6782094"/>
              <a:gd name="connsiteX2948" fmla="*/ 10566367 w 12011240"/>
              <a:gd name="connsiteY2948" fmla="*/ 1624228 h 6782094"/>
              <a:gd name="connsiteX2949" fmla="*/ 10584367 w 12011240"/>
              <a:gd name="connsiteY2949" fmla="*/ 1606228 h 6782094"/>
              <a:gd name="connsiteX2950" fmla="*/ 10232151 w 12011240"/>
              <a:gd name="connsiteY2950" fmla="*/ 1606226 h 6782094"/>
              <a:gd name="connsiteX2951" fmla="*/ 10250151 w 12011240"/>
              <a:gd name="connsiteY2951" fmla="*/ 1624226 h 6782094"/>
              <a:gd name="connsiteX2952" fmla="*/ 10232151 w 12011240"/>
              <a:gd name="connsiteY2952" fmla="*/ 1642226 h 6782094"/>
              <a:gd name="connsiteX2953" fmla="*/ 10214151 w 12011240"/>
              <a:gd name="connsiteY2953" fmla="*/ 1624226 h 6782094"/>
              <a:gd name="connsiteX2954" fmla="*/ 10232151 w 12011240"/>
              <a:gd name="connsiteY2954" fmla="*/ 1606226 h 6782094"/>
              <a:gd name="connsiteX2955" fmla="*/ 9879935 w 12011240"/>
              <a:gd name="connsiteY2955" fmla="*/ 1606223 h 6782094"/>
              <a:gd name="connsiteX2956" fmla="*/ 9897935 w 12011240"/>
              <a:gd name="connsiteY2956" fmla="*/ 1624223 h 6782094"/>
              <a:gd name="connsiteX2957" fmla="*/ 9879935 w 12011240"/>
              <a:gd name="connsiteY2957" fmla="*/ 1642223 h 6782094"/>
              <a:gd name="connsiteX2958" fmla="*/ 9861935 w 12011240"/>
              <a:gd name="connsiteY2958" fmla="*/ 1624223 h 6782094"/>
              <a:gd name="connsiteX2959" fmla="*/ 9879935 w 12011240"/>
              <a:gd name="connsiteY2959" fmla="*/ 1606223 h 6782094"/>
              <a:gd name="connsiteX2960" fmla="*/ 9527719 w 12011240"/>
              <a:gd name="connsiteY2960" fmla="*/ 1606220 h 6782094"/>
              <a:gd name="connsiteX2961" fmla="*/ 9545719 w 12011240"/>
              <a:gd name="connsiteY2961" fmla="*/ 1624221 h 6782094"/>
              <a:gd name="connsiteX2962" fmla="*/ 9527719 w 12011240"/>
              <a:gd name="connsiteY2962" fmla="*/ 1642221 h 6782094"/>
              <a:gd name="connsiteX2963" fmla="*/ 9509719 w 12011240"/>
              <a:gd name="connsiteY2963" fmla="*/ 1624221 h 6782094"/>
              <a:gd name="connsiteX2964" fmla="*/ 9527719 w 12011240"/>
              <a:gd name="connsiteY2964" fmla="*/ 1606220 h 6782094"/>
              <a:gd name="connsiteX2965" fmla="*/ 11641015 w 12011240"/>
              <a:gd name="connsiteY2965" fmla="*/ 1606218 h 6782094"/>
              <a:gd name="connsiteX2966" fmla="*/ 11659015 w 12011240"/>
              <a:gd name="connsiteY2966" fmla="*/ 1624218 h 6782094"/>
              <a:gd name="connsiteX2967" fmla="*/ 11641015 w 12011240"/>
              <a:gd name="connsiteY2967" fmla="*/ 1642218 h 6782094"/>
              <a:gd name="connsiteX2968" fmla="*/ 11623015 w 12011240"/>
              <a:gd name="connsiteY2968" fmla="*/ 1624218 h 6782094"/>
              <a:gd name="connsiteX2969" fmla="*/ 11641015 w 12011240"/>
              <a:gd name="connsiteY2969" fmla="*/ 1606218 h 6782094"/>
              <a:gd name="connsiteX2970" fmla="*/ 11993240 w 12011240"/>
              <a:gd name="connsiteY2970" fmla="*/ 1606215 h 6782094"/>
              <a:gd name="connsiteX2971" fmla="*/ 12011240 w 12011240"/>
              <a:gd name="connsiteY2971" fmla="*/ 1624215 h 6782094"/>
              <a:gd name="connsiteX2972" fmla="*/ 11993240 w 12011240"/>
              <a:gd name="connsiteY2972" fmla="*/ 1642215 h 6782094"/>
              <a:gd name="connsiteX2973" fmla="*/ 11975240 w 12011240"/>
              <a:gd name="connsiteY2973" fmla="*/ 1624215 h 6782094"/>
              <a:gd name="connsiteX2974" fmla="*/ 11993240 w 12011240"/>
              <a:gd name="connsiteY2974" fmla="*/ 1606215 h 6782094"/>
              <a:gd name="connsiteX2975" fmla="*/ 1779087 w 12011240"/>
              <a:gd name="connsiteY2975" fmla="*/ 1285049 h 6782094"/>
              <a:gd name="connsiteX2976" fmla="*/ 1797086 w 12011240"/>
              <a:gd name="connsiteY2976" fmla="*/ 1303051 h 6782094"/>
              <a:gd name="connsiteX2977" fmla="*/ 1779087 w 12011240"/>
              <a:gd name="connsiteY2977" fmla="*/ 1321049 h 6782094"/>
              <a:gd name="connsiteX2978" fmla="*/ 1761086 w 12011240"/>
              <a:gd name="connsiteY2978" fmla="*/ 1303051 h 6782094"/>
              <a:gd name="connsiteX2979" fmla="*/ 1779087 w 12011240"/>
              <a:gd name="connsiteY2979" fmla="*/ 1285049 h 6782094"/>
              <a:gd name="connsiteX2980" fmla="*/ 1426869 w 12011240"/>
              <a:gd name="connsiteY2980" fmla="*/ 1285047 h 6782094"/>
              <a:gd name="connsiteX2981" fmla="*/ 1444869 w 12011240"/>
              <a:gd name="connsiteY2981" fmla="*/ 1303049 h 6782094"/>
              <a:gd name="connsiteX2982" fmla="*/ 1426869 w 12011240"/>
              <a:gd name="connsiteY2982" fmla="*/ 1321049 h 6782094"/>
              <a:gd name="connsiteX2983" fmla="*/ 1408869 w 12011240"/>
              <a:gd name="connsiteY2983" fmla="*/ 1303049 h 6782094"/>
              <a:gd name="connsiteX2984" fmla="*/ 1426869 w 12011240"/>
              <a:gd name="connsiteY2984" fmla="*/ 1285047 h 6782094"/>
              <a:gd name="connsiteX2985" fmla="*/ 1074653 w 12011240"/>
              <a:gd name="connsiteY2985" fmla="*/ 1285044 h 6782094"/>
              <a:gd name="connsiteX2986" fmla="*/ 1092653 w 12011240"/>
              <a:gd name="connsiteY2986" fmla="*/ 1303047 h 6782094"/>
              <a:gd name="connsiteX2987" fmla="*/ 1074653 w 12011240"/>
              <a:gd name="connsiteY2987" fmla="*/ 1321047 h 6782094"/>
              <a:gd name="connsiteX2988" fmla="*/ 1056653 w 12011240"/>
              <a:gd name="connsiteY2988" fmla="*/ 1303047 h 6782094"/>
              <a:gd name="connsiteX2989" fmla="*/ 1074653 w 12011240"/>
              <a:gd name="connsiteY2989" fmla="*/ 1285044 h 6782094"/>
              <a:gd name="connsiteX2990" fmla="*/ 722437 w 12011240"/>
              <a:gd name="connsiteY2990" fmla="*/ 1285042 h 6782094"/>
              <a:gd name="connsiteX2991" fmla="*/ 740436 w 12011240"/>
              <a:gd name="connsiteY2991" fmla="*/ 1303044 h 6782094"/>
              <a:gd name="connsiteX2992" fmla="*/ 722437 w 12011240"/>
              <a:gd name="connsiteY2992" fmla="*/ 1321045 h 6782094"/>
              <a:gd name="connsiteX2993" fmla="*/ 704437 w 12011240"/>
              <a:gd name="connsiteY2993" fmla="*/ 1303044 h 6782094"/>
              <a:gd name="connsiteX2994" fmla="*/ 722437 w 12011240"/>
              <a:gd name="connsiteY2994" fmla="*/ 1285042 h 6782094"/>
              <a:gd name="connsiteX2995" fmla="*/ 370220 w 12011240"/>
              <a:gd name="connsiteY2995" fmla="*/ 1285040 h 6782094"/>
              <a:gd name="connsiteX2996" fmla="*/ 388220 w 12011240"/>
              <a:gd name="connsiteY2996" fmla="*/ 1303042 h 6782094"/>
              <a:gd name="connsiteX2997" fmla="*/ 370220 w 12011240"/>
              <a:gd name="connsiteY2997" fmla="*/ 1321043 h 6782094"/>
              <a:gd name="connsiteX2998" fmla="*/ 352220 w 12011240"/>
              <a:gd name="connsiteY2998" fmla="*/ 1303042 h 6782094"/>
              <a:gd name="connsiteX2999" fmla="*/ 370220 w 12011240"/>
              <a:gd name="connsiteY2999" fmla="*/ 1285040 h 6782094"/>
              <a:gd name="connsiteX3000" fmla="*/ 18004 w 12011240"/>
              <a:gd name="connsiteY3000" fmla="*/ 1285037 h 6782094"/>
              <a:gd name="connsiteX3001" fmla="*/ 36004 w 12011240"/>
              <a:gd name="connsiteY3001" fmla="*/ 1303040 h 6782094"/>
              <a:gd name="connsiteX3002" fmla="*/ 18004 w 12011240"/>
              <a:gd name="connsiteY3002" fmla="*/ 1321040 h 6782094"/>
              <a:gd name="connsiteX3003" fmla="*/ 4 w 12011240"/>
              <a:gd name="connsiteY3003" fmla="*/ 1303040 h 6782094"/>
              <a:gd name="connsiteX3004" fmla="*/ 18004 w 12011240"/>
              <a:gd name="connsiteY3004" fmla="*/ 1285037 h 6782094"/>
              <a:gd name="connsiteX3005" fmla="*/ 2131306 w 12011240"/>
              <a:gd name="connsiteY3005" fmla="*/ 1285035 h 6782094"/>
              <a:gd name="connsiteX3006" fmla="*/ 2149304 w 12011240"/>
              <a:gd name="connsiteY3006" fmla="*/ 1303037 h 6782094"/>
              <a:gd name="connsiteX3007" fmla="*/ 2131306 w 12011240"/>
              <a:gd name="connsiteY3007" fmla="*/ 1321038 h 6782094"/>
              <a:gd name="connsiteX3008" fmla="*/ 2113308 w 12011240"/>
              <a:gd name="connsiteY3008" fmla="*/ 1303037 h 6782094"/>
              <a:gd name="connsiteX3009" fmla="*/ 2131306 w 12011240"/>
              <a:gd name="connsiteY3009" fmla="*/ 1285035 h 6782094"/>
              <a:gd name="connsiteX3010" fmla="*/ 2483515 w 12011240"/>
              <a:gd name="connsiteY3010" fmla="*/ 1285032 h 6782094"/>
              <a:gd name="connsiteX3011" fmla="*/ 2501515 w 12011240"/>
              <a:gd name="connsiteY3011" fmla="*/ 1303035 h 6782094"/>
              <a:gd name="connsiteX3012" fmla="*/ 2483515 w 12011240"/>
              <a:gd name="connsiteY3012" fmla="*/ 1321036 h 6782094"/>
              <a:gd name="connsiteX3013" fmla="*/ 2465513 w 12011240"/>
              <a:gd name="connsiteY3013" fmla="*/ 1303035 h 6782094"/>
              <a:gd name="connsiteX3014" fmla="*/ 2483515 w 12011240"/>
              <a:gd name="connsiteY3014" fmla="*/ 1285032 h 6782094"/>
              <a:gd name="connsiteX3015" fmla="*/ 2835724 w 12011240"/>
              <a:gd name="connsiteY3015" fmla="*/ 1285030 h 6782094"/>
              <a:gd name="connsiteX3016" fmla="*/ 2853725 w 12011240"/>
              <a:gd name="connsiteY3016" fmla="*/ 1303033 h 6782094"/>
              <a:gd name="connsiteX3017" fmla="*/ 2835724 w 12011240"/>
              <a:gd name="connsiteY3017" fmla="*/ 1321034 h 6782094"/>
              <a:gd name="connsiteX3018" fmla="*/ 2817724 w 12011240"/>
              <a:gd name="connsiteY3018" fmla="*/ 1303033 h 6782094"/>
              <a:gd name="connsiteX3019" fmla="*/ 2835724 w 12011240"/>
              <a:gd name="connsiteY3019" fmla="*/ 1285030 h 6782094"/>
              <a:gd name="connsiteX3020" fmla="*/ 4948954 w 12011240"/>
              <a:gd name="connsiteY3020" fmla="*/ 1285028 h 6782094"/>
              <a:gd name="connsiteX3021" fmla="*/ 4966948 w 12011240"/>
              <a:gd name="connsiteY3021" fmla="*/ 1303030 h 6782094"/>
              <a:gd name="connsiteX3022" fmla="*/ 4948954 w 12011240"/>
              <a:gd name="connsiteY3022" fmla="*/ 1321031 h 6782094"/>
              <a:gd name="connsiteX3023" fmla="*/ 4930959 w 12011240"/>
              <a:gd name="connsiteY3023" fmla="*/ 1303030 h 6782094"/>
              <a:gd name="connsiteX3024" fmla="*/ 4948954 w 12011240"/>
              <a:gd name="connsiteY3024" fmla="*/ 1285028 h 6782094"/>
              <a:gd name="connsiteX3025" fmla="*/ 4596737 w 12011240"/>
              <a:gd name="connsiteY3025" fmla="*/ 1285025 h 6782094"/>
              <a:gd name="connsiteX3026" fmla="*/ 4614736 w 12011240"/>
              <a:gd name="connsiteY3026" fmla="*/ 1303028 h 6782094"/>
              <a:gd name="connsiteX3027" fmla="*/ 4596737 w 12011240"/>
              <a:gd name="connsiteY3027" fmla="*/ 1321029 h 6782094"/>
              <a:gd name="connsiteX3028" fmla="*/ 4578732 w 12011240"/>
              <a:gd name="connsiteY3028" fmla="*/ 1303028 h 6782094"/>
              <a:gd name="connsiteX3029" fmla="*/ 4596737 w 12011240"/>
              <a:gd name="connsiteY3029" fmla="*/ 1285025 h 6782094"/>
              <a:gd name="connsiteX3030" fmla="*/ 4244511 w 12011240"/>
              <a:gd name="connsiteY3030" fmla="*/ 1285023 h 6782094"/>
              <a:gd name="connsiteX3031" fmla="*/ 4262513 w 12011240"/>
              <a:gd name="connsiteY3031" fmla="*/ 1303026 h 6782094"/>
              <a:gd name="connsiteX3032" fmla="*/ 4244511 w 12011240"/>
              <a:gd name="connsiteY3032" fmla="*/ 1321027 h 6782094"/>
              <a:gd name="connsiteX3033" fmla="*/ 4226509 w 12011240"/>
              <a:gd name="connsiteY3033" fmla="*/ 1303026 h 6782094"/>
              <a:gd name="connsiteX3034" fmla="*/ 4244511 w 12011240"/>
              <a:gd name="connsiteY3034" fmla="*/ 1285023 h 6782094"/>
              <a:gd name="connsiteX3035" fmla="*/ 3892360 w 12011240"/>
              <a:gd name="connsiteY3035" fmla="*/ 1285021 h 6782094"/>
              <a:gd name="connsiteX3036" fmla="*/ 3910362 w 12011240"/>
              <a:gd name="connsiteY3036" fmla="*/ 1303023 h 6782094"/>
              <a:gd name="connsiteX3037" fmla="*/ 3892360 w 12011240"/>
              <a:gd name="connsiteY3037" fmla="*/ 1321024 h 6782094"/>
              <a:gd name="connsiteX3038" fmla="*/ 3874357 w 12011240"/>
              <a:gd name="connsiteY3038" fmla="*/ 1303023 h 6782094"/>
              <a:gd name="connsiteX3039" fmla="*/ 3892360 w 12011240"/>
              <a:gd name="connsiteY3039" fmla="*/ 1285021 h 6782094"/>
              <a:gd name="connsiteX3040" fmla="*/ 3540109 w 12011240"/>
              <a:gd name="connsiteY3040" fmla="*/ 1285018 h 6782094"/>
              <a:gd name="connsiteX3041" fmla="*/ 3558108 w 12011240"/>
              <a:gd name="connsiteY3041" fmla="*/ 1303021 h 6782094"/>
              <a:gd name="connsiteX3042" fmla="*/ 3540109 w 12011240"/>
              <a:gd name="connsiteY3042" fmla="*/ 1321022 h 6782094"/>
              <a:gd name="connsiteX3043" fmla="*/ 3522112 w 12011240"/>
              <a:gd name="connsiteY3043" fmla="*/ 1303021 h 6782094"/>
              <a:gd name="connsiteX3044" fmla="*/ 3540109 w 12011240"/>
              <a:gd name="connsiteY3044" fmla="*/ 1285018 h 6782094"/>
              <a:gd name="connsiteX3045" fmla="*/ 3187943 w 12011240"/>
              <a:gd name="connsiteY3045" fmla="*/ 1285016 h 6782094"/>
              <a:gd name="connsiteX3046" fmla="*/ 3205940 w 12011240"/>
              <a:gd name="connsiteY3046" fmla="*/ 1303019 h 6782094"/>
              <a:gd name="connsiteX3047" fmla="*/ 3187943 w 12011240"/>
              <a:gd name="connsiteY3047" fmla="*/ 1321020 h 6782094"/>
              <a:gd name="connsiteX3048" fmla="*/ 3169945 w 12011240"/>
              <a:gd name="connsiteY3048" fmla="*/ 1303019 h 6782094"/>
              <a:gd name="connsiteX3049" fmla="*/ 3187943 w 12011240"/>
              <a:gd name="connsiteY3049" fmla="*/ 1285016 h 6782094"/>
              <a:gd name="connsiteX3050" fmla="*/ 5301162 w 12011240"/>
              <a:gd name="connsiteY3050" fmla="*/ 1285014 h 6782094"/>
              <a:gd name="connsiteX3051" fmla="*/ 5319162 w 12011240"/>
              <a:gd name="connsiteY3051" fmla="*/ 1303016 h 6782094"/>
              <a:gd name="connsiteX3052" fmla="*/ 5301162 w 12011240"/>
              <a:gd name="connsiteY3052" fmla="*/ 1321017 h 6782094"/>
              <a:gd name="connsiteX3053" fmla="*/ 5283159 w 12011240"/>
              <a:gd name="connsiteY3053" fmla="*/ 1303016 h 6782094"/>
              <a:gd name="connsiteX3054" fmla="*/ 5301162 w 12011240"/>
              <a:gd name="connsiteY3054" fmla="*/ 1285014 h 6782094"/>
              <a:gd name="connsiteX3055" fmla="*/ 5653361 w 12011240"/>
              <a:gd name="connsiteY3055" fmla="*/ 1285012 h 6782094"/>
              <a:gd name="connsiteX3056" fmla="*/ 5671359 w 12011240"/>
              <a:gd name="connsiteY3056" fmla="*/ 1303014 h 6782094"/>
              <a:gd name="connsiteX3057" fmla="*/ 5653361 w 12011240"/>
              <a:gd name="connsiteY3057" fmla="*/ 1321015 h 6782094"/>
              <a:gd name="connsiteX3058" fmla="*/ 5635362 w 12011240"/>
              <a:gd name="connsiteY3058" fmla="*/ 1303014 h 6782094"/>
              <a:gd name="connsiteX3059" fmla="*/ 5653361 w 12011240"/>
              <a:gd name="connsiteY3059" fmla="*/ 1285012 h 6782094"/>
              <a:gd name="connsiteX3060" fmla="*/ 6005562 w 12011240"/>
              <a:gd name="connsiteY3060" fmla="*/ 1285009 h 6782094"/>
              <a:gd name="connsiteX3061" fmla="*/ 6023559 w 12011240"/>
              <a:gd name="connsiteY3061" fmla="*/ 1303011 h 6782094"/>
              <a:gd name="connsiteX3062" fmla="*/ 6005562 w 12011240"/>
              <a:gd name="connsiteY3062" fmla="*/ 1321012 h 6782094"/>
              <a:gd name="connsiteX3063" fmla="*/ 5987561 w 12011240"/>
              <a:gd name="connsiteY3063" fmla="*/ 1303011 h 6782094"/>
              <a:gd name="connsiteX3064" fmla="*/ 6005562 w 12011240"/>
              <a:gd name="connsiteY3064" fmla="*/ 1285009 h 6782094"/>
              <a:gd name="connsiteX3065" fmla="*/ 8118855 w 12011240"/>
              <a:gd name="connsiteY3065" fmla="*/ 1285007 h 6782094"/>
              <a:gd name="connsiteX3066" fmla="*/ 8136855 w 12011240"/>
              <a:gd name="connsiteY3066" fmla="*/ 1303009 h 6782094"/>
              <a:gd name="connsiteX3067" fmla="*/ 8118855 w 12011240"/>
              <a:gd name="connsiteY3067" fmla="*/ 1321010 h 6782094"/>
              <a:gd name="connsiteX3068" fmla="*/ 8100855 w 12011240"/>
              <a:gd name="connsiteY3068" fmla="*/ 1303009 h 6782094"/>
              <a:gd name="connsiteX3069" fmla="*/ 8118855 w 12011240"/>
              <a:gd name="connsiteY3069" fmla="*/ 1285007 h 6782094"/>
              <a:gd name="connsiteX3070" fmla="*/ 7766639 w 12011240"/>
              <a:gd name="connsiteY3070" fmla="*/ 1285005 h 6782094"/>
              <a:gd name="connsiteX3071" fmla="*/ 7784639 w 12011240"/>
              <a:gd name="connsiteY3071" fmla="*/ 1303007 h 6782094"/>
              <a:gd name="connsiteX3072" fmla="*/ 7766639 w 12011240"/>
              <a:gd name="connsiteY3072" fmla="*/ 1321008 h 6782094"/>
              <a:gd name="connsiteX3073" fmla="*/ 7748639 w 12011240"/>
              <a:gd name="connsiteY3073" fmla="*/ 1303007 h 6782094"/>
              <a:gd name="connsiteX3074" fmla="*/ 7766639 w 12011240"/>
              <a:gd name="connsiteY3074" fmla="*/ 1285005 h 6782094"/>
              <a:gd name="connsiteX3075" fmla="*/ 7414423 w 12011240"/>
              <a:gd name="connsiteY3075" fmla="*/ 1285003 h 6782094"/>
              <a:gd name="connsiteX3076" fmla="*/ 7432423 w 12011240"/>
              <a:gd name="connsiteY3076" fmla="*/ 1303004 h 6782094"/>
              <a:gd name="connsiteX3077" fmla="*/ 7414423 w 12011240"/>
              <a:gd name="connsiteY3077" fmla="*/ 1321005 h 6782094"/>
              <a:gd name="connsiteX3078" fmla="*/ 7396423 w 12011240"/>
              <a:gd name="connsiteY3078" fmla="*/ 1303004 h 6782094"/>
              <a:gd name="connsiteX3079" fmla="*/ 7414423 w 12011240"/>
              <a:gd name="connsiteY3079" fmla="*/ 1285003 h 6782094"/>
              <a:gd name="connsiteX3080" fmla="*/ 7062207 w 12011240"/>
              <a:gd name="connsiteY3080" fmla="*/ 1285001 h 6782094"/>
              <a:gd name="connsiteX3081" fmla="*/ 7080207 w 12011240"/>
              <a:gd name="connsiteY3081" fmla="*/ 1303002 h 6782094"/>
              <a:gd name="connsiteX3082" fmla="*/ 7062207 w 12011240"/>
              <a:gd name="connsiteY3082" fmla="*/ 1321003 h 6782094"/>
              <a:gd name="connsiteX3083" fmla="*/ 7044207 w 12011240"/>
              <a:gd name="connsiteY3083" fmla="*/ 1303002 h 6782094"/>
              <a:gd name="connsiteX3084" fmla="*/ 7062207 w 12011240"/>
              <a:gd name="connsiteY3084" fmla="*/ 1285001 h 6782094"/>
              <a:gd name="connsiteX3085" fmla="*/ 6709991 w 12011240"/>
              <a:gd name="connsiteY3085" fmla="*/ 1284999 h 6782094"/>
              <a:gd name="connsiteX3086" fmla="*/ 6727991 w 12011240"/>
              <a:gd name="connsiteY3086" fmla="*/ 1303000 h 6782094"/>
              <a:gd name="connsiteX3087" fmla="*/ 6709991 w 12011240"/>
              <a:gd name="connsiteY3087" fmla="*/ 1321000 h 6782094"/>
              <a:gd name="connsiteX3088" fmla="*/ 6691991 w 12011240"/>
              <a:gd name="connsiteY3088" fmla="*/ 1303000 h 6782094"/>
              <a:gd name="connsiteX3089" fmla="*/ 6709991 w 12011240"/>
              <a:gd name="connsiteY3089" fmla="*/ 1284999 h 6782094"/>
              <a:gd name="connsiteX3090" fmla="*/ 6357775 w 12011240"/>
              <a:gd name="connsiteY3090" fmla="*/ 1284997 h 6782094"/>
              <a:gd name="connsiteX3091" fmla="*/ 6375775 w 12011240"/>
              <a:gd name="connsiteY3091" fmla="*/ 1302998 h 6782094"/>
              <a:gd name="connsiteX3092" fmla="*/ 6357775 w 12011240"/>
              <a:gd name="connsiteY3092" fmla="*/ 1320998 h 6782094"/>
              <a:gd name="connsiteX3093" fmla="*/ 6339775 w 12011240"/>
              <a:gd name="connsiteY3093" fmla="*/ 1302998 h 6782094"/>
              <a:gd name="connsiteX3094" fmla="*/ 6357775 w 12011240"/>
              <a:gd name="connsiteY3094" fmla="*/ 1284997 h 6782094"/>
              <a:gd name="connsiteX3095" fmla="*/ 8471071 w 12011240"/>
              <a:gd name="connsiteY3095" fmla="*/ 1284994 h 6782094"/>
              <a:gd name="connsiteX3096" fmla="*/ 8489071 w 12011240"/>
              <a:gd name="connsiteY3096" fmla="*/ 1302995 h 6782094"/>
              <a:gd name="connsiteX3097" fmla="*/ 8471071 w 12011240"/>
              <a:gd name="connsiteY3097" fmla="*/ 1320996 h 6782094"/>
              <a:gd name="connsiteX3098" fmla="*/ 8453071 w 12011240"/>
              <a:gd name="connsiteY3098" fmla="*/ 1302995 h 6782094"/>
              <a:gd name="connsiteX3099" fmla="*/ 8471071 w 12011240"/>
              <a:gd name="connsiteY3099" fmla="*/ 1284994 h 6782094"/>
              <a:gd name="connsiteX3100" fmla="*/ 8823287 w 12011240"/>
              <a:gd name="connsiteY3100" fmla="*/ 1284992 h 6782094"/>
              <a:gd name="connsiteX3101" fmla="*/ 8841287 w 12011240"/>
              <a:gd name="connsiteY3101" fmla="*/ 1302993 h 6782094"/>
              <a:gd name="connsiteX3102" fmla="*/ 8823287 w 12011240"/>
              <a:gd name="connsiteY3102" fmla="*/ 1320993 h 6782094"/>
              <a:gd name="connsiteX3103" fmla="*/ 8805287 w 12011240"/>
              <a:gd name="connsiteY3103" fmla="*/ 1302993 h 6782094"/>
              <a:gd name="connsiteX3104" fmla="*/ 8823287 w 12011240"/>
              <a:gd name="connsiteY3104" fmla="*/ 1284992 h 6782094"/>
              <a:gd name="connsiteX3105" fmla="*/ 9175503 w 12011240"/>
              <a:gd name="connsiteY3105" fmla="*/ 1284990 h 6782094"/>
              <a:gd name="connsiteX3106" fmla="*/ 9193503 w 12011240"/>
              <a:gd name="connsiteY3106" fmla="*/ 1302991 h 6782094"/>
              <a:gd name="connsiteX3107" fmla="*/ 9175503 w 12011240"/>
              <a:gd name="connsiteY3107" fmla="*/ 1320991 h 6782094"/>
              <a:gd name="connsiteX3108" fmla="*/ 9157503 w 12011240"/>
              <a:gd name="connsiteY3108" fmla="*/ 1302991 h 6782094"/>
              <a:gd name="connsiteX3109" fmla="*/ 9175503 w 12011240"/>
              <a:gd name="connsiteY3109" fmla="*/ 1284990 h 6782094"/>
              <a:gd name="connsiteX3110" fmla="*/ 11288799 w 12011240"/>
              <a:gd name="connsiteY3110" fmla="*/ 1284987 h 6782094"/>
              <a:gd name="connsiteX3111" fmla="*/ 11306799 w 12011240"/>
              <a:gd name="connsiteY3111" fmla="*/ 1302988 h 6782094"/>
              <a:gd name="connsiteX3112" fmla="*/ 11288799 w 12011240"/>
              <a:gd name="connsiteY3112" fmla="*/ 1320989 h 6782094"/>
              <a:gd name="connsiteX3113" fmla="*/ 11270799 w 12011240"/>
              <a:gd name="connsiteY3113" fmla="*/ 1302988 h 6782094"/>
              <a:gd name="connsiteX3114" fmla="*/ 11288799 w 12011240"/>
              <a:gd name="connsiteY3114" fmla="*/ 1284987 h 6782094"/>
              <a:gd name="connsiteX3115" fmla="*/ 10936583 w 12011240"/>
              <a:gd name="connsiteY3115" fmla="*/ 1284985 h 6782094"/>
              <a:gd name="connsiteX3116" fmla="*/ 10954583 w 12011240"/>
              <a:gd name="connsiteY3116" fmla="*/ 1302986 h 6782094"/>
              <a:gd name="connsiteX3117" fmla="*/ 10936583 w 12011240"/>
              <a:gd name="connsiteY3117" fmla="*/ 1320986 h 6782094"/>
              <a:gd name="connsiteX3118" fmla="*/ 10918583 w 12011240"/>
              <a:gd name="connsiteY3118" fmla="*/ 1302986 h 6782094"/>
              <a:gd name="connsiteX3119" fmla="*/ 10936583 w 12011240"/>
              <a:gd name="connsiteY3119" fmla="*/ 1284985 h 6782094"/>
              <a:gd name="connsiteX3120" fmla="*/ 10584367 w 12011240"/>
              <a:gd name="connsiteY3120" fmla="*/ 1284983 h 6782094"/>
              <a:gd name="connsiteX3121" fmla="*/ 10602367 w 12011240"/>
              <a:gd name="connsiteY3121" fmla="*/ 1302983 h 6782094"/>
              <a:gd name="connsiteX3122" fmla="*/ 10584367 w 12011240"/>
              <a:gd name="connsiteY3122" fmla="*/ 1320984 h 6782094"/>
              <a:gd name="connsiteX3123" fmla="*/ 10566367 w 12011240"/>
              <a:gd name="connsiteY3123" fmla="*/ 1302983 h 6782094"/>
              <a:gd name="connsiteX3124" fmla="*/ 10584367 w 12011240"/>
              <a:gd name="connsiteY3124" fmla="*/ 1284983 h 6782094"/>
              <a:gd name="connsiteX3125" fmla="*/ 10232151 w 12011240"/>
              <a:gd name="connsiteY3125" fmla="*/ 1284981 h 6782094"/>
              <a:gd name="connsiteX3126" fmla="*/ 10250151 w 12011240"/>
              <a:gd name="connsiteY3126" fmla="*/ 1302981 h 6782094"/>
              <a:gd name="connsiteX3127" fmla="*/ 10232151 w 12011240"/>
              <a:gd name="connsiteY3127" fmla="*/ 1320981 h 6782094"/>
              <a:gd name="connsiteX3128" fmla="*/ 10214151 w 12011240"/>
              <a:gd name="connsiteY3128" fmla="*/ 1302981 h 6782094"/>
              <a:gd name="connsiteX3129" fmla="*/ 10232151 w 12011240"/>
              <a:gd name="connsiteY3129" fmla="*/ 1284981 h 6782094"/>
              <a:gd name="connsiteX3130" fmla="*/ 9879935 w 12011240"/>
              <a:gd name="connsiteY3130" fmla="*/ 1284979 h 6782094"/>
              <a:gd name="connsiteX3131" fmla="*/ 9897935 w 12011240"/>
              <a:gd name="connsiteY3131" fmla="*/ 1302979 h 6782094"/>
              <a:gd name="connsiteX3132" fmla="*/ 9879935 w 12011240"/>
              <a:gd name="connsiteY3132" fmla="*/ 1320979 h 6782094"/>
              <a:gd name="connsiteX3133" fmla="*/ 9861935 w 12011240"/>
              <a:gd name="connsiteY3133" fmla="*/ 1302979 h 6782094"/>
              <a:gd name="connsiteX3134" fmla="*/ 9879935 w 12011240"/>
              <a:gd name="connsiteY3134" fmla="*/ 1284979 h 6782094"/>
              <a:gd name="connsiteX3135" fmla="*/ 9527719 w 12011240"/>
              <a:gd name="connsiteY3135" fmla="*/ 1284976 h 6782094"/>
              <a:gd name="connsiteX3136" fmla="*/ 9545719 w 12011240"/>
              <a:gd name="connsiteY3136" fmla="*/ 1302976 h 6782094"/>
              <a:gd name="connsiteX3137" fmla="*/ 9527719 w 12011240"/>
              <a:gd name="connsiteY3137" fmla="*/ 1320977 h 6782094"/>
              <a:gd name="connsiteX3138" fmla="*/ 9509719 w 12011240"/>
              <a:gd name="connsiteY3138" fmla="*/ 1302976 h 6782094"/>
              <a:gd name="connsiteX3139" fmla="*/ 9527719 w 12011240"/>
              <a:gd name="connsiteY3139" fmla="*/ 1284976 h 6782094"/>
              <a:gd name="connsiteX3140" fmla="*/ 11641015 w 12011240"/>
              <a:gd name="connsiteY3140" fmla="*/ 1284974 h 6782094"/>
              <a:gd name="connsiteX3141" fmla="*/ 11659015 w 12011240"/>
              <a:gd name="connsiteY3141" fmla="*/ 1302974 h 6782094"/>
              <a:gd name="connsiteX3142" fmla="*/ 11641015 w 12011240"/>
              <a:gd name="connsiteY3142" fmla="*/ 1320974 h 6782094"/>
              <a:gd name="connsiteX3143" fmla="*/ 11623015 w 12011240"/>
              <a:gd name="connsiteY3143" fmla="*/ 1302974 h 6782094"/>
              <a:gd name="connsiteX3144" fmla="*/ 11641015 w 12011240"/>
              <a:gd name="connsiteY3144" fmla="*/ 1284974 h 6782094"/>
              <a:gd name="connsiteX3145" fmla="*/ 11993240 w 12011240"/>
              <a:gd name="connsiteY3145" fmla="*/ 1284972 h 6782094"/>
              <a:gd name="connsiteX3146" fmla="*/ 12011240 w 12011240"/>
              <a:gd name="connsiteY3146" fmla="*/ 1302972 h 6782094"/>
              <a:gd name="connsiteX3147" fmla="*/ 11993240 w 12011240"/>
              <a:gd name="connsiteY3147" fmla="*/ 1320972 h 6782094"/>
              <a:gd name="connsiteX3148" fmla="*/ 11975240 w 12011240"/>
              <a:gd name="connsiteY3148" fmla="*/ 1302972 h 6782094"/>
              <a:gd name="connsiteX3149" fmla="*/ 11993240 w 12011240"/>
              <a:gd name="connsiteY3149" fmla="*/ 1284972 h 6782094"/>
              <a:gd name="connsiteX3150" fmla="*/ 1779087 w 12011240"/>
              <a:gd name="connsiteY3150" fmla="*/ 963794 h 6782094"/>
              <a:gd name="connsiteX3151" fmla="*/ 1797086 w 12011240"/>
              <a:gd name="connsiteY3151" fmla="*/ 981793 h 6782094"/>
              <a:gd name="connsiteX3152" fmla="*/ 1779087 w 12011240"/>
              <a:gd name="connsiteY3152" fmla="*/ 999793 h 6782094"/>
              <a:gd name="connsiteX3153" fmla="*/ 1761086 w 12011240"/>
              <a:gd name="connsiteY3153" fmla="*/ 981793 h 6782094"/>
              <a:gd name="connsiteX3154" fmla="*/ 1779087 w 12011240"/>
              <a:gd name="connsiteY3154" fmla="*/ 963794 h 6782094"/>
              <a:gd name="connsiteX3155" fmla="*/ 1426869 w 12011240"/>
              <a:gd name="connsiteY3155" fmla="*/ 963792 h 6782094"/>
              <a:gd name="connsiteX3156" fmla="*/ 1444869 w 12011240"/>
              <a:gd name="connsiteY3156" fmla="*/ 981792 h 6782094"/>
              <a:gd name="connsiteX3157" fmla="*/ 1426869 w 12011240"/>
              <a:gd name="connsiteY3157" fmla="*/ 999792 h 6782094"/>
              <a:gd name="connsiteX3158" fmla="*/ 1408869 w 12011240"/>
              <a:gd name="connsiteY3158" fmla="*/ 981792 h 6782094"/>
              <a:gd name="connsiteX3159" fmla="*/ 1426869 w 12011240"/>
              <a:gd name="connsiteY3159" fmla="*/ 963792 h 6782094"/>
              <a:gd name="connsiteX3160" fmla="*/ 1074653 w 12011240"/>
              <a:gd name="connsiteY3160" fmla="*/ 963790 h 6782094"/>
              <a:gd name="connsiteX3161" fmla="*/ 1092653 w 12011240"/>
              <a:gd name="connsiteY3161" fmla="*/ 981790 h 6782094"/>
              <a:gd name="connsiteX3162" fmla="*/ 1074653 w 12011240"/>
              <a:gd name="connsiteY3162" fmla="*/ 999790 h 6782094"/>
              <a:gd name="connsiteX3163" fmla="*/ 1056653 w 12011240"/>
              <a:gd name="connsiteY3163" fmla="*/ 981790 h 6782094"/>
              <a:gd name="connsiteX3164" fmla="*/ 1074653 w 12011240"/>
              <a:gd name="connsiteY3164" fmla="*/ 963790 h 6782094"/>
              <a:gd name="connsiteX3165" fmla="*/ 722437 w 12011240"/>
              <a:gd name="connsiteY3165" fmla="*/ 963789 h 6782094"/>
              <a:gd name="connsiteX3166" fmla="*/ 740437 w 12011240"/>
              <a:gd name="connsiteY3166" fmla="*/ 981788 h 6782094"/>
              <a:gd name="connsiteX3167" fmla="*/ 722437 w 12011240"/>
              <a:gd name="connsiteY3167" fmla="*/ 999788 h 6782094"/>
              <a:gd name="connsiteX3168" fmla="*/ 704437 w 12011240"/>
              <a:gd name="connsiteY3168" fmla="*/ 981788 h 6782094"/>
              <a:gd name="connsiteX3169" fmla="*/ 722437 w 12011240"/>
              <a:gd name="connsiteY3169" fmla="*/ 963789 h 6782094"/>
              <a:gd name="connsiteX3170" fmla="*/ 370220 w 12011240"/>
              <a:gd name="connsiteY3170" fmla="*/ 963787 h 6782094"/>
              <a:gd name="connsiteX3171" fmla="*/ 388220 w 12011240"/>
              <a:gd name="connsiteY3171" fmla="*/ 981786 h 6782094"/>
              <a:gd name="connsiteX3172" fmla="*/ 370220 w 12011240"/>
              <a:gd name="connsiteY3172" fmla="*/ 999786 h 6782094"/>
              <a:gd name="connsiteX3173" fmla="*/ 352221 w 12011240"/>
              <a:gd name="connsiteY3173" fmla="*/ 981786 h 6782094"/>
              <a:gd name="connsiteX3174" fmla="*/ 370220 w 12011240"/>
              <a:gd name="connsiteY3174" fmla="*/ 963787 h 6782094"/>
              <a:gd name="connsiteX3175" fmla="*/ 18004 w 12011240"/>
              <a:gd name="connsiteY3175" fmla="*/ 963785 h 6782094"/>
              <a:gd name="connsiteX3176" fmla="*/ 36004 w 12011240"/>
              <a:gd name="connsiteY3176" fmla="*/ 981785 h 6782094"/>
              <a:gd name="connsiteX3177" fmla="*/ 18004 w 12011240"/>
              <a:gd name="connsiteY3177" fmla="*/ 999784 h 6782094"/>
              <a:gd name="connsiteX3178" fmla="*/ 4 w 12011240"/>
              <a:gd name="connsiteY3178" fmla="*/ 981785 h 6782094"/>
              <a:gd name="connsiteX3179" fmla="*/ 18004 w 12011240"/>
              <a:gd name="connsiteY3179" fmla="*/ 963785 h 6782094"/>
              <a:gd name="connsiteX3180" fmla="*/ 2131306 w 12011240"/>
              <a:gd name="connsiteY3180" fmla="*/ 963783 h 6782094"/>
              <a:gd name="connsiteX3181" fmla="*/ 2149304 w 12011240"/>
              <a:gd name="connsiteY3181" fmla="*/ 981783 h 6782094"/>
              <a:gd name="connsiteX3182" fmla="*/ 2131306 w 12011240"/>
              <a:gd name="connsiteY3182" fmla="*/ 999782 h 6782094"/>
              <a:gd name="connsiteX3183" fmla="*/ 2113308 w 12011240"/>
              <a:gd name="connsiteY3183" fmla="*/ 981783 h 6782094"/>
              <a:gd name="connsiteX3184" fmla="*/ 2131306 w 12011240"/>
              <a:gd name="connsiteY3184" fmla="*/ 963783 h 6782094"/>
              <a:gd name="connsiteX3185" fmla="*/ 2483515 w 12011240"/>
              <a:gd name="connsiteY3185" fmla="*/ 963781 h 6782094"/>
              <a:gd name="connsiteX3186" fmla="*/ 2501515 w 12011240"/>
              <a:gd name="connsiteY3186" fmla="*/ 981781 h 6782094"/>
              <a:gd name="connsiteX3187" fmla="*/ 2483515 w 12011240"/>
              <a:gd name="connsiteY3187" fmla="*/ 999780 h 6782094"/>
              <a:gd name="connsiteX3188" fmla="*/ 2465513 w 12011240"/>
              <a:gd name="connsiteY3188" fmla="*/ 981781 h 6782094"/>
              <a:gd name="connsiteX3189" fmla="*/ 2483515 w 12011240"/>
              <a:gd name="connsiteY3189" fmla="*/ 963781 h 6782094"/>
              <a:gd name="connsiteX3190" fmla="*/ 2835724 w 12011240"/>
              <a:gd name="connsiteY3190" fmla="*/ 963779 h 6782094"/>
              <a:gd name="connsiteX3191" fmla="*/ 2853725 w 12011240"/>
              <a:gd name="connsiteY3191" fmla="*/ 981779 h 6782094"/>
              <a:gd name="connsiteX3192" fmla="*/ 2835724 w 12011240"/>
              <a:gd name="connsiteY3192" fmla="*/ 999778 h 6782094"/>
              <a:gd name="connsiteX3193" fmla="*/ 2817725 w 12011240"/>
              <a:gd name="connsiteY3193" fmla="*/ 981779 h 6782094"/>
              <a:gd name="connsiteX3194" fmla="*/ 2835724 w 12011240"/>
              <a:gd name="connsiteY3194" fmla="*/ 963779 h 6782094"/>
              <a:gd name="connsiteX3195" fmla="*/ 4948954 w 12011240"/>
              <a:gd name="connsiteY3195" fmla="*/ 963777 h 6782094"/>
              <a:gd name="connsiteX3196" fmla="*/ 4966949 w 12011240"/>
              <a:gd name="connsiteY3196" fmla="*/ 981777 h 6782094"/>
              <a:gd name="connsiteX3197" fmla="*/ 4948954 w 12011240"/>
              <a:gd name="connsiteY3197" fmla="*/ 999776 h 6782094"/>
              <a:gd name="connsiteX3198" fmla="*/ 4930959 w 12011240"/>
              <a:gd name="connsiteY3198" fmla="*/ 981777 h 6782094"/>
              <a:gd name="connsiteX3199" fmla="*/ 4948954 w 12011240"/>
              <a:gd name="connsiteY3199" fmla="*/ 963777 h 6782094"/>
              <a:gd name="connsiteX3200" fmla="*/ 4596737 w 12011240"/>
              <a:gd name="connsiteY3200" fmla="*/ 963775 h 6782094"/>
              <a:gd name="connsiteX3201" fmla="*/ 4614736 w 12011240"/>
              <a:gd name="connsiteY3201" fmla="*/ 981775 h 6782094"/>
              <a:gd name="connsiteX3202" fmla="*/ 4596737 w 12011240"/>
              <a:gd name="connsiteY3202" fmla="*/ 999774 h 6782094"/>
              <a:gd name="connsiteX3203" fmla="*/ 4578732 w 12011240"/>
              <a:gd name="connsiteY3203" fmla="*/ 981775 h 6782094"/>
              <a:gd name="connsiteX3204" fmla="*/ 4596737 w 12011240"/>
              <a:gd name="connsiteY3204" fmla="*/ 963775 h 6782094"/>
              <a:gd name="connsiteX3205" fmla="*/ 4244511 w 12011240"/>
              <a:gd name="connsiteY3205" fmla="*/ 963773 h 6782094"/>
              <a:gd name="connsiteX3206" fmla="*/ 4262513 w 12011240"/>
              <a:gd name="connsiteY3206" fmla="*/ 981773 h 6782094"/>
              <a:gd name="connsiteX3207" fmla="*/ 4244511 w 12011240"/>
              <a:gd name="connsiteY3207" fmla="*/ 999773 h 6782094"/>
              <a:gd name="connsiteX3208" fmla="*/ 4226509 w 12011240"/>
              <a:gd name="connsiteY3208" fmla="*/ 981773 h 6782094"/>
              <a:gd name="connsiteX3209" fmla="*/ 4244511 w 12011240"/>
              <a:gd name="connsiteY3209" fmla="*/ 963773 h 6782094"/>
              <a:gd name="connsiteX3210" fmla="*/ 3892360 w 12011240"/>
              <a:gd name="connsiteY3210" fmla="*/ 963771 h 6782094"/>
              <a:gd name="connsiteX3211" fmla="*/ 3910362 w 12011240"/>
              <a:gd name="connsiteY3211" fmla="*/ 981771 h 6782094"/>
              <a:gd name="connsiteX3212" fmla="*/ 3892360 w 12011240"/>
              <a:gd name="connsiteY3212" fmla="*/ 999771 h 6782094"/>
              <a:gd name="connsiteX3213" fmla="*/ 3874358 w 12011240"/>
              <a:gd name="connsiteY3213" fmla="*/ 981771 h 6782094"/>
              <a:gd name="connsiteX3214" fmla="*/ 3892360 w 12011240"/>
              <a:gd name="connsiteY3214" fmla="*/ 963771 h 6782094"/>
              <a:gd name="connsiteX3215" fmla="*/ 3540109 w 12011240"/>
              <a:gd name="connsiteY3215" fmla="*/ 963769 h 6782094"/>
              <a:gd name="connsiteX3216" fmla="*/ 3558108 w 12011240"/>
              <a:gd name="connsiteY3216" fmla="*/ 981769 h 6782094"/>
              <a:gd name="connsiteX3217" fmla="*/ 3540109 w 12011240"/>
              <a:gd name="connsiteY3217" fmla="*/ 999769 h 6782094"/>
              <a:gd name="connsiteX3218" fmla="*/ 3522114 w 12011240"/>
              <a:gd name="connsiteY3218" fmla="*/ 981769 h 6782094"/>
              <a:gd name="connsiteX3219" fmla="*/ 3540109 w 12011240"/>
              <a:gd name="connsiteY3219" fmla="*/ 963769 h 6782094"/>
              <a:gd name="connsiteX3220" fmla="*/ 3187943 w 12011240"/>
              <a:gd name="connsiteY3220" fmla="*/ 963767 h 6782094"/>
              <a:gd name="connsiteX3221" fmla="*/ 3205942 w 12011240"/>
              <a:gd name="connsiteY3221" fmla="*/ 981767 h 6782094"/>
              <a:gd name="connsiteX3222" fmla="*/ 3187943 w 12011240"/>
              <a:gd name="connsiteY3222" fmla="*/ 999767 h 6782094"/>
              <a:gd name="connsiteX3223" fmla="*/ 3169945 w 12011240"/>
              <a:gd name="connsiteY3223" fmla="*/ 981767 h 6782094"/>
              <a:gd name="connsiteX3224" fmla="*/ 3187943 w 12011240"/>
              <a:gd name="connsiteY3224" fmla="*/ 963767 h 6782094"/>
              <a:gd name="connsiteX3225" fmla="*/ 5301162 w 12011240"/>
              <a:gd name="connsiteY3225" fmla="*/ 963765 h 6782094"/>
              <a:gd name="connsiteX3226" fmla="*/ 5319162 w 12011240"/>
              <a:gd name="connsiteY3226" fmla="*/ 981765 h 6782094"/>
              <a:gd name="connsiteX3227" fmla="*/ 5301162 w 12011240"/>
              <a:gd name="connsiteY3227" fmla="*/ 999765 h 6782094"/>
              <a:gd name="connsiteX3228" fmla="*/ 5283159 w 12011240"/>
              <a:gd name="connsiteY3228" fmla="*/ 981765 h 6782094"/>
              <a:gd name="connsiteX3229" fmla="*/ 5301162 w 12011240"/>
              <a:gd name="connsiteY3229" fmla="*/ 963765 h 6782094"/>
              <a:gd name="connsiteX3230" fmla="*/ 5653361 w 12011240"/>
              <a:gd name="connsiteY3230" fmla="*/ 963764 h 6782094"/>
              <a:gd name="connsiteX3231" fmla="*/ 5671360 w 12011240"/>
              <a:gd name="connsiteY3231" fmla="*/ 981764 h 6782094"/>
              <a:gd name="connsiteX3232" fmla="*/ 5653361 w 12011240"/>
              <a:gd name="connsiteY3232" fmla="*/ 999763 h 6782094"/>
              <a:gd name="connsiteX3233" fmla="*/ 5635362 w 12011240"/>
              <a:gd name="connsiteY3233" fmla="*/ 981764 h 6782094"/>
              <a:gd name="connsiteX3234" fmla="*/ 5653361 w 12011240"/>
              <a:gd name="connsiteY3234" fmla="*/ 963764 h 6782094"/>
              <a:gd name="connsiteX3235" fmla="*/ 6005562 w 12011240"/>
              <a:gd name="connsiteY3235" fmla="*/ 963762 h 6782094"/>
              <a:gd name="connsiteX3236" fmla="*/ 6023559 w 12011240"/>
              <a:gd name="connsiteY3236" fmla="*/ 981762 h 6782094"/>
              <a:gd name="connsiteX3237" fmla="*/ 6005562 w 12011240"/>
              <a:gd name="connsiteY3237" fmla="*/ 999761 h 6782094"/>
              <a:gd name="connsiteX3238" fmla="*/ 5987561 w 12011240"/>
              <a:gd name="connsiteY3238" fmla="*/ 981762 h 6782094"/>
              <a:gd name="connsiteX3239" fmla="*/ 6005562 w 12011240"/>
              <a:gd name="connsiteY3239" fmla="*/ 963762 h 6782094"/>
              <a:gd name="connsiteX3240" fmla="*/ 8118855 w 12011240"/>
              <a:gd name="connsiteY3240" fmla="*/ 963760 h 6782094"/>
              <a:gd name="connsiteX3241" fmla="*/ 8136855 w 12011240"/>
              <a:gd name="connsiteY3241" fmla="*/ 981760 h 6782094"/>
              <a:gd name="connsiteX3242" fmla="*/ 8118855 w 12011240"/>
              <a:gd name="connsiteY3242" fmla="*/ 999759 h 6782094"/>
              <a:gd name="connsiteX3243" fmla="*/ 8100855 w 12011240"/>
              <a:gd name="connsiteY3243" fmla="*/ 981760 h 6782094"/>
              <a:gd name="connsiteX3244" fmla="*/ 8118855 w 12011240"/>
              <a:gd name="connsiteY3244" fmla="*/ 963760 h 6782094"/>
              <a:gd name="connsiteX3245" fmla="*/ 7766639 w 12011240"/>
              <a:gd name="connsiteY3245" fmla="*/ 963758 h 6782094"/>
              <a:gd name="connsiteX3246" fmla="*/ 7784639 w 12011240"/>
              <a:gd name="connsiteY3246" fmla="*/ 981758 h 6782094"/>
              <a:gd name="connsiteX3247" fmla="*/ 7766639 w 12011240"/>
              <a:gd name="connsiteY3247" fmla="*/ 999757 h 6782094"/>
              <a:gd name="connsiteX3248" fmla="*/ 7748639 w 12011240"/>
              <a:gd name="connsiteY3248" fmla="*/ 981758 h 6782094"/>
              <a:gd name="connsiteX3249" fmla="*/ 7766639 w 12011240"/>
              <a:gd name="connsiteY3249" fmla="*/ 963758 h 6782094"/>
              <a:gd name="connsiteX3250" fmla="*/ 7414423 w 12011240"/>
              <a:gd name="connsiteY3250" fmla="*/ 963756 h 6782094"/>
              <a:gd name="connsiteX3251" fmla="*/ 7432423 w 12011240"/>
              <a:gd name="connsiteY3251" fmla="*/ 981756 h 6782094"/>
              <a:gd name="connsiteX3252" fmla="*/ 7414423 w 12011240"/>
              <a:gd name="connsiteY3252" fmla="*/ 999755 h 6782094"/>
              <a:gd name="connsiteX3253" fmla="*/ 7396423 w 12011240"/>
              <a:gd name="connsiteY3253" fmla="*/ 981756 h 6782094"/>
              <a:gd name="connsiteX3254" fmla="*/ 7414423 w 12011240"/>
              <a:gd name="connsiteY3254" fmla="*/ 963756 h 6782094"/>
              <a:gd name="connsiteX3255" fmla="*/ 7062207 w 12011240"/>
              <a:gd name="connsiteY3255" fmla="*/ 963754 h 6782094"/>
              <a:gd name="connsiteX3256" fmla="*/ 7080207 w 12011240"/>
              <a:gd name="connsiteY3256" fmla="*/ 981754 h 6782094"/>
              <a:gd name="connsiteX3257" fmla="*/ 7062207 w 12011240"/>
              <a:gd name="connsiteY3257" fmla="*/ 999754 h 6782094"/>
              <a:gd name="connsiteX3258" fmla="*/ 7044207 w 12011240"/>
              <a:gd name="connsiteY3258" fmla="*/ 981754 h 6782094"/>
              <a:gd name="connsiteX3259" fmla="*/ 7062207 w 12011240"/>
              <a:gd name="connsiteY3259" fmla="*/ 963754 h 6782094"/>
              <a:gd name="connsiteX3260" fmla="*/ 6709991 w 12011240"/>
              <a:gd name="connsiteY3260" fmla="*/ 963752 h 6782094"/>
              <a:gd name="connsiteX3261" fmla="*/ 6727991 w 12011240"/>
              <a:gd name="connsiteY3261" fmla="*/ 981752 h 6782094"/>
              <a:gd name="connsiteX3262" fmla="*/ 6709991 w 12011240"/>
              <a:gd name="connsiteY3262" fmla="*/ 999752 h 6782094"/>
              <a:gd name="connsiteX3263" fmla="*/ 6691991 w 12011240"/>
              <a:gd name="connsiteY3263" fmla="*/ 981752 h 6782094"/>
              <a:gd name="connsiteX3264" fmla="*/ 6709991 w 12011240"/>
              <a:gd name="connsiteY3264" fmla="*/ 963752 h 6782094"/>
              <a:gd name="connsiteX3265" fmla="*/ 6357775 w 12011240"/>
              <a:gd name="connsiteY3265" fmla="*/ 963750 h 6782094"/>
              <a:gd name="connsiteX3266" fmla="*/ 6375775 w 12011240"/>
              <a:gd name="connsiteY3266" fmla="*/ 981750 h 6782094"/>
              <a:gd name="connsiteX3267" fmla="*/ 6357775 w 12011240"/>
              <a:gd name="connsiteY3267" fmla="*/ 999750 h 6782094"/>
              <a:gd name="connsiteX3268" fmla="*/ 6339775 w 12011240"/>
              <a:gd name="connsiteY3268" fmla="*/ 981750 h 6782094"/>
              <a:gd name="connsiteX3269" fmla="*/ 6357775 w 12011240"/>
              <a:gd name="connsiteY3269" fmla="*/ 963750 h 6782094"/>
              <a:gd name="connsiteX3270" fmla="*/ 8471071 w 12011240"/>
              <a:gd name="connsiteY3270" fmla="*/ 963748 h 6782094"/>
              <a:gd name="connsiteX3271" fmla="*/ 8489071 w 12011240"/>
              <a:gd name="connsiteY3271" fmla="*/ 981748 h 6782094"/>
              <a:gd name="connsiteX3272" fmla="*/ 8471071 w 12011240"/>
              <a:gd name="connsiteY3272" fmla="*/ 999748 h 6782094"/>
              <a:gd name="connsiteX3273" fmla="*/ 8453071 w 12011240"/>
              <a:gd name="connsiteY3273" fmla="*/ 981748 h 6782094"/>
              <a:gd name="connsiteX3274" fmla="*/ 8471071 w 12011240"/>
              <a:gd name="connsiteY3274" fmla="*/ 963748 h 6782094"/>
              <a:gd name="connsiteX3275" fmla="*/ 8823287 w 12011240"/>
              <a:gd name="connsiteY3275" fmla="*/ 963746 h 6782094"/>
              <a:gd name="connsiteX3276" fmla="*/ 8841287 w 12011240"/>
              <a:gd name="connsiteY3276" fmla="*/ 981746 h 6782094"/>
              <a:gd name="connsiteX3277" fmla="*/ 8823287 w 12011240"/>
              <a:gd name="connsiteY3277" fmla="*/ 999746 h 6782094"/>
              <a:gd name="connsiteX3278" fmla="*/ 8805287 w 12011240"/>
              <a:gd name="connsiteY3278" fmla="*/ 981746 h 6782094"/>
              <a:gd name="connsiteX3279" fmla="*/ 8823287 w 12011240"/>
              <a:gd name="connsiteY3279" fmla="*/ 963746 h 6782094"/>
              <a:gd name="connsiteX3280" fmla="*/ 9175503 w 12011240"/>
              <a:gd name="connsiteY3280" fmla="*/ 963744 h 6782094"/>
              <a:gd name="connsiteX3281" fmla="*/ 9193503 w 12011240"/>
              <a:gd name="connsiteY3281" fmla="*/ 981744 h 6782094"/>
              <a:gd name="connsiteX3282" fmla="*/ 9175503 w 12011240"/>
              <a:gd name="connsiteY3282" fmla="*/ 999744 h 6782094"/>
              <a:gd name="connsiteX3283" fmla="*/ 9157503 w 12011240"/>
              <a:gd name="connsiteY3283" fmla="*/ 981744 h 6782094"/>
              <a:gd name="connsiteX3284" fmla="*/ 9175503 w 12011240"/>
              <a:gd name="connsiteY3284" fmla="*/ 963744 h 6782094"/>
              <a:gd name="connsiteX3285" fmla="*/ 11288799 w 12011240"/>
              <a:gd name="connsiteY3285" fmla="*/ 963742 h 6782094"/>
              <a:gd name="connsiteX3286" fmla="*/ 11306799 w 12011240"/>
              <a:gd name="connsiteY3286" fmla="*/ 981742 h 6782094"/>
              <a:gd name="connsiteX3287" fmla="*/ 11288799 w 12011240"/>
              <a:gd name="connsiteY3287" fmla="*/ 999742 h 6782094"/>
              <a:gd name="connsiteX3288" fmla="*/ 11270799 w 12011240"/>
              <a:gd name="connsiteY3288" fmla="*/ 981742 h 6782094"/>
              <a:gd name="connsiteX3289" fmla="*/ 11288799 w 12011240"/>
              <a:gd name="connsiteY3289" fmla="*/ 963742 h 6782094"/>
              <a:gd name="connsiteX3290" fmla="*/ 10936583 w 12011240"/>
              <a:gd name="connsiteY3290" fmla="*/ 963740 h 6782094"/>
              <a:gd name="connsiteX3291" fmla="*/ 10954583 w 12011240"/>
              <a:gd name="connsiteY3291" fmla="*/ 981740 h 6782094"/>
              <a:gd name="connsiteX3292" fmla="*/ 10936583 w 12011240"/>
              <a:gd name="connsiteY3292" fmla="*/ 999740 h 6782094"/>
              <a:gd name="connsiteX3293" fmla="*/ 10918583 w 12011240"/>
              <a:gd name="connsiteY3293" fmla="*/ 981740 h 6782094"/>
              <a:gd name="connsiteX3294" fmla="*/ 10936583 w 12011240"/>
              <a:gd name="connsiteY3294" fmla="*/ 963740 h 6782094"/>
              <a:gd name="connsiteX3295" fmla="*/ 10584367 w 12011240"/>
              <a:gd name="connsiteY3295" fmla="*/ 963738 h 6782094"/>
              <a:gd name="connsiteX3296" fmla="*/ 10602367 w 12011240"/>
              <a:gd name="connsiteY3296" fmla="*/ 981738 h 6782094"/>
              <a:gd name="connsiteX3297" fmla="*/ 10584367 w 12011240"/>
              <a:gd name="connsiteY3297" fmla="*/ 999738 h 6782094"/>
              <a:gd name="connsiteX3298" fmla="*/ 10566367 w 12011240"/>
              <a:gd name="connsiteY3298" fmla="*/ 981738 h 6782094"/>
              <a:gd name="connsiteX3299" fmla="*/ 10584367 w 12011240"/>
              <a:gd name="connsiteY3299" fmla="*/ 963738 h 6782094"/>
              <a:gd name="connsiteX3300" fmla="*/ 10232151 w 12011240"/>
              <a:gd name="connsiteY3300" fmla="*/ 963737 h 6782094"/>
              <a:gd name="connsiteX3301" fmla="*/ 10250151 w 12011240"/>
              <a:gd name="connsiteY3301" fmla="*/ 981737 h 6782094"/>
              <a:gd name="connsiteX3302" fmla="*/ 10232151 w 12011240"/>
              <a:gd name="connsiteY3302" fmla="*/ 999736 h 6782094"/>
              <a:gd name="connsiteX3303" fmla="*/ 10214151 w 12011240"/>
              <a:gd name="connsiteY3303" fmla="*/ 981737 h 6782094"/>
              <a:gd name="connsiteX3304" fmla="*/ 10232151 w 12011240"/>
              <a:gd name="connsiteY3304" fmla="*/ 963737 h 6782094"/>
              <a:gd name="connsiteX3305" fmla="*/ 9879935 w 12011240"/>
              <a:gd name="connsiteY3305" fmla="*/ 963735 h 6782094"/>
              <a:gd name="connsiteX3306" fmla="*/ 9897935 w 12011240"/>
              <a:gd name="connsiteY3306" fmla="*/ 981735 h 6782094"/>
              <a:gd name="connsiteX3307" fmla="*/ 9879935 w 12011240"/>
              <a:gd name="connsiteY3307" fmla="*/ 999735 h 6782094"/>
              <a:gd name="connsiteX3308" fmla="*/ 9861935 w 12011240"/>
              <a:gd name="connsiteY3308" fmla="*/ 981735 h 6782094"/>
              <a:gd name="connsiteX3309" fmla="*/ 9879935 w 12011240"/>
              <a:gd name="connsiteY3309" fmla="*/ 963735 h 6782094"/>
              <a:gd name="connsiteX3310" fmla="*/ 9527719 w 12011240"/>
              <a:gd name="connsiteY3310" fmla="*/ 963733 h 6782094"/>
              <a:gd name="connsiteX3311" fmla="*/ 9545719 w 12011240"/>
              <a:gd name="connsiteY3311" fmla="*/ 981733 h 6782094"/>
              <a:gd name="connsiteX3312" fmla="*/ 9527719 w 12011240"/>
              <a:gd name="connsiteY3312" fmla="*/ 999733 h 6782094"/>
              <a:gd name="connsiteX3313" fmla="*/ 9509719 w 12011240"/>
              <a:gd name="connsiteY3313" fmla="*/ 981733 h 6782094"/>
              <a:gd name="connsiteX3314" fmla="*/ 9527719 w 12011240"/>
              <a:gd name="connsiteY3314" fmla="*/ 963733 h 6782094"/>
              <a:gd name="connsiteX3315" fmla="*/ 11641015 w 12011240"/>
              <a:gd name="connsiteY3315" fmla="*/ 963731 h 6782094"/>
              <a:gd name="connsiteX3316" fmla="*/ 11659015 w 12011240"/>
              <a:gd name="connsiteY3316" fmla="*/ 981731 h 6782094"/>
              <a:gd name="connsiteX3317" fmla="*/ 11641015 w 12011240"/>
              <a:gd name="connsiteY3317" fmla="*/ 999731 h 6782094"/>
              <a:gd name="connsiteX3318" fmla="*/ 11623015 w 12011240"/>
              <a:gd name="connsiteY3318" fmla="*/ 981731 h 6782094"/>
              <a:gd name="connsiteX3319" fmla="*/ 11641015 w 12011240"/>
              <a:gd name="connsiteY3319" fmla="*/ 963731 h 6782094"/>
              <a:gd name="connsiteX3320" fmla="*/ 11993240 w 12011240"/>
              <a:gd name="connsiteY3320" fmla="*/ 963729 h 6782094"/>
              <a:gd name="connsiteX3321" fmla="*/ 12011240 w 12011240"/>
              <a:gd name="connsiteY3321" fmla="*/ 981729 h 6782094"/>
              <a:gd name="connsiteX3322" fmla="*/ 11993240 w 12011240"/>
              <a:gd name="connsiteY3322" fmla="*/ 999729 h 6782094"/>
              <a:gd name="connsiteX3323" fmla="*/ 11975240 w 12011240"/>
              <a:gd name="connsiteY3323" fmla="*/ 981729 h 6782094"/>
              <a:gd name="connsiteX3324" fmla="*/ 11993240 w 12011240"/>
              <a:gd name="connsiteY3324" fmla="*/ 963729 h 6782094"/>
              <a:gd name="connsiteX3325" fmla="*/ 1779084 w 12011240"/>
              <a:gd name="connsiteY3325" fmla="*/ 642553 h 6782094"/>
              <a:gd name="connsiteX3326" fmla="*/ 1797083 w 12011240"/>
              <a:gd name="connsiteY3326" fmla="*/ 660553 h 6782094"/>
              <a:gd name="connsiteX3327" fmla="*/ 1779084 w 12011240"/>
              <a:gd name="connsiteY3327" fmla="*/ 678553 h 6782094"/>
              <a:gd name="connsiteX3328" fmla="*/ 1761083 w 12011240"/>
              <a:gd name="connsiteY3328" fmla="*/ 660553 h 6782094"/>
              <a:gd name="connsiteX3329" fmla="*/ 1779084 w 12011240"/>
              <a:gd name="connsiteY3329" fmla="*/ 642553 h 6782094"/>
              <a:gd name="connsiteX3330" fmla="*/ 1426866 w 12011240"/>
              <a:gd name="connsiteY3330" fmla="*/ 642551 h 6782094"/>
              <a:gd name="connsiteX3331" fmla="*/ 1444866 w 12011240"/>
              <a:gd name="connsiteY3331" fmla="*/ 660551 h 6782094"/>
              <a:gd name="connsiteX3332" fmla="*/ 1426866 w 12011240"/>
              <a:gd name="connsiteY3332" fmla="*/ 678551 h 6782094"/>
              <a:gd name="connsiteX3333" fmla="*/ 1408866 w 12011240"/>
              <a:gd name="connsiteY3333" fmla="*/ 660551 h 6782094"/>
              <a:gd name="connsiteX3334" fmla="*/ 1426866 w 12011240"/>
              <a:gd name="connsiteY3334" fmla="*/ 642551 h 6782094"/>
              <a:gd name="connsiteX3335" fmla="*/ 1074650 w 12011240"/>
              <a:gd name="connsiteY3335" fmla="*/ 642549 h 6782094"/>
              <a:gd name="connsiteX3336" fmla="*/ 1092650 w 12011240"/>
              <a:gd name="connsiteY3336" fmla="*/ 660549 h 6782094"/>
              <a:gd name="connsiteX3337" fmla="*/ 1074650 w 12011240"/>
              <a:gd name="connsiteY3337" fmla="*/ 678549 h 6782094"/>
              <a:gd name="connsiteX3338" fmla="*/ 1056650 w 12011240"/>
              <a:gd name="connsiteY3338" fmla="*/ 660549 h 6782094"/>
              <a:gd name="connsiteX3339" fmla="*/ 1074650 w 12011240"/>
              <a:gd name="connsiteY3339" fmla="*/ 642549 h 6782094"/>
              <a:gd name="connsiteX3340" fmla="*/ 722434 w 12011240"/>
              <a:gd name="connsiteY3340" fmla="*/ 642547 h 6782094"/>
              <a:gd name="connsiteX3341" fmla="*/ 740433 w 12011240"/>
              <a:gd name="connsiteY3341" fmla="*/ 660547 h 6782094"/>
              <a:gd name="connsiteX3342" fmla="*/ 722434 w 12011240"/>
              <a:gd name="connsiteY3342" fmla="*/ 678547 h 6782094"/>
              <a:gd name="connsiteX3343" fmla="*/ 704434 w 12011240"/>
              <a:gd name="connsiteY3343" fmla="*/ 660547 h 6782094"/>
              <a:gd name="connsiteX3344" fmla="*/ 722434 w 12011240"/>
              <a:gd name="connsiteY3344" fmla="*/ 642547 h 6782094"/>
              <a:gd name="connsiteX3345" fmla="*/ 370217 w 12011240"/>
              <a:gd name="connsiteY3345" fmla="*/ 642545 h 6782094"/>
              <a:gd name="connsiteX3346" fmla="*/ 388217 w 12011240"/>
              <a:gd name="connsiteY3346" fmla="*/ 660545 h 6782094"/>
              <a:gd name="connsiteX3347" fmla="*/ 370217 w 12011240"/>
              <a:gd name="connsiteY3347" fmla="*/ 678545 h 6782094"/>
              <a:gd name="connsiteX3348" fmla="*/ 352217 w 12011240"/>
              <a:gd name="connsiteY3348" fmla="*/ 660545 h 6782094"/>
              <a:gd name="connsiteX3349" fmla="*/ 370217 w 12011240"/>
              <a:gd name="connsiteY3349" fmla="*/ 642545 h 6782094"/>
              <a:gd name="connsiteX3350" fmla="*/ 18000 w 12011240"/>
              <a:gd name="connsiteY3350" fmla="*/ 642543 h 6782094"/>
              <a:gd name="connsiteX3351" fmla="*/ 36000 w 12011240"/>
              <a:gd name="connsiteY3351" fmla="*/ 660543 h 6782094"/>
              <a:gd name="connsiteX3352" fmla="*/ 18000 w 12011240"/>
              <a:gd name="connsiteY3352" fmla="*/ 678543 h 6782094"/>
              <a:gd name="connsiteX3353" fmla="*/ 1 w 12011240"/>
              <a:gd name="connsiteY3353" fmla="*/ 660543 h 6782094"/>
              <a:gd name="connsiteX3354" fmla="*/ 18000 w 12011240"/>
              <a:gd name="connsiteY3354" fmla="*/ 642543 h 6782094"/>
              <a:gd name="connsiteX3355" fmla="*/ 2131302 w 12011240"/>
              <a:gd name="connsiteY3355" fmla="*/ 642541 h 6782094"/>
              <a:gd name="connsiteX3356" fmla="*/ 2149302 w 12011240"/>
              <a:gd name="connsiteY3356" fmla="*/ 660541 h 6782094"/>
              <a:gd name="connsiteX3357" fmla="*/ 2131302 w 12011240"/>
              <a:gd name="connsiteY3357" fmla="*/ 678541 h 6782094"/>
              <a:gd name="connsiteX3358" fmla="*/ 2113305 w 12011240"/>
              <a:gd name="connsiteY3358" fmla="*/ 660541 h 6782094"/>
              <a:gd name="connsiteX3359" fmla="*/ 2131302 w 12011240"/>
              <a:gd name="connsiteY3359" fmla="*/ 642541 h 6782094"/>
              <a:gd name="connsiteX3360" fmla="*/ 2483513 w 12011240"/>
              <a:gd name="connsiteY3360" fmla="*/ 642539 h 6782094"/>
              <a:gd name="connsiteX3361" fmla="*/ 2501512 w 12011240"/>
              <a:gd name="connsiteY3361" fmla="*/ 660539 h 6782094"/>
              <a:gd name="connsiteX3362" fmla="*/ 2483513 w 12011240"/>
              <a:gd name="connsiteY3362" fmla="*/ 678539 h 6782094"/>
              <a:gd name="connsiteX3363" fmla="*/ 2465508 w 12011240"/>
              <a:gd name="connsiteY3363" fmla="*/ 660539 h 6782094"/>
              <a:gd name="connsiteX3364" fmla="*/ 2483513 w 12011240"/>
              <a:gd name="connsiteY3364" fmla="*/ 642539 h 6782094"/>
              <a:gd name="connsiteX3365" fmla="*/ 2835721 w 12011240"/>
              <a:gd name="connsiteY3365" fmla="*/ 642537 h 6782094"/>
              <a:gd name="connsiteX3366" fmla="*/ 2853722 w 12011240"/>
              <a:gd name="connsiteY3366" fmla="*/ 660537 h 6782094"/>
              <a:gd name="connsiteX3367" fmla="*/ 2835721 w 12011240"/>
              <a:gd name="connsiteY3367" fmla="*/ 678537 h 6782094"/>
              <a:gd name="connsiteX3368" fmla="*/ 2817721 w 12011240"/>
              <a:gd name="connsiteY3368" fmla="*/ 660537 h 6782094"/>
              <a:gd name="connsiteX3369" fmla="*/ 2835721 w 12011240"/>
              <a:gd name="connsiteY3369" fmla="*/ 642537 h 6782094"/>
              <a:gd name="connsiteX3370" fmla="*/ 4948952 w 12011240"/>
              <a:gd name="connsiteY3370" fmla="*/ 642535 h 6782094"/>
              <a:gd name="connsiteX3371" fmla="*/ 4966948 w 12011240"/>
              <a:gd name="connsiteY3371" fmla="*/ 660535 h 6782094"/>
              <a:gd name="connsiteX3372" fmla="*/ 4948952 w 12011240"/>
              <a:gd name="connsiteY3372" fmla="*/ 678535 h 6782094"/>
              <a:gd name="connsiteX3373" fmla="*/ 4930957 w 12011240"/>
              <a:gd name="connsiteY3373" fmla="*/ 660535 h 6782094"/>
              <a:gd name="connsiteX3374" fmla="*/ 4948952 w 12011240"/>
              <a:gd name="connsiteY3374" fmla="*/ 642535 h 6782094"/>
              <a:gd name="connsiteX3375" fmla="*/ 4596735 w 12011240"/>
              <a:gd name="connsiteY3375" fmla="*/ 642533 h 6782094"/>
              <a:gd name="connsiteX3376" fmla="*/ 4614734 w 12011240"/>
              <a:gd name="connsiteY3376" fmla="*/ 660533 h 6782094"/>
              <a:gd name="connsiteX3377" fmla="*/ 4596735 w 12011240"/>
              <a:gd name="connsiteY3377" fmla="*/ 678533 h 6782094"/>
              <a:gd name="connsiteX3378" fmla="*/ 4578730 w 12011240"/>
              <a:gd name="connsiteY3378" fmla="*/ 660533 h 6782094"/>
              <a:gd name="connsiteX3379" fmla="*/ 4596735 w 12011240"/>
              <a:gd name="connsiteY3379" fmla="*/ 642533 h 6782094"/>
              <a:gd name="connsiteX3380" fmla="*/ 4244509 w 12011240"/>
              <a:gd name="connsiteY3380" fmla="*/ 642531 h 6782094"/>
              <a:gd name="connsiteX3381" fmla="*/ 4262511 w 12011240"/>
              <a:gd name="connsiteY3381" fmla="*/ 660531 h 6782094"/>
              <a:gd name="connsiteX3382" fmla="*/ 4244509 w 12011240"/>
              <a:gd name="connsiteY3382" fmla="*/ 678531 h 6782094"/>
              <a:gd name="connsiteX3383" fmla="*/ 4226507 w 12011240"/>
              <a:gd name="connsiteY3383" fmla="*/ 660531 h 6782094"/>
              <a:gd name="connsiteX3384" fmla="*/ 4244509 w 12011240"/>
              <a:gd name="connsiteY3384" fmla="*/ 642531 h 6782094"/>
              <a:gd name="connsiteX3385" fmla="*/ 3892356 w 12011240"/>
              <a:gd name="connsiteY3385" fmla="*/ 642529 h 6782094"/>
              <a:gd name="connsiteX3386" fmla="*/ 3910358 w 12011240"/>
              <a:gd name="connsiteY3386" fmla="*/ 660529 h 6782094"/>
              <a:gd name="connsiteX3387" fmla="*/ 3892356 w 12011240"/>
              <a:gd name="connsiteY3387" fmla="*/ 678529 h 6782094"/>
              <a:gd name="connsiteX3388" fmla="*/ 3874355 w 12011240"/>
              <a:gd name="connsiteY3388" fmla="*/ 660529 h 6782094"/>
              <a:gd name="connsiteX3389" fmla="*/ 3892356 w 12011240"/>
              <a:gd name="connsiteY3389" fmla="*/ 642529 h 6782094"/>
              <a:gd name="connsiteX3390" fmla="*/ 3540108 w 12011240"/>
              <a:gd name="connsiteY3390" fmla="*/ 642527 h 6782094"/>
              <a:gd name="connsiteX3391" fmla="*/ 3558105 w 12011240"/>
              <a:gd name="connsiteY3391" fmla="*/ 660527 h 6782094"/>
              <a:gd name="connsiteX3392" fmla="*/ 3540108 w 12011240"/>
              <a:gd name="connsiteY3392" fmla="*/ 678527 h 6782094"/>
              <a:gd name="connsiteX3393" fmla="*/ 3522110 w 12011240"/>
              <a:gd name="connsiteY3393" fmla="*/ 660527 h 6782094"/>
              <a:gd name="connsiteX3394" fmla="*/ 3540108 w 12011240"/>
              <a:gd name="connsiteY3394" fmla="*/ 642527 h 6782094"/>
              <a:gd name="connsiteX3395" fmla="*/ 3187939 w 12011240"/>
              <a:gd name="connsiteY3395" fmla="*/ 642525 h 6782094"/>
              <a:gd name="connsiteX3396" fmla="*/ 3205936 w 12011240"/>
              <a:gd name="connsiteY3396" fmla="*/ 660525 h 6782094"/>
              <a:gd name="connsiteX3397" fmla="*/ 3187939 w 12011240"/>
              <a:gd name="connsiteY3397" fmla="*/ 678525 h 6782094"/>
              <a:gd name="connsiteX3398" fmla="*/ 3169940 w 12011240"/>
              <a:gd name="connsiteY3398" fmla="*/ 660525 h 6782094"/>
              <a:gd name="connsiteX3399" fmla="*/ 3187939 w 12011240"/>
              <a:gd name="connsiteY3399" fmla="*/ 642525 h 6782094"/>
              <a:gd name="connsiteX3400" fmla="*/ 5301158 w 12011240"/>
              <a:gd name="connsiteY3400" fmla="*/ 642523 h 6782094"/>
              <a:gd name="connsiteX3401" fmla="*/ 5319160 w 12011240"/>
              <a:gd name="connsiteY3401" fmla="*/ 660523 h 6782094"/>
              <a:gd name="connsiteX3402" fmla="*/ 5301158 w 12011240"/>
              <a:gd name="connsiteY3402" fmla="*/ 678523 h 6782094"/>
              <a:gd name="connsiteX3403" fmla="*/ 5283156 w 12011240"/>
              <a:gd name="connsiteY3403" fmla="*/ 660523 h 6782094"/>
              <a:gd name="connsiteX3404" fmla="*/ 5301158 w 12011240"/>
              <a:gd name="connsiteY3404" fmla="*/ 642523 h 6782094"/>
              <a:gd name="connsiteX3405" fmla="*/ 5653360 w 12011240"/>
              <a:gd name="connsiteY3405" fmla="*/ 642521 h 6782094"/>
              <a:gd name="connsiteX3406" fmla="*/ 5671359 w 12011240"/>
              <a:gd name="connsiteY3406" fmla="*/ 660521 h 6782094"/>
              <a:gd name="connsiteX3407" fmla="*/ 5653360 w 12011240"/>
              <a:gd name="connsiteY3407" fmla="*/ 678521 h 6782094"/>
              <a:gd name="connsiteX3408" fmla="*/ 5635361 w 12011240"/>
              <a:gd name="connsiteY3408" fmla="*/ 660521 h 6782094"/>
              <a:gd name="connsiteX3409" fmla="*/ 5653360 w 12011240"/>
              <a:gd name="connsiteY3409" fmla="*/ 642521 h 6782094"/>
              <a:gd name="connsiteX3410" fmla="*/ 6005562 w 12011240"/>
              <a:gd name="connsiteY3410" fmla="*/ 642519 h 6782094"/>
              <a:gd name="connsiteX3411" fmla="*/ 6023559 w 12011240"/>
              <a:gd name="connsiteY3411" fmla="*/ 660519 h 6782094"/>
              <a:gd name="connsiteX3412" fmla="*/ 6005562 w 12011240"/>
              <a:gd name="connsiteY3412" fmla="*/ 678519 h 6782094"/>
              <a:gd name="connsiteX3413" fmla="*/ 5987561 w 12011240"/>
              <a:gd name="connsiteY3413" fmla="*/ 660519 h 6782094"/>
              <a:gd name="connsiteX3414" fmla="*/ 6005562 w 12011240"/>
              <a:gd name="connsiteY3414" fmla="*/ 642519 h 6782094"/>
              <a:gd name="connsiteX3415" fmla="*/ 8118855 w 12011240"/>
              <a:gd name="connsiteY3415" fmla="*/ 642517 h 6782094"/>
              <a:gd name="connsiteX3416" fmla="*/ 8136855 w 12011240"/>
              <a:gd name="connsiteY3416" fmla="*/ 660517 h 6782094"/>
              <a:gd name="connsiteX3417" fmla="*/ 8118855 w 12011240"/>
              <a:gd name="connsiteY3417" fmla="*/ 678517 h 6782094"/>
              <a:gd name="connsiteX3418" fmla="*/ 8100855 w 12011240"/>
              <a:gd name="connsiteY3418" fmla="*/ 660517 h 6782094"/>
              <a:gd name="connsiteX3419" fmla="*/ 8118855 w 12011240"/>
              <a:gd name="connsiteY3419" fmla="*/ 642517 h 6782094"/>
              <a:gd name="connsiteX3420" fmla="*/ 7766639 w 12011240"/>
              <a:gd name="connsiteY3420" fmla="*/ 642515 h 6782094"/>
              <a:gd name="connsiteX3421" fmla="*/ 7784639 w 12011240"/>
              <a:gd name="connsiteY3421" fmla="*/ 660515 h 6782094"/>
              <a:gd name="connsiteX3422" fmla="*/ 7766639 w 12011240"/>
              <a:gd name="connsiteY3422" fmla="*/ 678515 h 6782094"/>
              <a:gd name="connsiteX3423" fmla="*/ 7748639 w 12011240"/>
              <a:gd name="connsiteY3423" fmla="*/ 660515 h 6782094"/>
              <a:gd name="connsiteX3424" fmla="*/ 7766639 w 12011240"/>
              <a:gd name="connsiteY3424" fmla="*/ 642515 h 6782094"/>
              <a:gd name="connsiteX3425" fmla="*/ 7414423 w 12011240"/>
              <a:gd name="connsiteY3425" fmla="*/ 642513 h 6782094"/>
              <a:gd name="connsiteX3426" fmla="*/ 7432423 w 12011240"/>
              <a:gd name="connsiteY3426" fmla="*/ 660513 h 6782094"/>
              <a:gd name="connsiteX3427" fmla="*/ 7414423 w 12011240"/>
              <a:gd name="connsiteY3427" fmla="*/ 678513 h 6782094"/>
              <a:gd name="connsiteX3428" fmla="*/ 7396423 w 12011240"/>
              <a:gd name="connsiteY3428" fmla="*/ 660513 h 6782094"/>
              <a:gd name="connsiteX3429" fmla="*/ 7414423 w 12011240"/>
              <a:gd name="connsiteY3429" fmla="*/ 642513 h 6782094"/>
              <a:gd name="connsiteX3430" fmla="*/ 7062207 w 12011240"/>
              <a:gd name="connsiteY3430" fmla="*/ 642511 h 6782094"/>
              <a:gd name="connsiteX3431" fmla="*/ 7080207 w 12011240"/>
              <a:gd name="connsiteY3431" fmla="*/ 660510 h 6782094"/>
              <a:gd name="connsiteX3432" fmla="*/ 7062207 w 12011240"/>
              <a:gd name="connsiteY3432" fmla="*/ 678510 h 6782094"/>
              <a:gd name="connsiteX3433" fmla="*/ 7044207 w 12011240"/>
              <a:gd name="connsiteY3433" fmla="*/ 660510 h 6782094"/>
              <a:gd name="connsiteX3434" fmla="*/ 7062207 w 12011240"/>
              <a:gd name="connsiteY3434" fmla="*/ 642511 h 6782094"/>
              <a:gd name="connsiteX3435" fmla="*/ 6709991 w 12011240"/>
              <a:gd name="connsiteY3435" fmla="*/ 642508 h 6782094"/>
              <a:gd name="connsiteX3436" fmla="*/ 6727991 w 12011240"/>
              <a:gd name="connsiteY3436" fmla="*/ 660508 h 6782094"/>
              <a:gd name="connsiteX3437" fmla="*/ 6709991 w 12011240"/>
              <a:gd name="connsiteY3437" fmla="*/ 678508 h 6782094"/>
              <a:gd name="connsiteX3438" fmla="*/ 6691991 w 12011240"/>
              <a:gd name="connsiteY3438" fmla="*/ 660508 h 6782094"/>
              <a:gd name="connsiteX3439" fmla="*/ 6709991 w 12011240"/>
              <a:gd name="connsiteY3439" fmla="*/ 642508 h 6782094"/>
              <a:gd name="connsiteX3440" fmla="*/ 6357775 w 12011240"/>
              <a:gd name="connsiteY3440" fmla="*/ 642506 h 6782094"/>
              <a:gd name="connsiteX3441" fmla="*/ 6375775 w 12011240"/>
              <a:gd name="connsiteY3441" fmla="*/ 660506 h 6782094"/>
              <a:gd name="connsiteX3442" fmla="*/ 6357775 w 12011240"/>
              <a:gd name="connsiteY3442" fmla="*/ 678506 h 6782094"/>
              <a:gd name="connsiteX3443" fmla="*/ 6339775 w 12011240"/>
              <a:gd name="connsiteY3443" fmla="*/ 660506 h 6782094"/>
              <a:gd name="connsiteX3444" fmla="*/ 6357775 w 12011240"/>
              <a:gd name="connsiteY3444" fmla="*/ 642506 h 6782094"/>
              <a:gd name="connsiteX3445" fmla="*/ 8471071 w 12011240"/>
              <a:gd name="connsiteY3445" fmla="*/ 642504 h 6782094"/>
              <a:gd name="connsiteX3446" fmla="*/ 8489071 w 12011240"/>
              <a:gd name="connsiteY3446" fmla="*/ 660504 h 6782094"/>
              <a:gd name="connsiteX3447" fmla="*/ 8471071 w 12011240"/>
              <a:gd name="connsiteY3447" fmla="*/ 678504 h 6782094"/>
              <a:gd name="connsiteX3448" fmla="*/ 8453071 w 12011240"/>
              <a:gd name="connsiteY3448" fmla="*/ 660504 h 6782094"/>
              <a:gd name="connsiteX3449" fmla="*/ 8471071 w 12011240"/>
              <a:gd name="connsiteY3449" fmla="*/ 642504 h 6782094"/>
              <a:gd name="connsiteX3450" fmla="*/ 8823287 w 12011240"/>
              <a:gd name="connsiteY3450" fmla="*/ 642502 h 6782094"/>
              <a:gd name="connsiteX3451" fmla="*/ 8841287 w 12011240"/>
              <a:gd name="connsiteY3451" fmla="*/ 660502 h 6782094"/>
              <a:gd name="connsiteX3452" fmla="*/ 8823287 w 12011240"/>
              <a:gd name="connsiteY3452" fmla="*/ 678502 h 6782094"/>
              <a:gd name="connsiteX3453" fmla="*/ 8805287 w 12011240"/>
              <a:gd name="connsiteY3453" fmla="*/ 660502 h 6782094"/>
              <a:gd name="connsiteX3454" fmla="*/ 8823287 w 12011240"/>
              <a:gd name="connsiteY3454" fmla="*/ 642502 h 6782094"/>
              <a:gd name="connsiteX3455" fmla="*/ 9175503 w 12011240"/>
              <a:gd name="connsiteY3455" fmla="*/ 642500 h 6782094"/>
              <a:gd name="connsiteX3456" fmla="*/ 9193503 w 12011240"/>
              <a:gd name="connsiteY3456" fmla="*/ 660500 h 6782094"/>
              <a:gd name="connsiteX3457" fmla="*/ 9175503 w 12011240"/>
              <a:gd name="connsiteY3457" fmla="*/ 678500 h 6782094"/>
              <a:gd name="connsiteX3458" fmla="*/ 9157503 w 12011240"/>
              <a:gd name="connsiteY3458" fmla="*/ 660500 h 6782094"/>
              <a:gd name="connsiteX3459" fmla="*/ 9175503 w 12011240"/>
              <a:gd name="connsiteY3459" fmla="*/ 642500 h 6782094"/>
              <a:gd name="connsiteX3460" fmla="*/ 11288799 w 12011240"/>
              <a:gd name="connsiteY3460" fmla="*/ 642498 h 6782094"/>
              <a:gd name="connsiteX3461" fmla="*/ 11306799 w 12011240"/>
              <a:gd name="connsiteY3461" fmla="*/ 660498 h 6782094"/>
              <a:gd name="connsiteX3462" fmla="*/ 11288799 w 12011240"/>
              <a:gd name="connsiteY3462" fmla="*/ 678498 h 6782094"/>
              <a:gd name="connsiteX3463" fmla="*/ 11270799 w 12011240"/>
              <a:gd name="connsiteY3463" fmla="*/ 660498 h 6782094"/>
              <a:gd name="connsiteX3464" fmla="*/ 11288799 w 12011240"/>
              <a:gd name="connsiteY3464" fmla="*/ 642498 h 6782094"/>
              <a:gd name="connsiteX3465" fmla="*/ 10936583 w 12011240"/>
              <a:gd name="connsiteY3465" fmla="*/ 642496 h 6782094"/>
              <a:gd name="connsiteX3466" fmla="*/ 10954583 w 12011240"/>
              <a:gd name="connsiteY3466" fmla="*/ 660496 h 6782094"/>
              <a:gd name="connsiteX3467" fmla="*/ 10936583 w 12011240"/>
              <a:gd name="connsiteY3467" fmla="*/ 678496 h 6782094"/>
              <a:gd name="connsiteX3468" fmla="*/ 10918583 w 12011240"/>
              <a:gd name="connsiteY3468" fmla="*/ 660496 h 6782094"/>
              <a:gd name="connsiteX3469" fmla="*/ 10936583 w 12011240"/>
              <a:gd name="connsiteY3469" fmla="*/ 642496 h 6782094"/>
              <a:gd name="connsiteX3470" fmla="*/ 10584367 w 12011240"/>
              <a:gd name="connsiteY3470" fmla="*/ 642494 h 6782094"/>
              <a:gd name="connsiteX3471" fmla="*/ 10602367 w 12011240"/>
              <a:gd name="connsiteY3471" fmla="*/ 660494 h 6782094"/>
              <a:gd name="connsiteX3472" fmla="*/ 10584367 w 12011240"/>
              <a:gd name="connsiteY3472" fmla="*/ 678494 h 6782094"/>
              <a:gd name="connsiteX3473" fmla="*/ 10566367 w 12011240"/>
              <a:gd name="connsiteY3473" fmla="*/ 660494 h 6782094"/>
              <a:gd name="connsiteX3474" fmla="*/ 10584367 w 12011240"/>
              <a:gd name="connsiteY3474" fmla="*/ 642494 h 6782094"/>
              <a:gd name="connsiteX3475" fmla="*/ 10232151 w 12011240"/>
              <a:gd name="connsiteY3475" fmla="*/ 642492 h 6782094"/>
              <a:gd name="connsiteX3476" fmla="*/ 10250151 w 12011240"/>
              <a:gd name="connsiteY3476" fmla="*/ 660492 h 6782094"/>
              <a:gd name="connsiteX3477" fmla="*/ 10232151 w 12011240"/>
              <a:gd name="connsiteY3477" fmla="*/ 678492 h 6782094"/>
              <a:gd name="connsiteX3478" fmla="*/ 10214151 w 12011240"/>
              <a:gd name="connsiteY3478" fmla="*/ 660492 h 6782094"/>
              <a:gd name="connsiteX3479" fmla="*/ 10232151 w 12011240"/>
              <a:gd name="connsiteY3479" fmla="*/ 642492 h 6782094"/>
              <a:gd name="connsiteX3480" fmla="*/ 9879935 w 12011240"/>
              <a:gd name="connsiteY3480" fmla="*/ 642490 h 6782094"/>
              <a:gd name="connsiteX3481" fmla="*/ 9897935 w 12011240"/>
              <a:gd name="connsiteY3481" fmla="*/ 660490 h 6782094"/>
              <a:gd name="connsiteX3482" fmla="*/ 9879935 w 12011240"/>
              <a:gd name="connsiteY3482" fmla="*/ 678490 h 6782094"/>
              <a:gd name="connsiteX3483" fmla="*/ 9861935 w 12011240"/>
              <a:gd name="connsiteY3483" fmla="*/ 660490 h 6782094"/>
              <a:gd name="connsiteX3484" fmla="*/ 9879935 w 12011240"/>
              <a:gd name="connsiteY3484" fmla="*/ 642490 h 6782094"/>
              <a:gd name="connsiteX3485" fmla="*/ 9527719 w 12011240"/>
              <a:gd name="connsiteY3485" fmla="*/ 642488 h 6782094"/>
              <a:gd name="connsiteX3486" fmla="*/ 9545719 w 12011240"/>
              <a:gd name="connsiteY3486" fmla="*/ 660488 h 6782094"/>
              <a:gd name="connsiteX3487" fmla="*/ 9527719 w 12011240"/>
              <a:gd name="connsiteY3487" fmla="*/ 678488 h 6782094"/>
              <a:gd name="connsiteX3488" fmla="*/ 9509719 w 12011240"/>
              <a:gd name="connsiteY3488" fmla="*/ 660488 h 6782094"/>
              <a:gd name="connsiteX3489" fmla="*/ 9527719 w 12011240"/>
              <a:gd name="connsiteY3489" fmla="*/ 642488 h 6782094"/>
              <a:gd name="connsiteX3490" fmla="*/ 11641015 w 12011240"/>
              <a:gd name="connsiteY3490" fmla="*/ 642486 h 6782094"/>
              <a:gd name="connsiteX3491" fmla="*/ 11659015 w 12011240"/>
              <a:gd name="connsiteY3491" fmla="*/ 660486 h 6782094"/>
              <a:gd name="connsiteX3492" fmla="*/ 11641015 w 12011240"/>
              <a:gd name="connsiteY3492" fmla="*/ 678486 h 6782094"/>
              <a:gd name="connsiteX3493" fmla="*/ 11623015 w 12011240"/>
              <a:gd name="connsiteY3493" fmla="*/ 660486 h 6782094"/>
              <a:gd name="connsiteX3494" fmla="*/ 11641015 w 12011240"/>
              <a:gd name="connsiteY3494" fmla="*/ 642486 h 6782094"/>
              <a:gd name="connsiteX3495" fmla="*/ 11993240 w 12011240"/>
              <a:gd name="connsiteY3495" fmla="*/ 642484 h 6782094"/>
              <a:gd name="connsiteX3496" fmla="*/ 12011240 w 12011240"/>
              <a:gd name="connsiteY3496" fmla="*/ 660484 h 6782094"/>
              <a:gd name="connsiteX3497" fmla="*/ 11993240 w 12011240"/>
              <a:gd name="connsiteY3497" fmla="*/ 678484 h 6782094"/>
              <a:gd name="connsiteX3498" fmla="*/ 11975240 w 12011240"/>
              <a:gd name="connsiteY3498" fmla="*/ 660484 h 6782094"/>
              <a:gd name="connsiteX3499" fmla="*/ 11993240 w 12011240"/>
              <a:gd name="connsiteY3499" fmla="*/ 642484 h 6782094"/>
              <a:gd name="connsiteX3500" fmla="*/ 1779084 w 12011240"/>
              <a:gd name="connsiteY3500" fmla="*/ 321313 h 6782094"/>
              <a:gd name="connsiteX3501" fmla="*/ 1797082 w 12011240"/>
              <a:gd name="connsiteY3501" fmla="*/ 339313 h 6782094"/>
              <a:gd name="connsiteX3502" fmla="*/ 1779084 w 12011240"/>
              <a:gd name="connsiteY3502" fmla="*/ 357313 h 6782094"/>
              <a:gd name="connsiteX3503" fmla="*/ 1761082 w 12011240"/>
              <a:gd name="connsiteY3503" fmla="*/ 339313 h 6782094"/>
              <a:gd name="connsiteX3504" fmla="*/ 1779084 w 12011240"/>
              <a:gd name="connsiteY3504" fmla="*/ 321313 h 6782094"/>
              <a:gd name="connsiteX3505" fmla="*/ 1426866 w 12011240"/>
              <a:gd name="connsiteY3505" fmla="*/ 321311 h 6782094"/>
              <a:gd name="connsiteX3506" fmla="*/ 1444866 w 12011240"/>
              <a:gd name="connsiteY3506" fmla="*/ 339311 h 6782094"/>
              <a:gd name="connsiteX3507" fmla="*/ 1426866 w 12011240"/>
              <a:gd name="connsiteY3507" fmla="*/ 357311 h 6782094"/>
              <a:gd name="connsiteX3508" fmla="*/ 1408866 w 12011240"/>
              <a:gd name="connsiteY3508" fmla="*/ 339311 h 6782094"/>
              <a:gd name="connsiteX3509" fmla="*/ 1426866 w 12011240"/>
              <a:gd name="connsiteY3509" fmla="*/ 321311 h 6782094"/>
              <a:gd name="connsiteX3510" fmla="*/ 1074650 w 12011240"/>
              <a:gd name="connsiteY3510" fmla="*/ 321309 h 6782094"/>
              <a:gd name="connsiteX3511" fmla="*/ 1092650 w 12011240"/>
              <a:gd name="connsiteY3511" fmla="*/ 339309 h 6782094"/>
              <a:gd name="connsiteX3512" fmla="*/ 1074650 w 12011240"/>
              <a:gd name="connsiteY3512" fmla="*/ 357309 h 6782094"/>
              <a:gd name="connsiteX3513" fmla="*/ 1056650 w 12011240"/>
              <a:gd name="connsiteY3513" fmla="*/ 339309 h 6782094"/>
              <a:gd name="connsiteX3514" fmla="*/ 1074650 w 12011240"/>
              <a:gd name="connsiteY3514" fmla="*/ 321309 h 6782094"/>
              <a:gd name="connsiteX3515" fmla="*/ 722433 w 12011240"/>
              <a:gd name="connsiteY3515" fmla="*/ 321307 h 6782094"/>
              <a:gd name="connsiteX3516" fmla="*/ 740433 w 12011240"/>
              <a:gd name="connsiteY3516" fmla="*/ 339307 h 6782094"/>
              <a:gd name="connsiteX3517" fmla="*/ 722433 w 12011240"/>
              <a:gd name="connsiteY3517" fmla="*/ 357307 h 6782094"/>
              <a:gd name="connsiteX3518" fmla="*/ 704434 w 12011240"/>
              <a:gd name="connsiteY3518" fmla="*/ 339307 h 6782094"/>
              <a:gd name="connsiteX3519" fmla="*/ 722433 w 12011240"/>
              <a:gd name="connsiteY3519" fmla="*/ 321307 h 6782094"/>
              <a:gd name="connsiteX3520" fmla="*/ 370217 w 12011240"/>
              <a:gd name="connsiteY3520" fmla="*/ 321305 h 6782094"/>
              <a:gd name="connsiteX3521" fmla="*/ 388217 w 12011240"/>
              <a:gd name="connsiteY3521" fmla="*/ 339305 h 6782094"/>
              <a:gd name="connsiteX3522" fmla="*/ 370217 w 12011240"/>
              <a:gd name="connsiteY3522" fmla="*/ 357305 h 6782094"/>
              <a:gd name="connsiteX3523" fmla="*/ 352217 w 12011240"/>
              <a:gd name="connsiteY3523" fmla="*/ 339305 h 6782094"/>
              <a:gd name="connsiteX3524" fmla="*/ 370217 w 12011240"/>
              <a:gd name="connsiteY3524" fmla="*/ 321305 h 6782094"/>
              <a:gd name="connsiteX3525" fmla="*/ 18000 w 12011240"/>
              <a:gd name="connsiteY3525" fmla="*/ 321303 h 6782094"/>
              <a:gd name="connsiteX3526" fmla="*/ 36000 w 12011240"/>
              <a:gd name="connsiteY3526" fmla="*/ 339303 h 6782094"/>
              <a:gd name="connsiteX3527" fmla="*/ 18000 w 12011240"/>
              <a:gd name="connsiteY3527" fmla="*/ 357303 h 6782094"/>
              <a:gd name="connsiteX3528" fmla="*/ 0 w 12011240"/>
              <a:gd name="connsiteY3528" fmla="*/ 339303 h 6782094"/>
              <a:gd name="connsiteX3529" fmla="*/ 18000 w 12011240"/>
              <a:gd name="connsiteY3529" fmla="*/ 321303 h 6782094"/>
              <a:gd name="connsiteX3530" fmla="*/ 2131302 w 12011240"/>
              <a:gd name="connsiteY3530" fmla="*/ 321301 h 6782094"/>
              <a:gd name="connsiteX3531" fmla="*/ 2149302 w 12011240"/>
              <a:gd name="connsiteY3531" fmla="*/ 339300 h 6782094"/>
              <a:gd name="connsiteX3532" fmla="*/ 2131302 w 12011240"/>
              <a:gd name="connsiteY3532" fmla="*/ 357301 h 6782094"/>
              <a:gd name="connsiteX3533" fmla="*/ 2113305 w 12011240"/>
              <a:gd name="connsiteY3533" fmla="*/ 339300 h 6782094"/>
              <a:gd name="connsiteX3534" fmla="*/ 2131302 w 12011240"/>
              <a:gd name="connsiteY3534" fmla="*/ 321301 h 6782094"/>
              <a:gd name="connsiteX3535" fmla="*/ 2483513 w 12011240"/>
              <a:gd name="connsiteY3535" fmla="*/ 321298 h 6782094"/>
              <a:gd name="connsiteX3536" fmla="*/ 2501512 w 12011240"/>
              <a:gd name="connsiteY3536" fmla="*/ 339298 h 6782094"/>
              <a:gd name="connsiteX3537" fmla="*/ 2483513 w 12011240"/>
              <a:gd name="connsiteY3537" fmla="*/ 357298 h 6782094"/>
              <a:gd name="connsiteX3538" fmla="*/ 2465508 w 12011240"/>
              <a:gd name="connsiteY3538" fmla="*/ 339298 h 6782094"/>
              <a:gd name="connsiteX3539" fmla="*/ 2483513 w 12011240"/>
              <a:gd name="connsiteY3539" fmla="*/ 321298 h 6782094"/>
              <a:gd name="connsiteX3540" fmla="*/ 2835721 w 12011240"/>
              <a:gd name="connsiteY3540" fmla="*/ 321296 h 6782094"/>
              <a:gd name="connsiteX3541" fmla="*/ 2853722 w 12011240"/>
              <a:gd name="connsiteY3541" fmla="*/ 339296 h 6782094"/>
              <a:gd name="connsiteX3542" fmla="*/ 2835721 w 12011240"/>
              <a:gd name="connsiteY3542" fmla="*/ 357296 h 6782094"/>
              <a:gd name="connsiteX3543" fmla="*/ 2817721 w 12011240"/>
              <a:gd name="connsiteY3543" fmla="*/ 339296 h 6782094"/>
              <a:gd name="connsiteX3544" fmla="*/ 2835721 w 12011240"/>
              <a:gd name="connsiteY3544" fmla="*/ 321296 h 6782094"/>
              <a:gd name="connsiteX3545" fmla="*/ 4948952 w 12011240"/>
              <a:gd name="connsiteY3545" fmla="*/ 321294 h 6782094"/>
              <a:gd name="connsiteX3546" fmla="*/ 4966947 w 12011240"/>
              <a:gd name="connsiteY3546" fmla="*/ 339294 h 6782094"/>
              <a:gd name="connsiteX3547" fmla="*/ 4948952 w 12011240"/>
              <a:gd name="connsiteY3547" fmla="*/ 357294 h 6782094"/>
              <a:gd name="connsiteX3548" fmla="*/ 4930957 w 12011240"/>
              <a:gd name="connsiteY3548" fmla="*/ 339294 h 6782094"/>
              <a:gd name="connsiteX3549" fmla="*/ 4948952 w 12011240"/>
              <a:gd name="connsiteY3549" fmla="*/ 321294 h 6782094"/>
              <a:gd name="connsiteX3550" fmla="*/ 4596735 w 12011240"/>
              <a:gd name="connsiteY3550" fmla="*/ 321292 h 6782094"/>
              <a:gd name="connsiteX3551" fmla="*/ 4614734 w 12011240"/>
              <a:gd name="connsiteY3551" fmla="*/ 339292 h 6782094"/>
              <a:gd name="connsiteX3552" fmla="*/ 4596735 w 12011240"/>
              <a:gd name="connsiteY3552" fmla="*/ 357292 h 6782094"/>
              <a:gd name="connsiteX3553" fmla="*/ 4578730 w 12011240"/>
              <a:gd name="connsiteY3553" fmla="*/ 339292 h 6782094"/>
              <a:gd name="connsiteX3554" fmla="*/ 4596735 w 12011240"/>
              <a:gd name="connsiteY3554" fmla="*/ 321292 h 6782094"/>
              <a:gd name="connsiteX3555" fmla="*/ 4244509 w 12011240"/>
              <a:gd name="connsiteY3555" fmla="*/ 321290 h 6782094"/>
              <a:gd name="connsiteX3556" fmla="*/ 4262511 w 12011240"/>
              <a:gd name="connsiteY3556" fmla="*/ 339290 h 6782094"/>
              <a:gd name="connsiteX3557" fmla="*/ 4244509 w 12011240"/>
              <a:gd name="connsiteY3557" fmla="*/ 357290 h 6782094"/>
              <a:gd name="connsiteX3558" fmla="*/ 4226507 w 12011240"/>
              <a:gd name="connsiteY3558" fmla="*/ 339290 h 6782094"/>
              <a:gd name="connsiteX3559" fmla="*/ 4244509 w 12011240"/>
              <a:gd name="connsiteY3559" fmla="*/ 321290 h 6782094"/>
              <a:gd name="connsiteX3560" fmla="*/ 3892356 w 12011240"/>
              <a:gd name="connsiteY3560" fmla="*/ 321288 h 6782094"/>
              <a:gd name="connsiteX3561" fmla="*/ 3910357 w 12011240"/>
              <a:gd name="connsiteY3561" fmla="*/ 339288 h 6782094"/>
              <a:gd name="connsiteX3562" fmla="*/ 3892356 w 12011240"/>
              <a:gd name="connsiteY3562" fmla="*/ 357288 h 6782094"/>
              <a:gd name="connsiteX3563" fmla="*/ 3874355 w 12011240"/>
              <a:gd name="connsiteY3563" fmla="*/ 339288 h 6782094"/>
              <a:gd name="connsiteX3564" fmla="*/ 3892356 w 12011240"/>
              <a:gd name="connsiteY3564" fmla="*/ 321288 h 6782094"/>
              <a:gd name="connsiteX3565" fmla="*/ 3540108 w 12011240"/>
              <a:gd name="connsiteY3565" fmla="*/ 321286 h 6782094"/>
              <a:gd name="connsiteX3566" fmla="*/ 3558105 w 12011240"/>
              <a:gd name="connsiteY3566" fmla="*/ 339286 h 6782094"/>
              <a:gd name="connsiteX3567" fmla="*/ 3540108 w 12011240"/>
              <a:gd name="connsiteY3567" fmla="*/ 357286 h 6782094"/>
              <a:gd name="connsiteX3568" fmla="*/ 3522110 w 12011240"/>
              <a:gd name="connsiteY3568" fmla="*/ 339286 h 6782094"/>
              <a:gd name="connsiteX3569" fmla="*/ 3540108 w 12011240"/>
              <a:gd name="connsiteY3569" fmla="*/ 321286 h 6782094"/>
              <a:gd name="connsiteX3570" fmla="*/ 3187939 w 12011240"/>
              <a:gd name="connsiteY3570" fmla="*/ 321284 h 6782094"/>
              <a:gd name="connsiteX3571" fmla="*/ 3205936 w 12011240"/>
              <a:gd name="connsiteY3571" fmla="*/ 339284 h 6782094"/>
              <a:gd name="connsiteX3572" fmla="*/ 3187939 w 12011240"/>
              <a:gd name="connsiteY3572" fmla="*/ 357284 h 6782094"/>
              <a:gd name="connsiteX3573" fmla="*/ 3169940 w 12011240"/>
              <a:gd name="connsiteY3573" fmla="*/ 339284 h 6782094"/>
              <a:gd name="connsiteX3574" fmla="*/ 3187939 w 12011240"/>
              <a:gd name="connsiteY3574" fmla="*/ 321284 h 6782094"/>
              <a:gd name="connsiteX3575" fmla="*/ 5301158 w 12011240"/>
              <a:gd name="connsiteY3575" fmla="*/ 321281 h 6782094"/>
              <a:gd name="connsiteX3576" fmla="*/ 5319160 w 12011240"/>
              <a:gd name="connsiteY3576" fmla="*/ 339281 h 6782094"/>
              <a:gd name="connsiteX3577" fmla="*/ 5301158 w 12011240"/>
              <a:gd name="connsiteY3577" fmla="*/ 357281 h 6782094"/>
              <a:gd name="connsiteX3578" fmla="*/ 5283156 w 12011240"/>
              <a:gd name="connsiteY3578" fmla="*/ 339281 h 6782094"/>
              <a:gd name="connsiteX3579" fmla="*/ 5301158 w 12011240"/>
              <a:gd name="connsiteY3579" fmla="*/ 321281 h 6782094"/>
              <a:gd name="connsiteX3580" fmla="*/ 5653360 w 12011240"/>
              <a:gd name="connsiteY3580" fmla="*/ 321279 h 6782094"/>
              <a:gd name="connsiteX3581" fmla="*/ 5671359 w 12011240"/>
              <a:gd name="connsiteY3581" fmla="*/ 339279 h 6782094"/>
              <a:gd name="connsiteX3582" fmla="*/ 5653360 w 12011240"/>
              <a:gd name="connsiteY3582" fmla="*/ 357279 h 6782094"/>
              <a:gd name="connsiteX3583" fmla="*/ 5635361 w 12011240"/>
              <a:gd name="connsiteY3583" fmla="*/ 339279 h 6782094"/>
              <a:gd name="connsiteX3584" fmla="*/ 5653360 w 12011240"/>
              <a:gd name="connsiteY3584" fmla="*/ 321279 h 6782094"/>
              <a:gd name="connsiteX3585" fmla="*/ 6005562 w 12011240"/>
              <a:gd name="connsiteY3585" fmla="*/ 321277 h 6782094"/>
              <a:gd name="connsiteX3586" fmla="*/ 6023559 w 12011240"/>
              <a:gd name="connsiteY3586" fmla="*/ 339277 h 6782094"/>
              <a:gd name="connsiteX3587" fmla="*/ 6005562 w 12011240"/>
              <a:gd name="connsiteY3587" fmla="*/ 357277 h 6782094"/>
              <a:gd name="connsiteX3588" fmla="*/ 5987561 w 12011240"/>
              <a:gd name="connsiteY3588" fmla="*/ 339277 h 6782094"/>
              <a:gd name="connsiteX3589" fmla="*/ 6005562 w 12011240"/>
              <a:gd name="connsiteY3589" fmla="*/ 321277 h 6782094"/>
              <a:gd name="connsiteX3590" fmla="*/ 8118855 w 12011240"/>
              <a:gd name="connsiteY3590" fmla="*/ 321275 h 6782094"/>
              <a:gd name="connsiteX3591" fmla="*/ 8136855 w 12011240"/>
              <a:gd name="connsiteY3591" fmla="*/ 339275 h 6782094"/>
              <a:gd name="connsiteX3592" fmla="*/ 8118855 w 12011240"/>
              <a:gd name="connsiteY3592" fmla="*/ 357275 h 6782094"/>
              <a:gd name="connsiteX3593" fmla="*/ 8100855 w 12011240"/>
              <a:gd name="connsiteY3593" fmla="*/ 339275 h 6782094"/>
              <a:gd name="connsiteX3594" fmla="*/ 8118855 w 12011240"/>
              <a:gd name="connsiteY3594" fmla="*/ 321275 h 6782094"/>
              <a:gd name="connsiteX3595" fmla="*/ 7766639 w 12011240"/>
              <a:gd name="connsiteY3595" fmla="*/ 321273 h 6782094"/>
              <a:gd name="connsiteX3596" fmla="*/ 7784639 w 12011240"/>
              <a:gd name="connsiteY3596" fmla="*/ 339273 h 6782094"/>
              <a:gd name="connsiteX3597" fmla="*/ 7766639 w 12011240"/>
              <a:gd name="connsiteY3597" fmla="*/ 357273 h 6782094"/>
              <a:gd name="connsiteX3598" fmla="*/ 7748639 w 12011240"/>
              <a:gd name="connsiteY3598" fmla="*/ 339273 h 6782094"/>
              <a:gd name="connsiteX3599" fmla="*/ 7766639 w 12011240"/>
              <a:gd name="connsiteY3599" fmla="*/ 321273 h 6782094"/>
              <a:gd name="connsiteX3600" fmla="*/ 7414423 w 12011240"/>
              <a:gd name="connsiteY3600" fmla="*/ 321271 h 6782094"/>
              <a:gd name="connsiteX3601" fmla="*/ 7432423 w 12011240"/>
              <a:gd name="connsiteY3601" fmla="*/ 339271 h 6782094"/>
              <a:gd name="connsiteX3602" fmla="*/ 7414423 w 12011240"/>
              <a:gd name="connsiteY3602" fmla="*/ 357271 h 6782094"/>
              <a:gd name="connsiteX3603" fmla="*/ 7396423 w 12011240"/>
              <a:gd name="connsiteY3603" fmla="*/ 339271 h 6782094"/>
              <a:gd name="connsiteX3604" fmla="*/ 7414423 w 12011240"/>
              <a:gd name="connsiteY3604" fmla="*/ 321271 h 6782094"/>
              <a:gd name="connsiteX3605" fmla="*/ 7062207 w 12011240"/>
              <a:gd name="connsiteY3605" fmla="*/ 321269 h 6782094"/>
              <a:gd name="connsiteX3606" fmla="*/ 7080207 w 12011240"/>
              <a:gd name="connsiteY3606" fmla="*/ 339269 h 6782094"/>
              <a:gd name="connsiteX3607" fmla="*/ 7062207 w 12011240"/>
              <a:gd name="connsiteY3607" fmla="*/ 357269 h 6782094"/>
              <a:gd name="connsiteX3608" fmla="*/ 7044207 w 12011240"/>
              <a:gd name="connsiteY3608" fmla="*/ 339269 h 6782094"/>
              <a:gd name="connsiteX3609" fmla="*/ 7062207 w 12011240"/>
              <a:gd name="connsiteY3609" fmla="*/ 321269 h 6782094"/>
              <a:gd name="connsiteX3610" fmla="*/ 6709991 w 12011240"/>
              <a:gd name="connsiteY3610" fmla="*/ 321267 h 6782094"/>
              <a:gd name="connsiteX3611" fmla="*/ 6727991 w 12011240"/>
              <a:gd name="connsiteY3611" fmla="*/ 339267 h 6782094"/>
              <a:gd name="connsiteX3612" fmla="*/ 6709991 w 12011240"/>
              <a:gd name="connsiteY3612" fmla="*/ 357267 h 6782094"/>
              <a:gd name="connsiteX3613" fmla="*/ 6691991 w 12011240"/>
              <a:gd name="connsiteY3613" fmla="*/ 339267 h 6782094"/>
              <a:gd name="connsiteX3614" fmla="*/ 6709991 w 12011240"/>
              <a:gd name="connsiteY3614" fmla="*/ 321267 h 6782094"/>
              <a:gd name="connsiteX3615" fmla="*/ 6357775 w 12011240"/>
              <a:gd name="connsiteY3615" fmla="*/ 321264 h 6782094"/>
              <a:gd name="connsiteX3616" fmla="*/ 6375775 w 12011240"/>
              <a:gd name="connsiteY3616" fmla="*/ 339264 h 6782094"/>
              <a:gd name="connsiteX3617" fmla="*/ 6357775 w 12011240"/>
              <a:gd name="connsiteY3617" fmla="*/ 357265 h 6782094"/>
              <a:gd name="connsiteX3618" fmla="*/ 6339775 w 12011240"/>
              <a:gd name="connsiteY3618" fmla="*/ 339264 h 6782094"/>
              <a:gd name="connsiteX3619" fmla="*/ 6357775 w 12011240"/>
              <a:gd name="connsiteY3619" fmla="*/ 321264 h 6782094"/>
              <a:gd name="connsiteX3620" fmla="*/ 8471071 w 12011240"/>
              <a:gd name="connsiteY3620" fmla="*/ 321262 h 6782094"/>
              <a:gd name="connsiteX3621" fmla="*/ 8489071 w 12011240"/>
              <a:gd name="connsiteY3621" fmla="*/ 339262 h 6782094"/>
              <a:gd name="connsiteX3622" fmla="*/ 8471071 w 12011240"/>
              <a:gd name="connsiteY3622" fmla="*/ 357262 h 6782094"/>
              <a:gd name="connsiteX3623" fmla="*/ 8453071 w 12011240"/>
              <a:gd name="connsiteY3623" fmla="*/ 339262 h 6782094"/>
              <a:gd name="connsiteX3624" fmla="*/ 8471071 w 12011240"/>
              <a:gd name="connsiteY3624" fmla="*/ 321262 h 6782094"/>
              <a:gd name="connsiteX3625" fmla="*/ 8823287 w 12011240"/>
              <a:gd name="connsiteY3625" fmla="*/ 321260 h 6782094"/>
              <a:gd name="connsiteX3626" fmla="*/ 8841287 w 12011240"/>
              <a:gd name="connsiteY3626" fmla="*/ 339260 h 6782094"/>
              <a:gd name="connsiteX3627" fmla="*/ 8823287 w 12011240"/>
              <a:gd name="connsiteY3627" fmla="*/ 357260 h 6782094"/>
              <a:gd name="connsiteX3628" fmla="*/ 8805287 w 12011240"/>
              <a:gd name="connsiteY3628" fmla="*/ 339260 h 6782094"/>
              <a:gd name="connsiteX3629" fmla="*/ 8823287 w 12011240"/>
              <a:gd name="connsiteY3629" fmla="*/ 321260 h 6782094"/>
              <a:gd name="connsiteX3630" fmla="*/ 9175503 w 12011240"/>
              <a:gd name="connsiteY3630" fmla="*/ 321258 h 6782094"/>
              <a:gd name="connsiteX3631" fmla="*/ 9193503 w 12011240"/>
              <a:gd name="connsiteY3631" fmla="*/ 339258 h 6782094"/>
              <a:gd name="connsiteX3632" fmla="*/ 9175503 w 12011240"/>
              <a:gd name="connsiteY3632" fmla="*/ 357258 h 6782094"/>
              <a:gd name="connsiteX3633" fmla="*/ 9157503 w 12011240"/>
              <a:gd name="connsiteY3633" fmla="*/ 339258 h 6782094"/>
              <a:gd name="connsiteX3634" fmla="*/ 9175503 w 12011240"/>
              <a:gd name="connsiteY3634" fmla="*/ 321258 h 6782094"/>
              <a:gd name="connsiteX3635" fmla="*/ 11288799 w 12011240"/>
              <a:gd name="connsiteY3635" fmla="*/ 321256 h 6782094"/>
              <a:gd name="connsiteX3636" fmla="*/ 11306799 w 12011240"/>
              <a:gd name="connsiteY3636" fmla="*/ 339256 h 6782094"/>
              <a:gd name="connsiteX3637" fmla="*/ 11288799 w 12011240"/>
              <a:gd name="connsiteY3637" fmla="*/ 357256 h 6782094"/>
              <a:gd name="connsiteX3638" fmla="*/ 11270799 w 12011240"/>
              <a:gd name="connsiteY3638" fmla="*/ 339256 h 6782094"/>
              <a:gd name="connsiteX3639" fmla="*/ 11288799 w 12011240"/>
              <a:gd name="connsiteY3639" fmla="*/ 321256 h 6782094"/>
              <a:gd name="connsiteX3640" fmla="*/ 10936583 w 12011240"/>
              <a:gd name="connsiteY3640" fmla="*/ 321254 h 6782094"/>
              <a:gd name="connsiteX3641" fmla="*/ 10954583 w 12011240"/>
              <a:gd name="connsiteY3641" fmla="*/ 339254 h 6782094"/>
              <a:gd name="connsiteX3642" fmla="*/ 10936583 w 12011240"/>
              <a:gd name="connsiteY3642" fmla="*/ 357254 h 6782094"/>
              <a:gd name="connsiteX3643" fmla="*/ 10918583 w 12011240"/>
              <a:gd name="connsiteY3643" fmla="*/ 339254 h 6782094"/>
              <a:gd name="connsiteX3644" fmla="*/ 10936583 w 12011240"/>
              <a:gd name="connsiteY3644" fmla="*/ 321254 h 6782094"/>
              <a:gd name="connsiteX3645" fmla="*/ 10584367 w 12011240"/>
              <a:gd name="connsiteY3645" fmla="*/ 321252 h 6782094"/>
              <a:gd name="connsiteX3646" fmla="*/ 10602367 w 12011240"/>
              <a:gd name="connsiteY3646" fmla="*/ 339252 h 6782094"/>
              <a:gd name="connsiteX3647" fmla="*/ 10584367 w 12011240"/>
              <a:gd name="connsiteY3647" fmla="*/ 357252 h 6782094"/>
              <a:gd name="connsiteX3648" fmla="*/ 10566367 w 12011240"/>
              <a:gd name="connsiteY3648" fmla="*/ 339252 h 6782094"/>
              <a:gd name="connsiteX3649" fmla="*/ 10584367 w 12011240"/>
              <a:gd name="connsiteY3649" fmla="*/ 321252 h 6782094"/>
              <a:gd name="connsiteX3650" fmla="*/ 10232151 w 12011240"/>
              <a:gd name="connsiteY3650" fmla="*/ 321250 h 6782094"/>
              <a:gd name="connsiteX3651" fmla="*/ 10250151 w 12011240"/>
              <a:gd name="connsiteY3651" fmla="*/ 339250 h 6782094"/>
              <a:gd name="connsiteX3652" fmla="*/ 10232151 w 12011240"/>
              <a:gd name="connsiteY3652" fmla="*/ 357250 h 6782094"/>
              <a:gd name="connsiteX3653" fmla="*/ 10214151 w 12011240"/>
              <a:gd name="connsiteY3653" fmla="*/ 339250 h 6782094"/>
              <a:gd name="connsiteX3654" fmla="*/ 10232151 w 12011240"/>
              <a:gd name="connsiteY3654" fmla="*/ 321250 h 6782094"/>
              <a:gd name="connsiteX3655" fmla="*/ 9879935 w 12011240"/>
              <a:gd name="connsiteY3655" fmla="*/ 321247 h 6782094"/>
              <a:gd name="connsiteX3656" fmla="*/ 9897935 w 12011240"/>
              <a:gd name="connsiteY3656" fmla="*/ 339247 h 6782094"/>
              <a:gd name="connsiteX3657" fmla="*/ 9879935 w 12011240"/>
              <a:gd name="connsiteY3657" fmla="*/ 357248 h 6782094"/>
              <a:gd name="connsiteX3658" fmla="*/ 9861935 w 12011240"/>
              <a:gd name="connsiteY3658" fmla="*/ 339247 h 6782094"/>
              <a:gd name="connsiteX3659" fmla="*/ 9879935 w 12011240"/>
              <a:gd name="connsiteY3659" fmla="*/ 321247 h 6782094"/>
              <a:gd name="connsiteX3660" fmla="*/ 9527719 w 12011240"/>
              <a:gd name="connsiteY3660" fmla="*/ 321245 h 6782094"/>
              <a:gd name="connsiteX3661" fmla="*/ 9545719 w 12011240"/>
              <a:gd name="connsiteY3661" fmla="*/ 339245 h 6782094"/>
              <a:gd name="connsiteX3662" fmla="*/ 9527719 w 12011240"/>
              <a:gd name="connsiteY3662" fmla="*/ 357245 h 6782094"/>
              <a:gd name="connsiteX3663" fmla="*/ 9509719 w 12011240"/>
              <a:gd name="connsiteY3663" fmla="*/ 339245 h 6782094"/>
              <a:gd name="connsiteX3664" fmla="*/ 9527719 w 12011240"/>
              <a:gd name="connsiteY3664" fmla="*/ 321245 h 6782094"/>
              <a:gd name="connsiteX3665" fmla="*/ 11641015 w 12011240"/>
              <a:gd name="connsiteY3665" fmla="*/ 321243 h 6782094"/>
              <a:gd name="connsiteX3666" fmla="*/ 11659015 w 12011240"/>
              <a:gd name="connsiteY3666" fmla="*/ 339243 h 6782094"/>
              <a:gd name="connsiteX3667" fmla="*/ 11641015 w 12011240"/>
              <a:gd name="connsiteY3667" fmla="*/ 357243 h 6782094"/>
              <a:gd name="connsiteX3668" fmla="*/ 11623015 w 12011240"/>
              <a:gd name="connsiteY3668" fmla="*/ 339243 h 6782094"/>
              <a:gd name="connsiteX3669" fmla="*/ 11641015 w 12011240"/>
              <a:gd name="connsiteY3669" fmla="*/ 321243 h 6782094"/>
              <a:gd name="connsiteX3670" fmla="*/ 11993240 w 12011240"/>
              <a:gd name="connsiteY3670" fmla="*/ 321241 h 6782094"/>
              <a:gd name="connsiteX3671" fmla="*/ 12011240 w 12011240"/>
              <a:gd name="connsiteY3671" fmla="*/ 339241 h 6782094"/>
              <a:gd name="connsiteX3672" fmla="*/ 11993240 w 12011240"/>
              <a:gd name="connsiteY3672" fmla="*/ 357241 h 6782094"/>
              <a:gd name="connsiteX3673" fmla="*/ 11975240 w 12011240"/>
              <a:gd name="connsiteY3673" fmla="*/ 339241 h 6782094"/>
              <a:gd name="connsiteX3674" fmla="*/ 11993240 w 12011240"/>
              <a:gd name="connsiteY3674" fmla="*/ 321241 h 6782094"/>
              <a:gd name="connsiteX3675" fmla="*/ 11993240 w 12011240"/>
              <a:gd name="connsiteY3675" fmla="*/ 75 h 6782094"/>
              <a:gd name="connsiteX3676" fmla="*/ 12011240 w 12011240"/>
              <a:gd name="connsiteY3676" fmla="*/ 18075 h 6782094"/>
              <a:gd name="connsiteX3677" fmla="*/ 11993240 w 12011240"/>
              <a:gd name="connsiteY3677" fmla="*/ 36075 h 6782094"/>
              <a:gd name="connsiteX3678" fmla="*/ 11975240 w 12011240"/>
              <a:gd name="connsiteY3678" fmla="*/ 18075 h 6782094"/>
              <a:gd name="connsiteX3679" fmla="*/ 11993240 w 12011240"/>
              <a:gd name="connsiteY3679" fmla="*/ 75 h 6782094"/>
              <a:gd name="connsiteX3680" fmla="*/ 1779083 w 12011240"/>
              <a:gd name="connsiteY3680" fmla="*/ 74 h 6782094"/>
              <a:gd name="connsiteX3681" fmla="*/ 1797082 w 12011240"/>
              <a:gd name="connsiteY3681" fmla="*/ 18074 h 6782094"/>
              <a:gd name="connsiteX3682" fmla="*/ 1779083 w 12011240"/>
              <a:gd name="connsiteY3682" fmla="*/ 36074 h 6782094"/>
              <a:gd name="connsiteX3683" fmla="*/ 1761082 w 12011240"/>
              <a:gd name="connsiteY3683" fmla="*/ 18074 h 6782094"/>
              <a:gd name="connsiteX3684" fmla="*/ 1779083 w 12011240"/>
              <a:gd name="connsiteY3684" fmla="*/ 74 h 6782094"/>
              <a:gd name="connsiteX3685" fmla="*/ 1426866 w 12011240"/>
              <a:gd name="connsiteY3685" fmla="*/ 71 h 6782094"/>
              <a:gd name="connsiteX3686" fmla="*/ 1444866 w 12011240"/>
              <a:gd name="connsiteY3686" fmla="*/ 18071 h 6782094"/>
              <a:gd name="connsiteX3687" fmla="*/ 1426866 w 12011240"/>
              <a:gd name="connsiteY3687" fmla="*/ 36071 h 6782094"/>
              <a:gd name="connsiteX3688" fmla="*/ 1408866 w 12011240"/>
              <a:gd name="connsiteY3688" fmla="*/ 18071 h 6782094"/>
              <a:gd name="connsiteX3689" fmla="*/ 1426866 w 12011240"/>
              <a:gd name="connsiteY3689" fmla="*/ 71 h 6782094"/>
              <a:gd name="connsiteX3690" fmla="*/ 1074650 w 12011240"/>
              <a:gd name="connsiteY3690" fmla="*/ 69 h 6782094"/>
              <a:gd name="connsiteX3691" fmla="*/ 1092649 w 12011240"/>
              <a:gd name="connsiteY3691" fmla="*/ 18069 h 6782094"/>
              <a:gd name="connsiteX3692" fmla="*/ 1074650 w 12011240"/>
              <a:gd name="connsiteY3692" fmla="*/ 36069 h 6782094"/>
              <a:gd name="connsiteX3693" fmla="*/ 1056650 w 12011240"/>
              <a:gd name="connsiteY3693" fmla="*/ 18069 h 6782094"/>
              <a:gd name="connsiteX3694" fmla="*/ 1074650 w 12011240"/>
              <a:gd name="connsiteY3694" fmla="*/ 69 h 6782094"/>
              <a:gd name="connsiteX3695" fmla="*/ 722433 w 12011240"/>
              <a:gd name="connsiteY3695" fmla="*/ 67 h 6782094"/>
              <a:gd name="connsiteX3696" fmla="*/ 740433 w 12011240"/>
              <a:gd name="connsiteY3696" fmla="*/ 18067 h 6782094"/>
              <a:gd name="connsiteX3697" fmla="*/ 722433 w 12011240"/>
              <a:gd name="connsiteY3697" fmla="*/ 36067 h 6782094"/>
              <a:gd name="connsiteX3698" fmla="*/ 704433 w 12011240"/>
              <a:gd name="connsiteY3698" fmla="*/ 18067 h 6782094"/>
              <a:gd name="connsiteX3699" fmla="*/ 722433 w 12011240"/>
              <a:gd name="connsiteY3699" fmla="*/ 67 h 6782094"/>
              <a:gd name="connsiteX3700" fmla="*/ 370217 w 12011240"/>
              <a:gd name="connsiteY3700" fmla="*/ 65 h 6782094"/>
              <a:gd name="connsiteX3701" fmla="*/ 388217 w 12011240"/>
              <a:gd name="connsiteY3701" fmla="*/ 18065 h 6782094"/>
              <a:gd name="connsiteX3702" fmla="*/ 370217 w 12011240"/>
              <a:gd name="connsiteY3702" fmla="*/ 36065 h 6782094"/>
              <a:gd name="connsiteX3703" fmla="*/ 352217 w 12011240"/>
              <a:gd name="connsiteY3703" fmla="*/ 18065 h 6782094"/>
              <a:gd name="connsiteX3704" fmla="*/ 370217 w 12011240"/>
              <a:gd name="connsiteY3704" fmla="*/ 65 h 6782094"/>
              <a:gd name="connsiteX3705" fmla="*/ 18000 w 12011240"/>
              <a:gd name="connsiteY3705" fmla="*/ 63 h 6782094"/>
              <a:gd name="connsiteX3706" fmla="*/ 36000 w 12011240"/>
              <a:gd name="connsiteY3706" fmla="*/ 18062 h 6782094"/>
              <a:gd name="connsiteX3707" fmla="*/ 18000 w 12011240"/>
              <a:gd name="connsiteY3707" fmla="*/ 36062 h 6782094"/>
              <a:gd name="connsiteX3708" fmla="*/ 0 w 12011240"/>
              <a:gd name="connsiteY3708" fmla="*/ 18062 h 6782094"/>
              <a:gd name="connsiteX3709" fmla="*/ 18000 w 12011240"/>
              <a:gd name="connsiteY3709" fmla="*/ 63 h 6782094"/>
              <a:gd name="connsiteX3710" fmla="*/ 2131302 w 12011240"/>
              <a:gd name="connsiteY3710" fmla="*/ 60 h 6782094"/>
              <a:gd name="connsiteX3711" fmla="*/ 2149300 w 12011240"/>
              <a:gd name="connsiteY3711" fmla="*/ 18060 h 6782094"/>
              <a:gd name="connsiteX3712" fmla="*/ 2131302 w 12011240"/>
              <a:gd name="connsiteY3712" fmla="*/ 36060 h 6782094"/>
              <a:gd name="connsiteX3713" fmla="*/ 2113304 w 12011240"/>
              <a:gd name="connsiteY3713" fmla="*/ 18060 h 6782094"/>
              <a:gd name="connsiteX3714" fmla="*/ 2131302 w 12011240"/>
              <a:gd name="connsiteY3714" fmla="*/ 60 h 6782094"/>
              <a:gd name="connsiteX3715" fmla="*/ 2483513 w 12011240"/>
              <a:gd name="connsiteY3715" fmla="*/ 58 h 6782094"/>
              <a:gd name="connsiteX3716" fmla="*/ 2501512 w 12011240"/>
              <a:gd name="connsiteY3716" fmla="*/ 18058 h 6782094"/>
              <a:gd name="connsiteX3717" fmla="*/ 2483513 w 12011240"/>
              <a:gd name="connsiteY3717" fmla="*/ 36058 h 6782094"/>
              <a:gd name="connsiteX3718" fmla="*/ 2465508 w 12011240"/>
              <a:gd name="connsiteY3718" fmla="*/ 18058 h 6782094"/>
              <a:gd name="connsiteX3719" fmla="*/ 2483513 w 12011240"/>
              <a:gd name="connsiteY3719" fmla="*/ 58 h 6782094"/>
              <a:gd name="connsiteX3720" fmla="*/ 2835721 w 12011240"/>
              <a:gd name="connsiteY3720" fmla="*/ 56 h 6782094"/>
              <a:gd name="connsiteX3721" fmla="*/ 2853721 w 12011240"/>
              <a:gd name="connsiteY3721" fmla="*/ 18056 h 6782094"/>
              <a:gd name="connsiteX3722" fmla="*/ 2835721 w 12011240"/>
              <a:gd name="connsiteY3722" fmla="*/ 36056 h 6782094"/>
              <a:gd name="connsiteX3723" fmla="*/ 2817721 w 12011240"/>
              <a:gd name="connsiteY3723" fmla="*/ 18056 h 6782094"/>
              <a:gd name="connsiteX3724" fmla="*/ 2835721 w 12011240"/>
              <a:gd name="connsiteY3724" fmla="*/ 56 h 6782094"/>
              <a:gd name="connsiteX3725" fmla="*/ 4948952 w 12011240"/>
              <a:gd name="connsiteY3725" fmla="*/ 54 h 6782094"/>
              <a:gd name="connsiteX3726" fmla="*/ 4966947 w 12011240"/>
              <a:gd name="connsiteY3726" fmla="*/ 18054 h 6782094"/>
              <a:gd name="connsiteX3727" fmla="*/ 4948952 w 12011240"/>
              <a:gd name="connsiteY3727" fmla="*/ 36054 h 6782094"/>
              <a:gd name="connsiteX3728" fmla="*/ 4930957 w 12011240"/>
              <a:gd name="connsiteY3728" fmla="*/ 18054 h 6782094"/>
              <a:gd name="connsiteX3729" fmla="*/ 4948952 w 12011240"/>
              <a:gd name="connsiteY3729" fmla="*/ 54 h 6782094"/>
              <a:gd name="connsiteX3730" fmla="*/ 4596735 w 12011240"/>
              <a:gd name="connsiteY3730" fmla="*/ 51 h 6782094"/>
              <a:gd name="connsiteX3731" fmla="*/ 4614734 w 12011240"/>
              <a:gd name="connsiteY3731" fmla="*/ 18051 h 6782094"/>
              <a:gd name="connsiteX3732" fmla="*/ 4596735 w 12011240"/>
              <a:gd name="connsiteY3732" fmla="*/ 36051 h 6782094"/>
              <a:gd name="connsiteX3733" fmla="*/ 4578730 w 12011240"/>
              <a:gd name="connsiteY3733" fmla="*/ 18051 h 6782094"/>
              <a:gd name="connsiteX3734" fmla="*/ 4596735 w 12011240"/>
              <a:gd name="connsiteY3734" fmla="*/ 51 h 6782094"/>
              <a:gd name="connsiteX3735" fmla="*/ 4244509 w 12011240"/>
              <a:gd name="connsiteY3735" fmla="*/ 49 h 6782094"/>
              <a:gd name="connsiteX3736" fmla="*/ 4262511 w 12011240"/>
              <a:gd name="connsiteY3736" fmla="*/ 18049 h 6782094"/>
              <a:gd name="connsiteX3737" fmla="*/ 4244509 w 12011240"/>
              <a:gd name="connsiteY3737" fmla="*/ 36049 h 6782094"/>
              <a:gd name="connsiteX3738" fmla="*/ 4226507 w 12011240"/>
              <a:gd name="connsiteY3738" fmla="*/ 18049 h 6782094"/>
              <a:gd name="connsiteX3739" fmla="*/ 4244509 w 12011240"/>
              <a:gd name="connsiteY3739" fmla="*/ 49 h 6782094"/>
              <a:gd name="connsiteX3740" fmla="*/ 3892356 w 12011240"/>
              <a:gd name="connsiteY3740" fmla="*/ 47 h 6782094"/>
              <a:gd name="connsiteX3741" fmla="*/ 3910357 w 12011240"/>
              <a:gd name="connsiteY3741" fmla="*/ 18047 h 6782094"/>
              <a:gd name="connsiteX3742" fmla="*/ 3892356 w 12011240"/>
              <a:gd name="connsiteY3742" fmla="*/ 36047 h 6782094"/>
              <a:gd name="connsiteX3743" fmla="*/ 3874354 w 12011240"/>
              <a:gd name="connsiteY3743" fmla="*/ 18047 h 6782094"/>
              <a:gd name="connsiteX3744" fmla="*/ 3892356 w 12011240"/>
              <a:gd name="connsiteY3744" fmla="*/ 47 h 6782094"/>
              <a:gd name="connsiteX3745" fmla="*/ 3540107 w 12011240"/>
              <a:gd name="connsiteY3745" fmla="*/ 45 h 6782094"/>
              <a:gd name="connsiteX3746" fmla="*/ 3558105 w 12011240"/>
              <a:gd name="connsiteY3746" fmla="*/ 18045 h 6782094"/>
              <a:gd name="connsiteX3747" fmla="*/ 3540107 w 12011240"/>
              <a:gd name="connsiteY3747" fmla="*/ 36045 h 6782094"/>
              <a:gd name="connsiteX3748" fmla="*/ 3522110 w 12011240"/>
              <a:gd name="connsiteY3748" fmla="*/ 18045 h 6782094"/>
              <a:gd name="connsiteX3749" fmla="*/ 3540107 w 12011240"/>
              <a:gd name="connsiteY3749" fmla="*/ 45 h 6782094"/>
              <a:gd name="connsiteX3750" fmla="*/ 3187938 w 12011240"/>
              <a:gd name="connsiteY3750" fmla="*/ 42 h 6782094"/>
              <a:gd name="connsiteX3751" fmla="*/ 3205936 w 12011240"/>
              <a:gd name="connsiteY3751" fmla="*/ 18042 h 6782094"/>
              <a:gd name="connsiteX3752" fmla="*/ 3187938 w 12011240"/>
              <a:gd name="connsiteY3752" fmla="*/ 36042 h 6782094"/>
              <a:gd name="connsiteX3753" fmla="*/ 3169940 w 12011240"/>
              <a:gd name="connsiteY3753" fmla="*/ 18042 h 6782094"/>
              <a:gd name="connsiteX3754" fmla="*/ 3187938 w 12011240"/>
              <a:gd name="connsiteY3754" fmla="*/ 42 h 6782094"/>
              <a:gd name="connsiteX3755" fmla="*/ 5301158 w 12011240"/>
              <a:gd name="connsiteY3755" fmla="*/ 40 h 6782094"/>
              <a:gd name="connsiteX3756" fmla="*/ 5319160 w 12011240"/>
              <a:gd name="connsiteY3756" fmla="*/ 18040 h 6782094"/>
              <a:gd name="connsiteX3757" fmla="*/ 5301158 w 12011240"/>
              <a:gd name="connsiteY3757" fmla="*/ 36040 h 6782094"/>
              <a:gd name="connsiteX3758" fmla="*/ 5283156 w 12011240"/>
              <a:gd name="connsiteY3758" fmla="*/ 18040 h 6782094"/>
              <a:gd name="connsiteX3759" fmla="*/ 5301158 w 12011240"/>
              <a:gd name="connsiteY3759" fmla="*/ 40 h 6782094"/>
              <a:gd name="connsiteX3760" fmla="*/ 5653359 w 12011240"/>
              <a:gd name="connsiteY3760" fmla="*/ 38 h 6782094"/>
              <a:gd name="connsiteX3761" fmla="*/ 5671359 w 12011240"/>
              <a:gd name="connsiteY3761" fmla="*/ 18038 h 6782094"/>
              <a:gd name="connsiteX3762" fmla="*/ 5653359 w 12011240"/>
              <a:gd name="connsiteY3762" fmla="*/ 36038 h 6782094"/>
              <a:gd name="connsiteX3763" fmla="*/ 5635361 w 12011240"/>
              <a:gd name="connsiteY3763" fmla="*/ 18038 h 6782094"/>
              <a:gd name="connsiteX3764" fmla="*/ 5653359 w 12011240"/>
              <a:gd name="connsiteY3764" fmla="*/ 38 h 6782094"/>
              <a:gd name="connsiteX3765" fmla="*/ 6005562 w 12011240"/>
              <a:gd name="connsiteY3765" fmla="*/ 36 h 6782094"/>
              <a:gd name="connsiteX3766" fmla="*/ 6023559 w 12011240"/>
              <a:gd name="connsiteY3766" fmla="*/ 18036 h 6782094"/>
              <a:gd name="connsiteX3767" fmla="*/ 6005562 w 12011240"/>
              <a:gd name="connsiteY3767" fmla="*/ 36036 h 6782094"/>
              <a:gd name="connsiteX3768" fmla="*/ 5987561 w 12011240"/>
              <a:gd name="connsiteY3768" fmla="*/ 18036 h 6782094"/>
              <a:gd name="connsiteX3769" fmla="*/ 6005562 w 12011240"/>
              <a:gd name="connsiteY3769" fmla="*/ 36 h 6782094"/>
              <a:gd name="connsiteX3770" fmla="*/ 8118855 w 12011240"/>
              <a:gd name="connsiteY3770" fmla="*/ 34 h 6782094"/>
              <a:gd name="connsiteX3771" fmla="*/ 8136855 w 12011240"/>
              <a:gd name="connsiteY3771" fmla="*/ 18034 h 6782094"/>
              <a:gd name="connsiteX3772" fmla="*/ 8118855 w 12011240"/>
              <a:gd name="connsiteY3772" fmla="*/ 36034 h 6782094"/>
              <a:gd name="connsiteX3773" fmla="*/ 8100855 w 12011240"/>
              <a:gd name="connsiteY3773" fmla="*/ 18034 h 6782094"/>
              <a:gd name="connsiteX3774" fmla="*/ 8118855 w 12011240"/>
              <a:gd name="connsiteY3774" fmla="*/ 34 h 6782094"/>
              <a:gd name="connsiteX3775" fmla="*/ 7766639 w 12011240"/>
              <a:gd name="connsiteY3775" fmla="*/ 31 h 6782094"/>
              <a:gd name="connsiteX3776" fmla="*/ 7784639 w 12011240"/>
              <a:gd name="connsiteY3776" fmla="*/ 18031 h 6782094"/>
              <a:gd name="connsiteX3777" fmla="*/ 7766639 w 12011240"/>
              <a:gd name="connsiteY3777" fmla="*/ 36031 h 6782094"/>
              <a:gd name="connsiteX3778" fmla="*/ 7748639 w 12011240"/>
              <a:gd name="connsiteY3778" fmla="*/ 18031 h 6782094"/>
              <a:gd name="connsiteX3779" fmla="*/ 7766639 w 12011240"/>
              <a:gd name="connsiteY3779" fmla="*/ 31 h 6782094"/>
              <a:gd name="connsiteX3780" fmla="*/ 7414423 w 12011240"/>
              <a:gd name="connsiteY3780" fmla="*/ 29 h 6782094"/>
              <a:gd name="connsiteX3781" fmla="*/ 7432423 w 12011240"/>
              <a:gd name="connsiteY3781" fmla="*/ 18029 h 6782094"/>
              <a:gd name="connsiteX3782" fmla="*/ 7414423 w 12011240"/>
              <a:gd name="connsiteY3782" fmla="*/ 36029 h 6782094"/>
              <a:gd name="connsiteX3783" fmla="*/ 7396423 w 12011240"/>
              <a:gd name="connsiteY3783" fmla="*/ 18029 h 6782094"/>
              <a:gd name="connsiteX3784" fmla="*/ 7414423 w 12011240"/>
              <a:gd name="connsiteY3784" fmla="*/ 29 h 6782094"/>
              <a:gd name="connsiteX3785" fmla="*/ 7062207 w 12011240"/>
              <a:gd name="connsiteY3785" fmla="*/ 27 h 6782094"/>
              <a:gd name="connsiteX3786" fmla="*/ 7080207 w 12011240"/>
              <a:gd name="connsiteY3786" fmla="*/ 18027 h 6782094"/>
              <a:gd name="connsiteX3787" fmla="*/ 7062207 w 12011240"/>
              <a:gd name="connsiteY3787" fmla="*/ 36027 h 6782094"/>
              <a:gd name="connsiteX3788" fmla="*/ 7044207 w 12011240"/>
              <a:gd name="connsiteY3788" fmla="*/ 18027 h 6782094"/>
              <a:gd name="connsiteX3789" fmla="*/ 7062207 w 12011240"/>
              <a:gd name="connsiteY3789" fmla="*/ 27 h 6782094"/>
              <a:gd name="connsiteX3790" fmla="*/ 6709991 w 12011240"/>
              <a:gd name="connsiteY3790" fmla="*/ 25 h 6782094"/>
              <a:gd name="connsiteX3791" fmla="*/ 6727991 w 12011240"/>
              <a:gd name="connsiteY3791" fmla="*/ 18025 h 6782094"/>
              <a:gd name="connsiteX3792" fmla="*/ 6709991 w 12011240"/>
              <a:gd name="connsiteY3792" fmla="*/ 36025 h 6782094"/>
              <a:gd name="connsiteX3793" fmla="*/ 6691991 w 12011240"/>
              <a:gd name="connsiteY3793" fmla="*/ 18025 h 6782094"/>
              <a:gd name="connsiteX3794" fmla="*/ 6709991 w 12011240"/>
              <a:gd name="connsiteY3794" fmla="*/ 25 h 6782094"/>
              <a:gd name="connsiteX3795" fmla="*/ 6357775 w 12011240"/>
              <a:gd name="connsiteY3795" fmla="*/ 22 h 6782094"/>
              <a:gd name="connsiteX3796" fmla="*/ 6375775 w 12011240"/>
              <a:gd name="connsiteY3796" fmla="*/ 18022 h 6782094"/>
              <a:gd name="connsiteX3797" fmla="*/ 6357775 w 12011240"/>
              <a:gd name="connsiteY3797" fmla="*/ 36022 h 6782094"/>
              <a:gd name="connsiteX3798" fmla="*/ 6339775 w 12011240"/>
              <a:gd name="connsiteY3798" fmla="*/ 18022 h 6782094"/>
              <a:gd name="connsiteX3799" fmla="*/ 6357775 w 12011240"/>
              <a:gd name="connsiteY3799" fmla="*/ 22 h 6782094"/>
              <a:gd name="connsiteX3800" fmla="*/ 8471071 w 12011240"/>
              <a:gd name="connsiteY3800" fmla="*/ 20 h 6782094"/>
              <a:gd name="connsiteX3801" fmla="*/ 8489071 w 12011240"/>
              <a:gd name="connsiteY3801" fmla="*/ 18020 h 6782094"/>
              <a:gd name="connsiteX3802" fmla="*/ 8471071 w 12011240"/>
              <a:gd name="connsiteY3802" fmla="*/ 36020 h 6782094"/>
              <a:gd name="connsiteX3803" fmla="*/ 8453071 w 12011240"/>
              <a:gd name="connsiteY3803" fmla="*/ 18020 h 6782094"/>
              <a:gd name="connsiteX3804" fmla="*/ 8471071 w 12011240"/>
              <a:gd name="connsiteY3804" fmla="*/ 20 h 6782094"/>
              <a:gd name="connsiteX3805" fmla="*/ 8823287 w 12011240"/>
              <a:gd name="connsiteY3805" fmla="*/ 18 h 6782094"/>
              <a:gd name="connsiteX3806" fmla="*/ 8841287 w 12011240"/>
              <a:gd name="connsiteY3806" fmla="*/ 18018 h 6782094"/>
              <a:gd name="connsiteX3807" fmla="*/ 8823287 w 12011240"/>
              <a:gd name="connsiteY3807" fmla="*/ 36018 h 6782094"/>
              <a:gd name="connsiteX3808" fmla="*/ 8805287 w 12011240"/>
              <a:gd name="connsiteY3808" fmla="*/ 18018 h 6782094"/>
              <a:gd name="connsiteX3809" fmla="*/ 8823287 w 12011240"/>
              <a:gd name="connsiteY3809" fmla="*/ 18 h 6782094"/>
              <a:gd name="connsiteX3810" fmla="*/ 9175503 w 12011240"/>
              <a:gd name="connsiteY3810" fmla="*/ 16 h 6782094"/>
              <a:gd name="connsiteX3811" fmla="*/ 9193503 w 12011240"/>
              <a:gd name="connsiteY3811" fmla="*/ 18016 h 6782094"/>
              <a:gd name="connsiteX3812" fmla="*/ 9175503 w 12011240"/>
              <a:gd name="connsiteY3812" fmla="*/ 36016 h 6782094"/>
              <a:gd name="connsiteX3813" fmla="*/ 9157503 w 12011240"/>
              <a:gd name="connsiteY3813" fmla="*/ 18016 h 6782094"/>
              <a:gd name="connsiteX3814" fmla="*/ 9175503 w 12011240"/>
              <a:gd name="connsiteY3814" fmla="*/ 16 h 6782094"/>
              <a:gd name="connsiteX3815" fmla="*/ 11288799 w 12011240"/>
              <a:gd name="connsiteY3815" fmla="*/ 14 h 6782094"/>
              <a:gd name="connsiteX3816" fmla="*/ 11306799 w 12011240"/>
              <a:gd name="connsiteY3816" fmla="*/ 18014 h 6782094"/>
              <a:gd name="connsiteX3817" fmla="*/ 11288799 w 12011240"/>
              <a:gd name="connsiteY3817" fmla="*/ 36014 h 6782094"/>
              <a:gd name="connsiteX3818" fmla="*/ 11270799 w 12011240"/>
              <a:gd name="connsiteY3818" fmla="*/ 18014 h 6782094"/>
              <a:gd name="connsiteX3819" fmla="*/ 11288799 w 12011240"/>
              <a:gd name="connsiteY3819" fmla="*/ 14 h 6782094"/>
              <a:gd name="connsiteX3820" fmla="*/ 10936583 w 12011240"/>
              <a:gd name="connsiteY3820" fmla="*/ 11 h 6782094"/>
              <a:gd name="connsiteX3821" fmla="*/ 10954583 w 12011240"/>
              <a:gd name="connsiteY3821" fmla="*/ 18011 h 6782094"/>
              <a:gd name="connsiteX3822" fmla="*/ 10936583 w 12011240"/>
              <a:gd name="connsiteY3822" fmla="*/ 36011 h 6782094"/>
              <a:gd name="connsiteX3823" fmla="*/ 10918583 w 12011240"/>
              <a:gd name="connsiteY3823" fmla="*/ 18011 h 6782094"/>
              <a:gd name="connsiteX3824" fmla="*/ 10936583 w 12011240"/>
              <a:gd name="connsiteY3824" fmla="*/ 11 h 6782094"/>
              <a:gd name="connsiteX3825" fmla="*/ 10584367 w 12011240"/>
              <a:gd name="connsiteY3825" fmla="*/ 9 h 6782094"/>
              <a:gd name="connsiteX3826" fmla="*/ 10602367 w 12011240"/>
              <a:gd name="connsiteY3826" fmla="*/ 18009 h 6782094"/>
              <a:gd name="connsiteX3827" fmla="*/ 10584367 w 12011240"/>
              <a:gd name="connsiteY3827" fmla="*/ 36009 h 6782094"/>
              <a:gd name="connsiteX3828" fmla="*/ 10566367 w 12011240"/>
              <a:gd name="connsiteY3828" fmla="*/ 18009 h 6782094"/>
              <a:gd name="connsiteX3829" fmla="*/ 10584367 w 12011240"/>
              <a:gd name="connsiteY3829" fmla="*/ 9 h 6782094"/>
              <a:gd name="connsiteX3830" fmla="*/ 10232151 w 12011240"/>
              <a:gd name="connsiteY3830" fmla="*/ 7 h 6782094"/>
              <a:gd name="connsiteX3831" fmla="*/ 10250151 w 12011240"/>
              <a:gd name="connsiteY3831" fmla="*/ 18007 h 6782094"/>
              <a:gd name="connsiteX3832" fmla="*/ 10232151 w 12011240"/>
              <a:gd name="connsiteY3832" fmla="*/ 36007 h 6782094"/>
              <a:gd name="connsiteX3833" fmla="*/ 10214151 w 12011240"/>
              <a:gd name="connsiteY3833" fmla="*/ 18007 h 6782094"/>
              <a:gd name="connsiteX3834" fmla="*/ 10232151 w 12011240"/>
              <a:gd name="connsiteY3834" fmla="*/ 7 h 6782094"/>
              <a:gd name="connsiteX3835" fmla="*/ 9879935 w 12011240"/>
              <a:gd name="connsiteY3835" fmla="*/ 5 h 6782094"/>
              <a:gd name="connsiteX3836" fmla="*/ 9897935 w 12011240"/>
              <a:gd name="connsiteY3836" fmla="*/ 18005 h 6782094"/>
              <a:gd name="connsiteX3837" fmla="*/ 9879935 w 12011240"/>
              <a:gd name="connsiteY3837" fmla="*/ 36005 h 6782094"/>
              <a:gd name="connsiteX3838" fmla="*/ 9861935 w 12011240"/>
              <a:gd name="connsiteY3838" fmla="*/ 18005 h 6782094"/>
              <a:gd name="connsiteX3839" fmla="*/ 9879935 w 12011240"/>
              <a:gd name="connsiteY3839" fmla="*/ 5 h 6782094"/>
              <a:gd name="connsiteX3840" fmla="*/ 9527719 w 12011240"/>
              <a:gd name="connsiteY3840" fmla="*/ 2 h 6782094"/>
              <a:gd name="connsiteX3841" fmla="*/ 9545719 w 12011240"/>
              <a:gd name="connsiteY3841" fmla="*/ 18002 h 6782094"/>
              <a:gd name="connsiteX3842" fmla="*/ 9527719 w 12011240"/>
              <a:gd name="connsiteY3842" fmla="*/ 36002 h 6782094"/>
              <a:gd name="connsiteX3843" fmla="*/ 9509719 w 12011240"/>
              <a:gd name="connsiteY3843" fmla="*/ 18002 h 6782094"/>
              <a:gd name="connsiteX3844" fmla="*/ 9527719 w 12011240"/>
              <a:gd name="connsiteY3844" fmla="*/ 2 h 6782094"/>
              <a:gd name="connsiteX3845" fmla="*/ 11641015 w 12011240"/>
              <a:gd name="connsiteY3845" fmla="*/ 0 h 6782094"/>
              <a:gd name="connsiteX3846" fmla="*/ 11659015 w 12011240"/>
              <a:gd name="connsiteY3846" fmla="*/ 18000 h 6782094"/>
              <a:gd name="connsiteX3847" fmla="*/ 11641015 w 12011240"/>
              <a:gd name="connsiteY3847" fmla="*/ 36000 h 6782094"/>
              <a:gd name="connsiteX3848" fmla="*/ 11623015 w 12011240"/>
              <a:gd name="connsiteY3848" fmla="*/ 18000 h 6782094"/>
              <a:gd name="connsiteX3849" fmla="*/ 11641015 w 12011240"/>
              <a:gd name="connsiteY3849" fmla="*/ 0 h 678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Lst>
            <a:rect l="l" t="t" r="r" b="b"/>
            <a:pathLst>
              <a:path w="12011240" h="6782094">
                <a:moveTo>
                  <a:pt x="11993240" y="6746094"/>
                </a:moveTo>
                <a:cubicBezTo>
                  <a:pt x="12003181" y="6746094"/>
                  <a:pt x="12011240" y="6754153"/>
                  <a:pt x="12011240" y="6764094"/>
                </a:cubicBezTo>
                <a:cubicBezTo>
                  <a:pt x="12011240" y="6774035"/>
                  <a:pt x="12003181" y="6782094"/>
                  <a:pt x="11993240" y="6782094"/>
                </a:cubicBezTo>
                <a:cubicBezTo>
                  <a:pt x="11983299" y="6782094"/>
                  <a:pt x="11975240" y="6774035"/>
                  <a:pt x="11975240" y="6764094"/>
                </a:cubicBezTo>
                <a:cubicBezTo>
                  <a:pt x="11975240" y="6754153"/>
                  <a:pt x="11983299" y="6746094"/>
                  <a:pt x="11993240" y="6746094"/>
                </a:cubicBezTo>
                <a:close/>
                <a:moveTo>
                  <a:pt x="11641015" y="6746094"/>
                </a:moveTo>
                <a:cubicBezTo>
                  <a:pt x="11650956" y="6746094"/>
                  <a:pt x="11659015" y="6754153"/>
                  <a:pt x="11659015" y="6764094"/>
                </a:cubicBezTo>
                <a:cubicBezTo>
                  <a:pt x="11659015" y="6774035"/>
                  <a:pt x="11650956" y="6782094"/>
                  <a:pt x="11641015" y="6782094"/>
                </a:cubicBezTo>
                <a:cubicBezTo>
                  <a:pt x="11631074" y="6782094"/>
                  <a:pt x="11623015" y="6774035"/>
                  <a:pt x="11623015" y="6764094"/>
                </a:cubicBezTo>
                <a:cubicBezTo>
                  <a:pt x="11623015" y="6754153"/>
                  <a:pt x="11631074" y="6746094"/>
                  <a:pt x="11641015" y="6746094"/>
                </a:cubicBezTo>
                <a:close/>
                <a:moveTo>
                  <a:pt x="11288799" y="6746094"/>
                </a:moveTo>
                <a:cubicBezTo>
                  <a:pt x="11298740" y="6746094"/>
                  <a:pt x="11306799" y="6754153"/>
                  <a:pt x="11306799" y="6764094"/>
                </a:cubicBezTo>
                <a:cubicBezTo>
                  <a:pt x="11306799" y="6774035"/>
                  <a:pt x="11298740" y="6782094"/>
                  <a:pt x="11288799" y="6782094"/>
                </a:cubicBezTo>
                <a:cubicBezTo>
                  <a:pt x="11278858" y="6782094"/>
                  <a:pt x="11270799" y="6774035"/>
                  <a:pt x="11270799" y="6764094"/>
                </a:cubicBezTo>
                <a:cubicBezTo>
                  <a:pt x="11270799" y="6754153"/>
                  <a:pt x="11278858" y="6746094"/>
                  <a:pt x="11288799" y="6746094"/>
                </a:cubicBezTo>
                <a:close/>
                <a:moveTo>
                  <a:pt x="10936583" y="6746094"/>
                </a:moveTo>
                <a:cubicBezTo>
                  <a:pt x="10946524" y="6746094"/>
                  <a:pt x="10954583" y="6754153"/>
                  <a:pt x="10954583" y="6764094"/>
                </a:cubicBezTo>
                <a:cubicBezTo>
                  <a:pt x="10954583" y="6774035"/>
                  <a:pt x="10946524" y="6782094"/>
                  <a:pt x="10936583" y="6782094"/>
                </a:cubicBezTo>
                <a:cubicBezTo>
                  <a:pt x="10926642" y="6782094"/>
                  <a:pt x="10918583" y="6774035"/>
                  <a:pt x="10918583" y="6764094"/>
                </a:cubicBezTo>
                <a:cubicBezTo>
                  <a:pt x="10918583" y="6754153"/>
                  <a:pt x="10926642" y="6746094"/>
                  <a:pt x="10936583" y="6746094"/>
                </a:cubicBezTo>
                <a:close/>
                <a:moveTo>
                  <a:pt x="10584367" y="6746094"/>
                </a:moveTo>
                <a:cubicBezTo>
                  <a:pt x="10594308" y="6746094"/>
                  <a:pt x="10602367" y="6754153"/>
                  <a:pt x="10602367" y="6764094"/>
                </a:cubicBezTo>
                <a:cubicBezTo>
                  <a:pt x="10602367" y="6774035"/>
                  <a:pt x="10594308" y="6782094"/>
                  <a:pt x="10584367" y="6782094"/>
                </a:cubicBezTo>
                <a:cubicBezTo>
                  <a:pt x="10574426" y="6782094"/>
                  <a:pt x="10566367" y="6774035"/>
                  <a:pt x="10566367" y="6764094"/>
                </a:cubicBezTo>
                <a:cubicBezTo>
                  <a:pt x="10566367" y="6754153"/>
                  <a:pt x="10574426" y="6746094"/>
                  <a:pt x="10584367" y="6746094"/>
                </a:cubicBezTo>
                <a:close/>
                <a:moveTo>
                  <a:pt x="10232151" y="6746094"/>
                </a:moveTo>
                <a:cubicBezTo>
                  <a:pt x="10242092" y="6746094"/>
                  <a:pt x="10250151" y="6754153"/>
                  <a:pt x="10250151" y="6764094"/>
                </a:cubicBezTo>
                <a:cubicBezTo>
                  <a:pt x="10250151" y="6774035"/>
                  <a:pt x="10242092" y="6782094"/>
                  <a:pt x="10232151" y="6782094"/>
                </a:cubicBezTo>
                <a:cubicBezTo>
                  <a:pt x="10222210" y="6782094"/>
                  <a:pt x="10214151" y="6774035"/>
                  <a:pt x="10214151" y="6764094"/>
                </a:cubicBezTo>
                <a:cubicBezTo>
                  <a:pt x="10214151" y="6754153"/>
                  <a:pt x="10222210" y="6746094"/>
                  <a:pt x="10232151" y="6746094"/>
                </a:cubicBezTo>
                <a:close/>
                <a:moveTo>
                  <a:pt x="9879935" y="6746094"/>
                </a:moveTo>
                <a:cubicBezTo>
                  <a:pt x="9889876" y="6746094"/>
                  <a:pt x="9897935" y="6754153"/>
                  <a:pt x="9897935" y="6764094"/>
                </a:cubicBezTo>
                <a:cubicBezTo>
                  <a:pt x="9897935" y="6774035"/>
                  <a:pt x="9889876" y="6782094"/>
                  <a:pt x="9879935" y="6782094"/>
                </a:cubicBezTo>
                <a:cubicBezTo>
                  <a:pt x="9869994" y="6782094"/>
                  <a:pt x="9861935" y="6774035"/>
                  <a:pt x="9861935" y="6764094"/>
                </a:cubicBezTo>
                <a:cubicBezTo>
                  <a:pt x="9861935" y="6754153"/>
                  <a:pt x="9869994" y="6746094"/>
                  <a:pt x="9879935" y="6746094"/>
                </a:cubicBezTo>
                <a:close/>
                <a:moveTo>
                  <a:pt x="9527719" y="6746094"/>
                </a:moveTo>
                <a:cubicBezTo>
                  <a:pt x="9537660" y="6746094"/>
                  <a:pt x="9545719" y="6754153"/>
                  <a:pt x="9545719" y="6764094"/>
                </a:cubicBezTo>
                <a:cubicBezTo>
                  <a:pt x="9545719" y="6774035"/>
                  <a:pt x="9537660" y="6782094"/>
                  <a:pt x="9527719" y="6782094"/>
                </a:cubicBezTo>
                <a:cubicBezTo>
                  <a:pt x="9517778" y="6782094"/>
                  <a:pt x="9509719" y="6774035"/>
                  <a:pt x="9509719" y="6764094"/>
                </a:cubicBezTo>
                <a:cubicBezTo>
                  <a:pt x="9509719" y="6754153"/>
                  <a:pt x="9517778" y="6746094"/>
                  <a:pt x="9527719" y="6746094"/>
                </a:cubicBezTo>
                <a:close/>
                <a:moveTo>
                  <a:pt x="9175503" y="6746094"/>
                </a:moveTo>
                <a:cubicBezTo>
                  <a:pt x="9185444" y="6746094"/>
                  <a:pt x="9193503" y="6754153"/>
                  <a:pt x="9193503" y="6764094"/>
                </a:cubicBezTo>
                <a:cubicBezTo>
                  <a:pt x="9193503" y="6774035"/>
                  <a:pt x="9185444" y="6782094"/>
                  <a:pt x="9175503" y="6782094"/>
                </a:cubicBezTo>
                <a:cubicBezTo>
                  <a:pt x="9165562" y="6782094"/>
                  <a:pt x="9157503" y="6774035"/>
                  <a:pt x="9157503" y="6764094"/>
                </a:cubicBezTo>
                <a:cubicBezTo>
                  <a:pt x="9157503" y="6754153"/>
                  <a:pt x="9165562" y="6746094"/>
                  <a:pt x="9175503" y="6746094"/>
                </a:cubicBezTo>
                <a:close/>
                <a:moveTo>
                  <a:pt x="8823287" y="6746094"/>
                </a:moveTo>
                <a:cubicBezTo>
                  <a:pt x="8833228" y="6746094"/>
                  <a:pt x="8841287" y="6754153"/>
                  <a:pt x="8841287" y="6764094"/>
                </a:cubicBezTo>
                <a:cubicBezTo>
                  <a:pt x="8841287" y="6774035"/>
                  <a:pt x="8833228" y="6782094"/>
                  <a:pt x="8823287" y="6782094"/>
                </a:cubicBezTo>
                <a:cubicBezTo>
                  <a:pt x="8813346" y="6782094"/>
                  <a:pt x="8805287" y="6774035"/>
                  <a:pt x="8805287" y="6764094"/>
                </a:cubicBezTo>
                <a:cubicBezTo>
                  <a:pt x="8805287" y="6754153"/>
                  <a:pt x="8813346" y="6746094"/>
                  <a:pt x="8823287" y="6746094"/>
                </a:cubicBezTo>
                <a:close/>
                <a:moveTo>
                  <a:pt x="8471071" y="6746094"/>
                </a:moveTo>
                <a:cubicBezTo>
                  <a:pt x="8481012" y="6746094"/>
                  <a:pt x="8489071" y="6754153"/>
                  <a:pt x="8489071" y="6764094"/>
                </a:cubicBezTo>
                <a:cubicBezTo>
                  <a:pt x="8489071" y="6774035"/>
                  <a:pt x="8481012" y="6782094"/>
                  <a:pt x="8471071" y="6782094"/>
                </a:cubicBezTo>
                <a:cubicBezTo>
                  <a:pt x="8461130" y="6782094"/>
                  <a:pt x="8453071" y="6774035"/>
                  <a:pt x="8453071" y="6764094"/>
                </a:cubicBezTo>
                <a:cubicBezTo>
                  <a:pt x="8453071" y="6754153"/>
                  <a:pt x="8461130" y="6746094"/>
                  <a:pt x="8471071" y="6746094"/>
                </a:cubicBezTo>
                <a:close/>
                <a:moveTo>
                  <a:pt x="8118855" y="6746094"/>
                </a:moveTo>
                <a:cubicBezTo>
                  <a:pt x="8128796" y="6746094"/>
                  <a:pt x="8136855" y="6754153"/>
                  <a:pt x="8136855" y="6764094"/>
                </a:cubicBezTo>
                <a:cubicBezTo>
                  <a:pt x="8136855" y="6774035"/>
                  <a:pt x="8128796" y="6782094"/>
                  <a:pt x="8118855" y="6782094"/>
                </a:cubicBezTo>
                <a:cubicBezTo>
                  <a:pt x="8108914" y="6782094"/>
                  <a:pt x="8100855" y="6774035"/>
                  <a:pt x="8100855" y="6764094"/>
                </a:cubicBezTo>
                <a:cubicBezTo>
                  <a:pt x="8100855" y="6754153"/>
                  <a:pt x="8108914" y="6746094"/>
                  <a:pt x="8118855" y="6746094"/>
                </a:cubicBezTo>
                <a:close/>
                <a:moveTo>
                  <a:pt x="7766639" y="6746094"/>
                </a:moveTo>
                <a:cubicBezTo>
                  <a:pt x="7776580" y="6746094"/>
                  <a:pt x="7784639" y="6754153"/>
                  <a:pt x="7784639" y="6764094"/>
                </a:cubicBezTo>
                <a:cubicBezTo>
                  <a:pt x="7784639" y="6774035"/>
                  <a:pt x="7776580" y="6782094"/>
                  <a:pt x="7766639" y="6782094"/>
                </a:cubicBezTo>
                <a:cubicBezTo>
                  <a:pt x="7756698" y="6782094"/>
                  <a:pt x="7748639" y="6774035"/>
                  <a:pt x="7748639" y="6764094"/>
                </a:cubicBezTo>
                <a:cubicBezTo>
                  <a:pt x="7748639" y="6754153"/>
                  <a:pt x="7756698" y="6746094"/>
                  <a:pt x="7766639" y="6746094"/>
                </a:cubicBezTo>
                <a:close/>
                <a:moveTo>
                  <a:pt x="7414423" y="6746094"/>
                </a:moveTo>
                <a:cubicBezTo>
                  <a:pt x="7424364" y="6746094"/>
                  <a:pt x="7432423" y="6754153"/>
                  <a:pt x="7432423" y="6764094"/>
                </a:cubicBezTo>
                <a:cubicBezTo>
                  <a:pt x="7432423" y="6774035"/>
                  <a:pt x="7424364" y="6782094"/>
                  <a:pt x="7414423" y="6782094"/>
                </a:cubicBezTo>
                <a:cubicBezTo>
                  <a:pt x="7404482" y="6782094"/>
                  <a:pt x="7396423" y="6774035"/>
                  <a:pt x="7396423" y="6764094"/>
                </a:cubicBezTo>
                <a:cubicBezTo>
                  <a:pt x="7396423" y="6754153"/>
                  <a:pt x="7404482" y="6746094"/>
                  <a:pt x="7414423" y="6746094"/>
                </a:cubicBezTo>
                <a:close/>
                <a:moveTo>
                  <a:pt x="7062207" y="6746094"/>
                </a:moveTo>
                <a:cubicBezTo>
                  <a:pt x="7072148" y="6746094"/>
                  <a:pt x="7080207" y="6754153"/>
                  <a:pt x="7080207" y="6764094"/>
                </a:cubicBezTo>
                <a:cubicBezTo>
                  <a:pt x="7080207" y="6774035"/>
                  <a:pt x="7072148" y="6782094"/>
                  <a:pt x="7062207" y="6782094"/>
                </a:cubicBezTo>
                <a:cubicBezTo>
                  <a:pt x="7052266" y="6782094"/>
                  <a:pt x="7044207" y="6774035"/>
                  <a:pt x="7044207" y="6764094"/>
                </a:cubicBezTo>
                <a:cubicBezTo>
                  <a:pt x="7044207" y="6754153"/>
                  <a:pt x="7052266" y="6746094"/>
                  <a:pt x="7062207" y="6746094"/>
                </a:cubicBezTo>
                <a:close/>
                <a:moveTo>
                  <a:pt x="6709991" y="6746094"/>
                </a:moveTo>
                <a:cubicBezTo>
                  <a:pt x="6719932" y="6746094"/>
                  <a:pt x="6727991" y="6754153"/>
                  <a:pt x="6727991" y="6764094"/>
                </a:cubicBezTo>
                <a:cubicBezTo>
                  <a:pt x="6727991" y="6774035"/>
                  <a:pt x="6719932" y="6782094"/>
                  <a:pt x="6709991" y="6782094"/>
                </a:cubicBezTo>
                <a:cubicBezTo>
                  <a:pt x="6700050" y="6782094"/>
                  <a:pt x="6691991" y="6774035"/>
                  <a:pt x="6691991" y="6764094"/>
                </a:cubicBezTo>
                <a:cubicBezTo>
                  <a:pt x="6691991" y="6754153"/>
                  <a:pt x="6700050" y="6746094"/>
                  <a:pt x="6709991" y="6746094"/>
                </a:cubicBezTo>
                <a:close/>
                <a:moveTo>
                  <a:pt x="6357775" y="6746094"/>
                </a:moveTo>
                <a:cubicBezTo>
                  <a:pt x="6367716" y="6746094"/>
                  <a:pt x="6375775" y="6754153"/>
                  <a:pt x="6375775" y="6764094"/>
                </a:cubicBezTo>
                <a:cubicBezTo>
                  <a:pt x="6375775" y="6774035"/>
                  <a:pt x="6367716" y="6782094"/>
                  <a:pt x="6357775" y="6782094"/>
                </a:cubicBezTo>
                <a:cubicBezTo>
                  <a:pt x="6347834" y="6782094"/>
                  <a:pt x="6339775" y="6774035"/>
                  <a:pt x="6339775" y="6764094"/>
                </a:cubicBezTo>
                <a:cubicBezTo>
                  <a:pt x="6339775" y="6754153"/>
                  <a:pt x="6347834" y="6746094"/>
                  <a:pt x="6357775" y="6746094"/>
                </a:cubicBezTo>
                <a:close/>
                <a:moveTo>
                  <a:pt x="6005562" y="6746094"/>
                </a:moveTo>
                <a:cubicBezTo>
                  <a:pt x="6015500" y="6746094"/>
                  <a:pt x="6023559" y="6754153"/>
                  <a:pt x="6023559" y="6764094"/>
                </a:cubicBezTo>
                <a:cubicBezTo>
                  <a:pt x="6023559" y="6774035"/>
                  <a:pt x="6015500" y="6782094"/>
                  <a:pt x="6005562" y="6782094"/>
                </a:cubicBezTo>
                <a:cubicBezTo>
                  <a:pt x="5995620" y="6782094"/>
                  <a:pt x="5987561" y="6774035"/>
                  <a:pt x="5987561" y="6764094"/>
                </a:cubicBezTo>
                <a:cubicBezTo>
                  <a:pt x="5987561" y="6754153"/>
                  <a:pt x="5995620" y="6746094"/>
                  <a:pt x="6005562" y="6746094"/>
                </a:cubicBezTo>
                <a:close/>
                <a:moveTo>
                  <a:pt x="5653360" y="6746094"/>
                </a:moveTo>
                <a:cubicBezTo>
                  <a:pt x="5663300" y="6746094"/>
                  <a:pt x="5671359" y="6754153"/>
                  <a:pt x="5671359" y="6764094"/>
                </a:cubicBezTo>
                <a:cubicBezTo>
                  <a:pt x="5671359" y="6774035"/>
                  <a:pt x="5663300" y="6782094"/>
                  <a:pt x="5653360" y="6782094"/>
                </a:cubicBezTo>
                <a:cubicBezTo>
                  <a:pt x="5643419" y="6782094"/>
                  <a:pt x="5635361" y="6774035"/>
                  <a:pt x="5635361" y="6764094"/>
                </a:cubicBezTo>
                <a:cubicBezTo>
                  <a:pt x="5635361" y="6754153"/>
                  <a:pt x="5643419" y="6746094"/>
                  <a:pt x="5653360" y="6746094"/>
                </a:cubicBezTo>
                <a:close/>
                <a:moveTo>
                  <a:pt x="5301158" y="6746094"/>
                </a:moveTo>
                <a:cubicBezTo>
                  <a:pt x="5311103" y="6746094"/>
                  <a:pt x="5319160" y="6754153"/>
                  <a:pt x="5319160" y="6764094"/>
                </a:cubicBezTo>
                <a:cubicBezTo>
                  <a:pt x="5319160" y="6774035"/>
                  <a:pt x="5311103" y="6782094"/>
                  <a:pt x="5301158" y="6782094"/>
                </a:cubicBezTo>
                <a:cubicBezTo>
                  <a:pt x="5291218" y="6782094"/>
                  <a:pt x="5283159" y="6774035"/>
                  <a:pt x="5283159" y="6764094"/>
                </a:cubicBezTo>
                <a:cubicBezTo>
                  <a:pt x="5283159" y="6754153"/>
                  <a:pt x="5291218" y="6746094"/>
                  <a:pt x="5301158" y="6746094"/>
                </a:cubicBezTo>
                <a:close/>
                <a:moveTo>
                  <a:pt x="4948952" y="6746094"/>
                </a:moveTo>
                <a:cubicBezTo>
                  <a:pt x="4958891" y="6746094"/>
                  <a:pt x="4966948" y="6754153"/>
                  <a:pt x="4966948" y="6764094"/>
                </a:cubicBezTo>
                <a:cubicBezTo>
                  <a:pt x="4966948" y="6774035"/>
                  <a:pt x="4958891" y="6782094"/>
                  <a:pt x="4948952" y="6782094"/>
                </a:cubicBezTo>
                <a:cubicBezTo>
                  <a:pt x="4939014" y="6782094"/>
                  <a:pt x="4930958" y="6774035"/>
                  <a:pt x="4930958" y="6764094"/>
                </a:cubicBezTo>
                <a:cubicBezTo>
                  <a:pt x="4930958" y="6754153"/>
                  <a:pt x="4939014" y="6746094"/>
                  <a:pt x="4948952" y="6746094"/>
                </a:cubicBezTo>
                <a:close/>
                <a:moveTo>
                  <a:pt x="4596735" y="6746094"/>
                </a:moveTo>
                <a:cubicBezTo>
                  <a:pt x="4606676" y="6746094"/>
                  <a:pt x="4614734" y="6754153"/>
                  <a:pt x="4614734" y="6764094"/>
                </a:cubicBezTo>
                <a:cubicBezTo>
                  <a:pt x="4614734" y="6774035"/>
                  <a:pt x="4606676" y="6782094"/>
                  <a:pt x="4596735" y="6782094"/>
                </a:cubicBezTo>
                <a:cubicBezTo>
                  <a:pt x="4586791" y="6782094"/>
                  <a:pt x="4578730" y="6774035"/>
                  <a:pt x="4578730" y="6764094"/>
                </a:cubicBezTo>
                <a:cubicBezTo>
                  <a:pt x="4578730" y="6754153"/>
                  <a:pt x="4586791" y="6746094"/>
                  <a:pt x="4596735" y="6746094"/>
                </a:cubicBezTo>
                <a:close/>
                <a:moveTo>
                  <a:pt x="4244509" y="6746094"/>
                </a:moveTo>
                <a:cubicBezTo>
                  <a:pt x="4254452" y="6746094"/>
                  <a:pt x="4262511" y="6754153"/>
                  <a:pt x="4262511" y="6764094"/>
                </a:cubicBezTo>
                <a:cubicBezTo>
                  <a:pt x="4262511" y="6774035"/>
                  <a:pt x="4254452" y="6782094"/>
                  <a:pt x="4244509" y="6782094"/>
                </a:cubicBezTo>
                <a:cubicBezTo>
                  <a:pt x="4234567" y="6782094"/>
                  <a:pt x="4226508" y="6774035"/>
                  <a:pt x="4226508" y="6764094"/>
                </a:cubicBezTo>
                <a:cubicBezTo>
                  <a:pt x="4226508" y="6754153"/>
                  <a:pt x="4234567" y="6746094"/>
                  <a:pt x="4244509" y="6746094"/>
                </a:cubicBezTo>
                <a:close/>
                <a:moveTo>
                  <a:pt x="3892357" y="6746094"/>
                </a:moveTo>
                <a:cubicBezTo>
                  <a:pt x="3902298" y="6746094"/>
                  <a:pt x="3910358" y="6754153"/>
                  <a:pt x="3910358" y="6764094"/>
                </a:cubicBezTo>
                <a:cubicBezTo>
                  <a:pt x="3910358" y="6774035"/>
                  <a:pt x="3902298" y="6782094"/>
                  <a:pt x="3892357" y="6782094"/>
                </a:cubicBezTo>
                <a:cubicBezTo>
                  <a:pt x="3882414" y="6782094"/>
                  <a:pt x="3874355" y="6774035"/>
                  <a:pt x="3874355" y="6764094"/>
                </a:cubicBezTo>
                <a:cubicBezTo>
                  <a:pt x="3874355" y="6754153"/>
                  <a:pt x="3882414" y="6746094"/>
                  <a:pt x="3892357" y="6746094"/>
                </a:cubicBezTo>
                <a:close/>
                <a:moveTo>
                  <a:pt x="3540108" y="6746094"/>
                </a:moveTo>
                <a:cubicBezTo>
                  <a:pt x="3550047" y="6746094"/>
                  <a:pt x="3558105" y="6754153"/>
                  <a:pt x="3558105" y="6764094"/>
                </a:cubicBezTo>
                <a:cubicBezTo>
                  <a:pt x="3558105" y="6774035"/>
                  <a:pt x="3550047" y="6782094"/>
                  <a:pt x="3540108" y="6782094"/>
                </a:cubicBezTo>
                <a:cubicBezTo>
                  <a:pt x="3530169" y="6782094"/>
                  <a:pt x="3522111" y="6774035"/>
                  <a:pt x="3522111" y="6764094"/>
                </a:cubicBezTo>
                <a:cubicBezTo>
                  <a:pt x="3522111" y="6754153"/>
                  <a:pt x="3530169" y="6746094"/>
                  <a:pt x="3540108" y="6746094"/>
                </a:cubicBezTo>
                <a:close/>
                <a:moveTo>
                  <a:pt x="3187939" y="6746094"/>
                </a:moveTo>
                <a:cubicBezTo>
                  <a:pt x="3197879" y="6746094"/>
                  <a:pt x="3205936" y="6754153"/>
                  <a:pt x="3205936" y="6764094"/>
                </a:cubicBezTo>
                <a:cubicBezTo>
                  <a:pt x="3205936" y="6774035"/>
                  <a:pt x="3197879" y="6782094"/>
                  <a:pt x="3187939" y="6782094"/>
                </a:cubicBezTo>
                <a:cubicBezTo>
                  <a:pt x="3178000" y="6782094"/>
                  <a:pt x="3169940" y="6774035"/>
                  <a:pt x="3169940" y="6764094"/>
                </a:cubicBezTo>
                <a:cubicBezTo>
                  <a:pt x="3169940" y="6754153"/>
                  <a:pt x="3178000" y="6746094"/>
                  <a:pt x="3187939" y="6746094"/>
                </a:cubicBezTo>
                <a:close/>
                <a:moveTo>
                  <a:pt x="2835721" y="6746094"/>
                </a:moveTo>
                <a:cubicBezTo>
                  <a:pt x="2845664" y="6746094"/>
                  <a:pt x="2853722" y="6754153"/>
                  <a:pt x="2853722" y="6764094"/>
                </a:cubicBezTo>
                <a:cubicBezTo>
                  <a:pt x="2853722" y="6774035"/>
                  <a:pt x="2845664" y="6782094"/>
                  <a:pt x="2835721" y="6782094"/>
                </a:cubicBezTo>
                <a:cubicBezTo>
                  <a:pt x="2825781" y="6782094"/>
                  <a:pt x="2817721" y="6774035"/>
                  <a:pt x="2817721" y="6764094"/>
                </a:cubicBezTo>
                <a:cubicBezTo>
                  <a:pt x="2817721" y="6754153"/>
                  <a:pt x="2825781" y="6746094"/>
                  <a:pt x="2835721" y="6746094"/>
                </a:cubicBezTo>
                <a:close/>
                <a:moveTo>
                  <a:pt x="2483513" y="6746094"/>
                </a:moveTo>
                <a:cubicBezTo>
                  <a:pt x="2493451" y="6746094"/>
                  <a:pt x="2501512" y="6754153"/>
                  <a:pt x="2501512" y="6764094"/>
                </a:cubicBezTo>
                <a:cubicBezTo>
                  <a:pt x="2501512" y="6774035"/>
                  <a:pt x="2493451" y="6782094"/>
                  <a:pt x="2483513" y="6782094"/>
                </a:cubicBezTo>
                <a:cubicBezTo>
                  <a:pt x="2473571" y="6782094"/>
                  <a:pt x="2465508" y="6774035"/>
                  <a:pt x="2465508" y="6764094"/>
                </a:cubicBezTo>
                <a:cubicBezTo>
                  <a:pt x="2465508" y="6754153"/>
                  <a:pt x="2473571" y="6746094"/>
                  <a:pt x="2483513" y="6746094"/>
                </a:cubicBezTo>
                <a:close/>
                <a:moveTo>
                  <a:pt x="2131302" y="6746094"/>
                </a:moveTo>
                <a:cubicBezTo>
                  <a:pt x="2141243" y="6746094"/>
                  <a:pt x="2149302" y="6754153"/>
                  <a:pt x="2149302" y="6764094"/>
                </a:cubicBezTo>
                <a:cubicBezTo>
                  <a:pt x="2149302" y="6774035"/>
                  <a:pt x="2141243" y="6782094"/>
                  <a:pt x="2131302" y="6782094"/>
                </a:cubicBezTo>
                <a:cubicBezTo>
                  <a:pt x="2121364" y="6782094"/>
                  <a:pt x="2113305" y="6774035"/>
                  <a:pt x="2113305" y="6764094"/>
                </a:cubicBezTo>
                <a:cubicBezTo>
                  <a:pt x="2113305" y="6754153"/>
                  <a:pt x="2121364" y="6746094"/>
                  <a:pt x="2131302" y="6746094"/>
                </a:cubicBezTo>
                <a:close/>
                <a:moveTo>
                  <a:pt x="1779084" y="6746094"/>
                </a:moveTo>
                <a:cubicBezTo>
                  <a:pt x="1789025" y="6746094"/>
                  <a:pt x="1797083" y="6754153"/>
                  <a:pt x="1797083" y="6764094"/>
                </a:cubicBezTo>
                <a:cubicBezTo>
                  <a:pt x="1797083" y="6774035"/>
                  <a:pt x="1789025" y="6782094"/>
                  <a:pt x="1779084" y="6782094"/>
                </a:cubicBezTo>
                <a:cubicBezTo>
                  <a:pt x="1769142" y="6782094"/>
                  <a:pt x="1761083" y="6774035"/>
                  <a:pt x="1761083" y="6764094"/>
                </a:cubicBezTo>
                <a:cubicBezTo>
                  <a:pt x="1761083" y="6754153"/>
                  <a:pt x="1769142" y="6746094"/>
                  <a:pt x="1779084" y="6746094"/>
                </a:cubicBezTo>
                <a:close/>
                <a:moveTo>
                  <a:pt x="1426866" y="6746094"/>
                </a:moveTo>
                <a:cubicBezTo>
                  <a:pt x="1436807" y="6746094"/>
                  <a:pt x="1444866" y="6754153"/>
                  <a:pt x="1444866" y="6764094"/>
                </a:cubicBezTo>
                <a:cubicBezTo>
                  <a:pt x="1444866" y="6774035"/>
                  <a:pt x="1436807" y="6782094"/>
                  <a:pt x="1426866" y="6782094"/>
                </a:cubicBezTo>
                <a:cubicBezTo>
                  <a:pt x="1416925" y="6782094"/>
                  <a:pt x="1408866" y="6774035"/>
                  <a:pt x="1408866" y="6764094"/>
                </a:cubicBezTo>
                <a:cubicBezTo>
                  <a:pt x="1408866" y="6754153"/>
                  <a:pt x="1416925" y="6746094"/>
                  <a:pt x="1426866" y="6746094"/>
                </a:cubicBezTo>
                <a:close/>
                <a:moveTo>
                  <a:pt x="1074650" y="6746094"/>
                </a:moveTo>
                <a:cubicBezTo>
                  <a:pt x="1084591" y="6746094"/>
                  <a:pt x="1092650" y="6754153"/>
                  <a:pt x="1092650" y="6764094"/>
                </a:cubicBezTo>
                <a:cubicBezTo>
                  <a:pt x="1092650" y="6774035"/>
                  <a:pt x="1084591" y="6782094"/>
                  <a:pt x="1074650" y="6782094"/>
                </a:cubicBezTo>
                <a:cubicBezTo>
                  <a:pt x="1064709" y="6782094"/>
                  <a:pt x="1056650" y="6774035"/>
                  <a:pt x="1056650" y="6764094"/>
                </a:cubicBezTo>
                <a:cubicBezTo>
                  <a:pt x="1056650" y="6754153"/>
                  <a:pt x="1064709" y="6746094"/>
                  <a:pt x="1074650" y="6746094"/>
                </a:cubicBezTo>
                <a:close/>
                <a:moveTo>
                  <a:pt x="722434" y="6746094"/>
                </a:moveTo>
                <a:cubicBezTo>
                  <a:pt x="732374" y="6746094"/>
                  <a:pt x="740433" y="6754153"/>
                  <a:pt x="740433" y="6764094"/>
                </a:cubicBezTo>
                <a:cubicBezTo>
                  <a:pt x="740433" y="6774035"/>
                  <a:pt x="732374" y="6782094"/>
                  <a:pt x="722434" y="6782094"/>
                </a:cubicBezTo>
                <a:cubicBezTo>
                  <a:pt x="712493" y="6782094"/>
                  <a:pt x="704434" y="6774035"/>
                  <a:pt x="704434" y="6764094"/>
                </a:cubicBezTo>
                <a:cubicBezTo>
                  <a:pt x="704434" y="6754153"/>
                  <a:pt x="712493" y="6746094"/>
                  <a:pt x="722434" y="6746094"/>
                </a:cubicBezTo>
                <a:close/>
                <a:moveTo>
                  <a:pt x="370217" y="6746094"/>
                </a:moveTo>
                <a:cubicBezTo>
                  <a:pt x="380158" y="6746094"/>
                  <a:pt x="388217" y="6754153"/>
                  <a:pt x="388217" y="6764094"/>
                </a:cubicBezTo>
                <a:cubicBezTo>
                  <a:pt x="388217" y="6774035"/>
                  <a:pt x="380158" y="6782094"/>
                  <a:pt x="370217" y="6782094"/>
                </a:cubicBezTo>
                <a:cubicBezTo>
                  <a:pt x="360276" y="6782094"/>
                  <a:pt x="352217" y="6774035"/>
                  <a:pt x="352217" y="6764094"/>
                </a:cubicBezTo>
                <a:cubicBezTo>
                  <a:pt x="352217" y="6754153"/>
                  <a:pt x="360276" y="6746094"/>
                  <a:pt x="370217" y="6746094"/>
                </a:cubicBezTo>
                <a:close/>
                <a:moveTo>
                  <a:pt x="18001" y="6746094"/>
                </a:moveTo>
                <a:cubicBezTo>
                  <a:pt x="27942" y="6746094"/>
                  <a:pt x="36001" y="6754153"/>
                  <a:pt x="36001" y="6764094"/>
                </a:cubicBezTo>
                <a:cubicBezTo>
                  <a:pt x="36001" y="6774035"/>
                  <a:pt x="27942" y="6782094"/>
                  <a:pt x="18001" y="6782094"/>
                </a:cubicBezTo>
                <a:cubicBezTo>
                  <a:pt x="8060" y="6782094"/>
                  <a:pt x="1" y="6774035"/>
                  <a:pt x="1" y="6764094"/>
                </a:cubicBezTo>
                <a:cubicBezTo>
                  <a:pt x="1" y="6754153"/>
                  <a:pt x="8060" y="6746094"/>
                  <a:pt x="18001" y="6746094"/>
                </a:cubicBezTo>
                <a:close/>
                <a:moveTo>
                  <a:pt x="11993240" y="6424858"/>
                </a:moveTo>
                <a:cubicBezTo>
                  <a:pt x="12003181" y="6424858"/>
                  <a:pt x="12011240" y="6432917"/>
                  <a:pt x="12011240" y="6442858"/>
                </a:cubicBezTo>
                <a:cubicBezTo>
                  <a:pt x="12011240" y="6452799"/>
                  <a:pt x="12003181" y="6460858"/>
                  <a:pt x="11993240" y="6460858"/>
                </a:cubicBezTo>
                <a:cubicBezTo>
                  <a:pt x="11983299" y="6460858"/>
                  <a:pt x="11975240" y="6452799"/>
                  <a:pt x="11975240" y="6442858"/>
                </a:cubicBezTo>
                <a:cubicBezTo>
                  <a:pt x="11975240" y="6432917"/>
                  <a:pt x="11983299" y="6424858"/>
                  <a:pt x="11993240" y="6424858"/>
                </a:cubicBezTo>
                <a:close/>
                <a:moveTo>
                  <a:pt x="11641015" y="6424858"/>
                </a:moveTo>
                <a:cubicBezTo>
                  <a:pt x="11650956" y="6424858"/>
                  <a:pt x="11659015" y="6432917"/>
                  <a:pt x="11659015" y="6442858"/>
                </a:cubicBezTo>
                <a:cubicBezTo>
                  <a:pt x="11659015" y="6452799"/>
                  <a:pt x="11650956" y="6460858"/>
                  <a:pt x="11641015" y="6460858"/>
                </a:cubicBezTo>
                <a:cubicBezTo>
                  <a:pt x="11631074" y="6460858"/>
                  <a:pt x="11623015" y="6452799"/>
                  <a:pt x="11623015" y="6442858"/>
                </a:cubicBezTo>
                <a:cubicBezTo>
                  <a:pt x="11623015" y="6432917"/>
                  <a:pt x="11631074" y="6424858"/>
                  <a:pt x="11641015" y="6424858"/>
                </a:cubicBezTo>
                <a:close/>
                <a:moveTo>
                  <a:pt x="11288799" y="6424858"/>
                </a:moveTo>
                <a:cubicBezTo>
                  <a:pt x="11298740" y="6424858"/>
                  <a:pt x="11306799" y="6432917"/>
                  <a:pt x="11306799" y="6442858"/>
                </a:cubicBezTo>
                <a:cubicBezTo>
                  <a:pt x="11306799" y="6452799"/>
                  <a:pt x="11298740" y="6460858"/>
                  <a:pt x="11288799" y="6460858"/>
                </a:cubicBezTo>
                <a:cubicBezTo>
                  <a:pt x="11278858" y="6460858"/>
                  <a:pt x="11270799" y="6452799"/>
                  <a:pt x="11270799" y="6442858"/>
                </a:cubicBezTo>
                <a:cubicBezTo>
                  <a:pt x="11270799" y="6432917"/>
                  <a:pt x="11278858" y="6424858"/>
                  <a:pt x="11288799" y="6424858"/>
                </a:cubicBezTo>
                <a:close/>
                <a:moveTo>
                  <a:pt x="10936583" y="6424858"/>
                </a:moveTo>
                <a:cubicBezTo>
                  <a:pt x="10946524" y="6424858"/>
                  <a:pt x="10954583" y="6432917"/>
                  <a:pt x="10954583" y="6442858"/>
                </a:cubicBezTo>
                <a:cubicBezTo>
                  <a:pt x="10954583" y="6452799"/>
                  <a:pt x="10946524" y="6460858"/>
                  <a:pt x="10936583" y="6460858"/>
                </a:cubicBezTo>
                <a:cubicBezTo>
                  <a:pt x="10926642" y="6460858"/>
                  <a:pt x="10918583" y="6452799"/>
                  <a:pt x="10918583" y="6442858"/>
                </a:cubicBezTo>
                <a:cubicBezTo>
                  <a:pt x="10918583" y="6432917"/>
                  <a:pt x="10926642" y="6424858"/>
                  <a:pt x="10936583" y="6424858"/>
                </a:cubicBezTo>
                <a:close/>
                <a:moveTo>
                  <a:pt x="10584367" y="6424858"/>
                </a:moveTo>
                <a:cubicBezTo>
                  <a:pt x="10594308" y="6424858"/>
                  <a:pt x="10602367" y="6432917"/>
                  <a:pt x="10602367" y="6442858"/>
                </a:cubicBezTo>
                <a:cubicBezTo>
                  <a:pt x="10602367" y="6452799"/>
                  <a:pt x="10594308" y="6460858"/>
                  <a:pt x="10584367" y="6460858"/>
                </a:cubicBezTo>
                <a:cubicBezTo>
                  <a:pt x="10574426" y="6460858"/>
                  <a:pt x="10566367" y="6452799"/>
                  <a:pt x="10566367" y="6442858"/>
                </a:cubicBezTo>
                <a:cubicBezTo>
                  <a:pt x="10566367" y="6432917"/>
                  <a:pt x="10574426" y="6424858"/>
                  <a:pt x="10584367" y="6424858"/>
                </a:cubicBezTo>
                <a:close/>
                <a:moveTo>
                  <a:pt x="10232151" y="6424858"/>
                </a:moveTo>
                <a:cubicBezTo>
                  <a:pt x="10242092" y="6424858"/>
                  <a:pt x="10250151" y="6432917"/>
                  <a:pt x="10250151" y="6442858"/>
                </a:cubicBezTo>
                <a:cubicBezTo>
                  <a:pt x="10250151" y="6452799"/>
                  <a:pt x="10242092" y="6460858"/>
                  <a:pt x="10232151" y="6460858"/>
                </a:cubicBezTo>
                <a:cubicBezTo>
                  <a:pt x="10222210" y="6460858"/>
                  <a:pt x="10214151" y="6452799"/>
                  <a:pt x="10214151" y="6442858"/>
                </a:cubicBezTo>
                <a:cubicBezTo>
                  <a:pt x="10214151" y="6432917"/>
                  <a:pt x="10222210" y="6424858"/>
                  <a:pt x="10232151" y="6424858"/>
                </a:cubicBezTo>
                <a:close/>
                <a:moveTo>
                  <a:pt x="9879935" y="6424858"/>
                </a:moveTo>
                <a:cubicBezTo>
                  <a:pt x="9889876" y="6424858"/>
                  <a:pt x="9897935" y="6432917"/>
                  <a:pt x="9897935" y="6442858"/>
                </a:cubicBezTo>
                <a:cubicBezTo>
                  <a:pt x="9897935" y="6452799"/>
                  <a:pt x="9889876" y="6460858"/>
                  <a:pt x="9879935" y="6460858"/>
                </a:cubicBezTo>
                <a:cubicBezTo>
                  <a:pt x="9869994" y="6460858"/>
                  <a:pt x="9861935" y="6452799"/>
                  <a:pt x="9861935" y="6442858"/>
                </a:cubicBezTo>
                <a:cubicBezTo>
                  <a:pt x="9861935" y="6432917"/>
                  <a:pt x="9869994" y="6424858"/>
                  <a:pt x="9879935" y="6424858"/>
                </a:cubicBezTo>
                <a:close/>
                <a:moveTo>
                  <a:pt x="9527719" y="6424858"/>
                </a:moveTo>
                <a:cubicBezTo>
                  <a:pt x="9537660" y="6424858"/>
                  <a:pt x="9545719" y="6432917"/>
                  <a:pt x="9545719" y="6442858"/>
                </a:cubicBezTo>
                <a:cubicBezTo>
                  <a:pt x="9545719" y="6452799"/>
                  <a:pt x="9537660" y="6460858"/>
                  <a:pt x="9527719" y="6460858"/>
                </a:cubicBezTo>
                <a:cubicBezTo>
                  <a:pt x="9517778" y="6460858"/>
                  <a:pt x="9509719" y="6452799"/>
                  <a:pt x="9509719" y="6442858"/>
                </a:cubicBezTo>
                <a:cubicBezTo>
                  <a:pt x="9509719" y="6432917"/>
                  <a:pt x="9517778" y="6424858"/>
                  <a:pt x="9527719" y="6424858"/>
                </a:cubicBezTo>
                <a:close/>
                <a:moveTo>
                  <a:pt x="9175503" y="6424858"/>
                </a:moveTo>
                <a:cubicBezTo>
                  <a:pt x="9185444" y="6424858"/>
                  <a:pt x="9193503" y="6432917"/>
                  <a:pt x="9193503" y="6442858"/>
                </a:cubicBezTo>
                <a:cubicBezTo>
                  <a:pt x="9193503" y="6452799"/>
                  <a:pt x="9185444" y="6460858"/>
                  <a:pt x="9175503" y="6460858"/>
                </a:cubicBezTo>
                <a:cubicBezTo>
                  <a:pt x="9165562" y="6460858"/>
                  <a:pt x="9157503" y="6452799"/>
                  <a:pt x="9157503" y="6442858"/>
                </a:cubicBezTo>
                <a:cubicBezTo>
                  <a:pt x="9157503" y="6432917"/>
                  <a:pt x="9165562" y="6424858"/>
                  <a:pt x="9175503" y="6424858"/>
                </a:cubicBezTo>
                <a:close/>
                <a:moveTo>
                  <a:pt x="8823287" y="6424858"/>
                </a:moveTo>
                <a:cubicBezTo>
                  <a:pt x="8833228" y="6424858"/>
                  <a:pt x="8841287" y="6432917"/>
                  <a:pt x="8841287" y="6442858"/>
                </a:cubicBezTo>
                <a:cubicBezTo>
                  <a:pt x="8841287" y="6452799"/>
                  <a:pt x="8833228" y="6460858"/>
                  <a:pt x="8823287" y="6460858"/>
                </a:cubicBezTo>
                <a:cubicBezTo>
                  <a:pt x="8813346" y="6460858"/>
                  <a:pt x="8805287" y="6452799"/>
                  <a:pt x="8805287" y="6442858"/>
                </a:cubicBezTo>
                <a:cubicBezTo>
                  <a:pt x="8805287" y="6432917"/>
                  <a:pt x="8813346" y="6424858"/>
                  <a:pt x="8823287" y="6424858"/>
                </a:cubicBezTo>
                <a:close/>
                <a:moveTo>
                  <a:pt x="8471071" y="6424858"/>
                </a:moveTo>
                <a:cubicBezTo>
                  <a:pt x="8481012" y="6424858"/>
                  <a:pt x="8489071" y="6432917"/>
                  <a:pt x="8489071" y="6442858"/>
                </a:cubicBezTo>
                <a:cubicBezTo>
                  <a:pt x="8489071" y="6452799"/>
                  <a:pt x="8481012" y="6460858"/>
                  <a:pt x="8471071" y="6460858"/>
                </a:cubicBezTo>
                <a:cubicBezTo>
                  <a:pt x="8461130" y="6460858"/>
                  <a:pt x="8453071" y="6452799"/>
                  <a:pt x="8453071" y="6442858"/>
                </a:cubicBezTo>
                <a:cubicBezTo>
                  <a:pt x="8453071" y="6432917"/>
                  <a:pt x="8461130" y="6424858"/>
                  <a:pt x="8471071" y="6424858"/>
                </a:cubicBezTo>
                <a:close/>
                <a:moveTo>
                  <a:pt x="8118855" y="6424858"/>
                </a:moveTo>
                <a:cubicBezTo>
                  <a:pt x="8128796" y="6424858"/>
                  <a:pt x="8136855" y="6432917"/>
                  <a:pt x="8136855" y="6442858"/>
                </a:cubicBezTo>
                <a:cubicBezTo>
                  <a:pt x="8136855" y="6452799"/>
                  <a:pt x="8128796" y="6460858"/>
                  <a:pt x="8118855" y="6460858"/>
                </a:cubicBezTo>
                <a:cubicBezTo>
                  <a:pt x="8108914" y="6460858"/>
                  <a:pt x="8100855" y="6452799"/>
                  <a:pt x="8100855" y="6442858"/>
                </a:cubicBezTo>
                <a:cubicBezTo>
                  <a:pt x="8100855" y="6432917"/>
                  <a:pt x="8108914" y="6424858"/>
                  <a:pt x="8118855" y="6424858"/>
                </a:cubicBezTo>
                <a:close/>
                <a:moveTo>
                  <a:pt x="7766639" y="6424858"/>
                </a:moveTo>
                <a:cubicBezTo>
                  <a:pt x="7776580" y="6424858"/>
                  <a:pt x="7784639" y="6432917"/>
                  <a:pt x="7784639" y="6442858"/>
                </a:cubicBezTo>
                <a:cubicBezTo>
                  <a:pt x="7784639" y="6452799"/>
                  <a:pt x="7776580" y="6460858"/>
                  <a:pt x="7766639" y="6460858"/>
                </a:cubicBezTo>
                <a:cubicBezTo>
                  <a:pt x="7756698" y="6460858"/>
                  <a:pt x="7748639" y="6452799"/>
                  <a:pt x="7748639" y="6442858"/>
                </a:cubicBezTo>
                <a:cubicBezTo>
                  <a:pt x="7748639" y="6432917"/>
                  <a:pt x="7756698" y="6424858"/>
                  <a:pt x="7766639" y="6424858"/>
                </a:cubicBezTo>
                <a:close/>
                <a:moveTo>
                  <a:pt x="7414423" y="6424858"/>
                </a:moveTo>
                <a:cubicBezTo>
                  <a:pt x="7424364" y="6424858"/>
                  <a:pt x="7432423" y="6432917"/>
                  <a:pt x="7432423" y="6442858"/>
                </a:cubicBezTo>
                <a:cubicBezTo>
                  <a:pt x="7432423" y="6452799"/>
                  <a:pt x="7424364" y="6460858"/>
                  <a:pt x="7414423" y="6460858"/>
                </a:cubicBezTo>
                <a:cubicBezTo>
                  <a:pt x="7404482" y="6460858"/>
                  <a:pt x="7396423" y="6452799"/>
                  <a:pt x="7396423" y="6442858"/>
                </a:cubicBezTo>
                <a:cubicBezTo>
                  <a:pt x="7396423" y="6432917"/>
                  <a:pt x="7404482" y="6424858"/>
                  <a:pt x="7414423" y="6424858"/>
                </a:cubicBezTo>
                <a:close/>
                <a:moveTo>
                  <a:pt x="7062207" y="6424858"/>
                </a:moveTo>
                <a:cubicBezTo>
                  <a:pt x="7072148" y="6424858"/>
                  <a:pt x="7080207" y="6432917"/>
                  <a:pt x="7080207" y="6442858"/>
                </a:cubicBezTo>
                <a:cubicBezTo>
                  <a:pt x="7080207" y="6452799"/>
                  <a:pt x="7072148" y="6460858"/>
                  <a:pt x="7062207" y="6460858"/>
                </a:cubicBezTo>
                <a:cubicBezTo>
                  <a:pt x="7052266" y="6460858"/>
                  <a:pt x="7044207" y="6452799"/>
                  <a:pt x="7044207" y="6442858"/>
                </a:cubicBezTo>
                <a:cubicBezTo>
                  <a:pt x="7044207" y="6432917"/>
                  <a:pt x="7052266" y="6424858"/>
                  <a:pt x="7062207" y="6424858"/>
                </a:cubicBezTo>
                <a:close/>
                <a:moveTo>
                  <a:pt x="6709991" y="6424858"/>
                </a:moveTo>
                <a:cubicBezTo>
                  <a:pt x="6719932" y="6424858"/>
                  <a:pt x="6727991" y="6432917"/>
                  <a:pt x="6727991" y="6442858"/>
                </a:cubicBezTo>
                <a:cubicBezTo>
                  <a:pt x="6727991" y="6452799"/>
                  <a:pt x="6719932" y="6460858"/>
                  <a:pt x="6709991" y="6460858"/>
                </a:cubicBezTo>
                <a:cubicBezTo>
                  <a:pt x="6700050" y="6460858"/>
                  <a:pt x="6691991" y="6452799"/>
                  <a:pt x="6691991" y="6442858"/>
                </a:cubicBezTo>
                <a:cubicBezTo>
                  <a:pt x="6691991" y="6432917"/>
                  <a:pt x="6700050" y="6424858"/>
                  <a:pt x="6709991" y="6424858"/>
                </a:cubicBezTo>
                <a:close/>
                <a:moveTo>
                  <a:pt x="6357775" y="6424858"/>
                </a:moveTo>
                <a:cubicBezTo>
                  <a:pt x="6367716" y="6424858"/>
                  <a:pt x="6375775" y="6432917"/>
                  <a:pt x="6375775" y="6442858"/>
                </a:cubicBezTo>
                <a:cubicBezTo>
                  <a:pt x="6375775" y="6452799"/>
                  <a:pt x="6367716" y="6460858"/>
                  <a:pt x="6357775" y="6460858"/>
                </a:cubicBezTo>
                <a:cubicBezTo>
                  <a:pt x="6347834" y="6460858"/>
                  <a:pt x="6339775" y="6452799"/>
                  <a:pt x="6339775" y="6442858"/>
                </a:cubicBezTo>
                <a:cubicBezTo>
                  <a:pt x="6339775" y="6432917"/>
                  <a:pt x="6347834" y="6424858"/>
                  <a:pt x="6357775" y="6424858"/>
                </a:cubicBezTo>
                <a:close/>
                <a:moveTo>
                  <a:pt x="6005562" y="6424858"/>
                </a:moveTo>
                <a:cubicBezTo>
                  <a:pt x="6015500" y="6424858"/>
                  <a:pt x="6023559" y="6432917"/>
                  <a:pt x="6023559" y="6442858"/>
                </a:cubicBezTo>
                <a:cubicBezTo>
                  <a:pt x="6023559" y="6452799"/>
                  <a:pt x="6015500" y="6460858"/>
                  <a:pt x="6005562" y="6460858"/>
                </a:cubicBezTo>
                <a:cubicBezTo>
                  <a:pt x="5995620" y="6460858"/>
                  <a:pt x="5987561" y="6452799"/>
                  <a:pt x="5987561" y="6442858"/>
                </a:cubicBezTo>
                <a:cubicBezTo>
                  <a:pt x="5987561" y="6432917"/>
                  <a:pt x="5995620" y="6424858"/>
                  <a:pt x="6005562" y="6424858"/>
                </a:cubicBezTo>
                <a:close/>
                <a:moveTo>
                  <a:pt x="5653360" y="6424858"/>
                </a:moveTo>
                <a:cubicBezTo>
                  <a:pt x="5663300" y="6424858"/>
                  <a:pt x="5671359" y="6432917"/>
                  <a:pt x="5671359" y="6442858"/>
                </a:cubicBezTo>
                <a:cubicBezTo>
                  <a:pt x="5671359" y="6452799"/>
                  <a:pt x="5663300" y="6460858"/>
                  <a:pt x="5653360" y="6460858"/>
                </a:cubicBezTo>
                <a:cubicBezTo>
                  <a:pt x="5643419" y="6460858"/>
                  <a:pt x="5635361" y="6452799"/>
                  <a:pt x="5635361" y="6442858"/>
                </a:cubicBezTo>
                <a:cubicBezTo>
                  <a:pt x="5635361" y="6432917"/>
                  <a:pt x="5643419" y="6424858"/>
                  <a:pt x="5653360" y="6424858"/>
                </a:cubicBezTo>
                <a:close/>
                <a:moveTo>
                  <a:pt x="5301162" y="6424858"/>
                </a:moveTo>
                <a:cubicBezTo>
                  <a:pt x="5311103" y="6424858"/>
                  <a:pt x="5319160" y="6432917"/>
                  <a:pt x="5319160" y="6442858"/>
                </a:cubicBezTo>
                <a:cubicBezTo>
                  <a:pt x="5319160" y="6452799"/>
                  <a:pt x="5311103" y="6460858"/>
                  <a:pt x="5301162" y="6460858"/>
                </a:cubicBezTo>
                <a:cubicBezTo>
                  <a:pt x="5291218" y="6460858"/>
                  <a:pt x="5283159" y="6452799"/>
                  <a:pt x="5283159" y="6442858"/>
                </a:cubicBezTo>
                <a:cubicBezTo>
                  <a:pt x="5283159" y="6432917"/>
                  <a:pt x="5291218" y="6424858"/>
                  <a:pt x="5301162" y="6424858"/>
                </a:cubicBezTo>
                <a:close/>
                <a:moveTo>
                  <a:pt x="4948952" y="6424858"/>
                </a:moveTo>
                <a:cubicBezTo>
                  <a:pt x="4958891" y="6424858"/>
                  <a:pt x="4966948" y="6432917"/>
                  <a:pt x="4966948" y="6442858"/>
                </a:cubicBezTo>
                <a:cubicBezTo>
                  <a:pt x="4966948" y="6452799"/>
                  <a:pt x="4958891" y="6460858"/>
                  <a:pt x="4948952" y="6460858"/>
                </a:cubicBezTo>
                <a:cubicBezTo>
                  <a:pt x="4939014" y="6460858"/>
                  <a:pt x="4930958" y="6452799"/>
                  <a:pt x="4930958" y="6442858"/>
                </a:cubicBezTo>
                <a:cubicBezTo>
                  <a:pt x="4930958" y="6432917"/>
                  <a:pt x="4939014" y="6424858"/>
                  <a:pt x="4948952" y="6424858"/>
                </a:cubicBezTo>
                <a:close/>
                <a:moveTo>
                  <a:pt x="4596735" y="6424858"/>
                </a:moveTo>
                <a:cubicBezTo>
                  <a:pt x="4606676" y="6424858"/>
                  <a:pt x="4614734" y="6432917"/>
                  <a:pt x="4614734" y="6442858"/>
                </a:cubicBezTo>
                <a:cubicBezTo>
                  <a:pt x="4614734" y="6452799"/>
                  <a:pt x="4606676" y="6460858"/>
                  <a:pt x="4596735" y="6460858"/>
                </a:cubicBezTo>
                <a:cubicBezTo>
                  <a:pt x="4586791" y="6460858"/>
                  <a:pt x="4578730" y="6452799"/>
                  <a:pt x="4578730" y="6442858"/>
                </a:cubicBezTo>
                <a:cubicBezTo>
                  <a:pt x="4578730" y="6432917"/>
                  <a:pt x="4586791" y="6424858"/>
                  <a:pt x="4596735" y="6424858"/>
                </a:cubicBezTo>
                <a:close/>
                <a:moveTo>
                  <a:pt x="4244510" y="6424858"/>
                </a:moveTo>
                <a:cubicBezTo>
                  <a:pt x="4254452" y="6424858"/>
                  <a:pt x="4262511" y="6432917"/>
                  <a:pt x="4262511" y="6442858"/>
                </a:cubicBezTo>
                <a:cubicBezTo>
                  <a:pt x="4262511" y="6452799"/>
                  <a:pt x="4254452" y="6460858"/>
                  <a:pt x="4244510" y="6460858"/>
                </a:cubicBezTo>
                <a:cubicBezTo>
                  <a:pt x="4234567" y="6460858"/>
                  <a:pt x="4226508" y="6452799"/>
                  <a:pt x="4226508" y="6442858"/>
                </a:cubicBezTo>
                <a:cubicBezTo>
                  <a:pt x="4226508" y="6432917"/>
                  <a:pt x="4234567" y="6424858"/>
                  <a:pt x="4244510" y="6424858"/>
                </a:cubicBezTo>
                <a:close/>
                <a:moveTo>
                  <a:pt x="3892357" y="6424858"/>
                </a:moveTo>
                <a:cubicBezTo>
                  <a:pt x="3902298" y="6424858"/>
                  <a:pt x="3910358" y="6432917"/>
                  <a:pt x="3910358" y="6442858"/>
                </a:cubicBezTo>
                <a:cubicBezTo>
                  <a:pt x="3910358" y="6452799"/>
                  <a:pt x="3902298" y="6460858"/>
                  <a:pt x="3892357" y="6460858"/>
                </a:cubicBezTo>
                <a:cubicBezTo>
                  <a:pt x="3882415" y="6460858"/>
                  <a:pt x="3874355" y="6452799"/>
                  <a:pt x="3874355" y="6442858"/>
                </a:cubicBezTo>
                <a:cubicBezTo>
                  <a:pt x="3874355" y="6432917"/>
                  <a:pt x="3882415" y="6424858"/>
                  <a:pt x="3892357" y="6424858"/>
                </a:cubicBezTo>
                <a:close/>
                <a:moveTo>
                  <a:pt x="3540108" y="6424858"/>
                </a:moveTo>
                <a:cubicBezTo>
                  <a:pt x="3550047" y="6424858"/>
                  <a:pt x="3558105" y="6432917"/>
                  <a:pt x="3558105" y="6442858"/>
                </a:cubicBezTo>
                <a:cubicBezTo>
                  <a:pt x="3558105" y="6452799"/>
                  <a:pt x="3550047" y="6460858"/>
                  <a:pt x="3540108" y="6460858"/>
                </a:cubicBezTo>
                <a:cubicBezTo>
                  <a:pt x="3530169" y="6460858"/>
                  <a:pt x="3522111" y="6452799"/>
                  <a:pt x="3522111" y="6442858"/>
                </a:cubicBezTo>
                <a:cubicBezTo>
                  <a:pt x="3522111" y="6432917"/>
                  <a:pt x="3530169" y="6424858"/>
                  <a:pt x="3540108" y="6424858"/>
                </a:cubicBezTo>
                <a:close/>
                <a:moveTo>
                  <a:pt x="3187939" y="6424858"/>
                </a:moveTo>
                <a:cubicBezTo>
                  <a:pt x="3197879" y="6424858"/>
                  <a:pt x="3205936" y="6432917"/>
                  <a:pt x="3205936" y="6442858"/>
                </a:cubicBezTo>
                <a:cubicBezTo>
                  <a:pt x="3205936" y="6452799"/>
                  <a:pt x="3197879" y="6460858"/>
                  <a:pt x="3187939" y="6460858"/>
                </a:cubicBezTo>
                <a:cubicBezTo>
                  <a:pt x="3178000" y="6460858"/>
                  <a:pt x="3169941" y="6452799"/>
                  <a:pt x="3169941" y="6442858"/>
                </a:cubicBezTo>
                <a:cubicBezTo>
                  <a:pt x="3169941" y="6432917"/>
                  <a:pt x="3178000" y="6424858"/>
                  <a:pt x="3187939" y="6424858"/>
                </a:cubicBezTo>
                <a:close/>
                <a:moveTo>
                  <a:pt x="2835721" y="6424858"/>
                </a:moveTo>
                <a:cubicBezTo>
                  <a:pt x="2845664" y="6424858"/>
                  <a:pt x="2853722" y="6432917"/>
                  <a:pt x="2853722" y="6442858"/>
                </a:cubicBezTo>
                <a:cubicBezTo>
                  <a:pt x="2853722" y="6452799"/>
                  <a:pt x="2845664" y="6460858"/>
                  <a:pt x="2835721" y="6460858"/>
                </a:cubicBezTo>
                <a:cubicBezTo>
                  <a:pt x="2825782" y="6460858"/>
                  <a:pt x="2817722" y="6452799"/>
                  <a:pt x="2817722" y="6442858"/>
                </a:cubicBezTo>
                <a:cubicBezTo>
                  <a:pt x="2817722" y="6432917"/>
                  <a:pt x="2825782" y="6424858"/>
                  <a:pt x="2835721" y="6424858"/>
                </a:cubicBezTo>
                <a:close/>
                <a:moveTo>
                  <a:pt x="2483514" y="6424858"/>
                </a:moveTo>
                <a:cubicBezTo>
                  <a:pt x="2493451" y="6424858"/>
                  <a:pt x="2501512" y="6432917"/>
                  <a:pt x="2501512" y="6442858"/>
                </a:cubicBezTo>
                <a:cubicBezTo>
                  <a:pt x="2501512" y="6452799"/>
                  <a:pt x="2493451" y="6460858"/>
                  <a:pt x="2483514" y="6460858"/>
                </a:cubicBezTo>
                <a:cubicBezTo>
                  <a:pt x="2473571" y="6460858"/>
                  <a:pt x="2465508" y="6452799"/>
                  <a:pt x="2465508" y="6442858"/>
                </a:cubicBezTo>
                <a:cubicBezTo>
                  <a:pt x="2465508" y="6432917"/>
                  <a:pt x="2473571" y="6424858"/>
                  <a:pt x="2483514" y="6424858"/>
                </a:cubicBezTo>
                <a:close/>
                <a:moveTo>
                  <a:pt x="2131302" y="6424858"/>
                </a:moveTo>
                <a:cubicBezTo>
                  <a:pt x="2141243" y="6424858"/>
                  <a:pt x="2149302" y="6432917"/>
                  <a:pt x="2149302" y="6442858"/>
                </a:cubicBezTo>
                <a:cubicBezTo>
                  <a:pt x="2149302" y="6452799"/>
                  <a:pt x="2141243" y="6460858"/>
                  <a:pt x="2131302" y="6460858"/>
                </a:cubicBezTo>
                <a:cubicBezTo>
                  <a:pt x="2121364" y="6460858"/>
                  <a:pt x="2113305" y="6452799"/>
                  <a:pt x="2113305" y="6442858"/>
                </a:cubicBezTo>
                <a:cubicBezTo>
                  <a:pt x="2113305" y="6432917"/>
                  <a:pt x="2121364" y="6424858"/>
                  <a:pt x="2131302" y="6424858"/>
                </a:cubicBezTo>
                <a:close/>
                <a:moveTo>
                  <a:pt x="1779084" y="6424858"/>
                </a:moveTo>
                <a:cubicBezTo>
                  <a:pt x="1789025" y="6424858"/>
                  <a:pt x="1797083" y="6432917"/>
                  <a:pt x="1797083" y="6442858"/>
                </a:cubicBezTo>
                <a:cubicBezTo>
                  <a:pt x="1797083" y="6452799"/>
                  <a:pt x="1789025" y="6460858"/>
                  <a:pt x="1779084" y="6460858"/>
                </a:cubicBezTo>
                <a:cubicBezTo>
                  <a:pt x="1769142" y="6460858"/>
                  <a:pt x="1761083" y="6452799"/>
                  <a:pt x="1761083" y="6442858"/>
                </a:cubicBezTo>
                <a:cubicBezTo>
                  <a:pt x="1761083" y="6432917"/>
                  <a:pt x="1769142" y="6424858"/>
                  <a:pt x="1779084" y="6424858"/>
                </a:cubicBezTo>
                <a:close/>
                <a:moveTo>
                  <a:pt x="1426867" y="6424858"/>
                </a:moveTo>
                <a:cubicBezTo>
                  <a:pt x="1436807" y="6424858"/>
                  <a:pt x="1444866" y="6432917"/>
                  <a:pt x="1444866" y="6442858"/>
                </a:cubicBezTo>
                <a:cubicBezTo>
                  <a:pt x="1444866" y="6452799"/>
                  <a:pt x="1436807" y="6460858"/>
                  <a:pt x="1426867" y="6460858"/>
                </a:cubicBezTo>
                <a:cubicBezTo>
                  <a:pt x="1416926" y="6460858"/>
                  <a:pt x="1408866" y="6452799"/>
                  <a:pt x="1408866" y="6442858"/>
                </a:cubicBezTo>
                <a:cubicBezTo>
                  <a:pt x="1408866" y="6432917"/>
                  <a:pt x="1416926" y="6424858"/>
                  <a:pt x="1426867" y="6424858"/>
                </a:cubicBezTo>
                <a:close/>
                <a:moveTo>
                  <a:pt x="1074650" y="6424858"/>
                </a:moveTo>
                <a:cubicBezTo>
                  <a:pt x="1084591" y="6424858"/>
                  <a:pt x="1092650" y="6432917"/>
                  <a:pt x="1092650" y="6442858"/>
                </a:cubicBezTo>
                <a:cubicBezTo>
                  <a:pt x="1092650" y="6452799"/>
                  <a:pt x="1084591" y="6460858"/>
                  <a:pt x="1074650" y="6460858"/>
                </a:cubicBezTo>
                <a:cubicBezTo>
                  <a:pt x="1064709" y="6460858"/>
                  <a:pt x="1056650" y="6452799"/>
                  <a:pt x="1056650" y="6442858"/>
                </a:cubicBezTo>
                <a:cubicBezTo>
                  <a:pt x="1056650" y="6432917"/>
                  <a:pt x="1064709" y="6424858"/>
                  <a:pt x="1074650" y="6424858"/>
                </a:cubicBezTo>
                <a:close/>
                <a:moveTo>
                  <a:pt x="722434" y="6424858"/>
                </a:moveTo>
                <a:cubicBezTo>
                  <a:pt x="732375" y="6424858"/>
                  <a:pt x="740434" y="6432917"/>
                  <a:pt x="740434" y="6442858"/>
                </a:cubicBezTo>
                <a:cubicBezTo>
                  <a:pt x="740434" y="6452799"/>
                  <a:pt x="732375" y="6460858"/>
                  <a:pt x="722434" y="6460858"/>
                </a:cubicBezTo>
                <a:cubicBezTo>
                  <a:pt x="712493" y="6460858"/>
                  <a:pt x="704434" y="6452799"/>
                  <a:pt x="704434" y="6442858"/>
                </a:cubicBezTo>
                <a:cubicBezTo>
                  <a:pt x="704434" y="6432917"/>
                  <a:pt x="712493" y="6424858"/>
                  <a:pt x="722434" y="6424858"/>
                </a:cubicBezTo>
                <a:close/>
                <a:moveTo>
                  <a:pt x="370217" y="6424858"/>
                </a:moveTo>
                <a:cubicBezTo>
                  <a:pt x="380158" y="6424858"/>
                  <a:pt x="388217" y="6432917"/>
                  <a:pt x="388217" y="6442858"/>
                </a:cubicBezTo>
                <a:cubicBezTo>
                  <a:pt x="388217" y="6452799"/>
                  <a:pt x="380158" y="6460858"/>
                  <a:pt x="370217" y="6460858"/>
                </a:cubicBezTo>
                <a:cubicBezTo>
                  <a:pt x="360277" y="6460858"/>
                  <a:pt x="352218" y="6452799"/>
                  <a:pt x="352218" y="6442858"/>
                </a:cubicBezTo>
                <a:cubicBezTo>
                  <a:pt x="352218" y="6432917"/>
                  <a:pt x="360277" y="6424858"/>
                  <a:pt x="370217" y="6424858"/>
                </a:cubicBezTo>
                <a:close/>
                <a:moveTo>
                  <a:pt x="18001" y="6424858"/>
                </a:moveTo>
                <a:cubicBezTo>
                  <a:pt x="27942" y="6424858"/>
                  <a:pt x="36001" y="6432917"/>
                  <a:pt x="36001" y="6442858"/>
                </a:cubicBezTo>
                <a:cubicBezTo>
                  <a:pt x="36001" y="6452799"/>
                  <a:pt x="27942" y="6460858"/>
                  <a:pt x="18001" y="6460858"/>
                </a:cubicBezTo>
                <a:cubicBezTo>
                  <a:pt x="8060" y="6460858"/>
                  <a:pt x="1" y="6452799"/>
                  <a:pt x="1" y="6442858"/>
                </a:cubicBezTo>
                <a:cubicBezTo>
                  <a:pt x="1" y="6432917"/>
                  <a:pt x="8060" y="6424858"/>
                  <a:pt x="18001" y="6424858"/>
                </a:cubicBezTo>
                <a:close/>
                <a:moveTo>
                  <a:pt x="11993240" y="6103615"/>
                </a:moveTo>
                <a:cubicBezTo>
                  <a:pt x="12003181" y="6103615"/>
                  <a:pt x="12011240" y="6111674"/>
                  <a:pt x="12011240" y="6121615"/>
                </a:cubicBezTo>
                <a:cubicBezTo>
                  <a:pt x="12011240" y="6131556"/>
                  <a:pt x="12003181" y="6139615"/>
                  <a:pt x="11993240" y="6139615"/>
                </a:cubicBezTo>
                <a:cubicBezTo>
                  <a:pt x="11983299" y="6139615"/>
                  <a:pt x="11975240" y="6131556"/>
                  <a:pt x="11975240" y="6121615"/>
                </a:cubicBezTo>
                <a:cubicBezTo>
                  <a:pt x="11975240" y="6111674"/>
                  <a:pt x="11983299" y="6103615"/>
                  <a:pt x="11993240" y="6103615"/>
                </a:cubicBezTo>
                <a:close/>
                <a:moveTo>
                  <a:pt x="11641015" y="6103615"/>
                </a:moveTo>
                <a:cubicBezTo>
                  <a:pt x="11650956" y="6103615"/>
                  <a:pt x="11659015" y="6111674"/>
                  <a:pt x="11659015" y="6121615"/>
                </a:cubicBezTo>
                <a:cubicBezTo>
                  <a:pt x="11659015" y="6131556"/>
                  <a:pt x="11650956" y="6139615"/>
                  <a:pt x="11641015" y="6139615"/>
                </a:cubicBezTo>
                <a:cubicBezTo>
                  <a:pt x="11631074" y="6139615"/>
                  <a:pt x="11623015" y="6131556"/>
                  <a:pt x="11623015" y="6121615"/>
                </a:cubicBezTo>
                <a:cubicBezTo>
                  <a:pt x="11623015" y="6111674"/>
                  <a:pt x="11631074" y="6103615"/>
                  <a:pt x="11641015" y="6103615"/>
                </a:cubicBezTo>
                <a:close/>
                <a:moveTo>
                  <a:pt x="11288799" y="6103615"/>
                </a:moveTo>
                <a:cubicBezTo>
                  <a:pt x="11298740" y="6103615"/>
                  <a:pt x="11306799" y="6111674"/>
                  <a:pt x="11306799" y="6121615"/>
                </a:cubicBezTo>
                <a:cubicBezTo>
                  <a:pt x="11306799" y="6131556"/>
                  <a:pt x="11298740" y="6139615"/>
                  <a:pt x="11288799" y="6139615"/>
                </a:cubicBezTo>
                <a:cubicBezTo>
                  <a:pt x="11278858" y="6139615"/>
                  <a:pt x="11270799" y="6131556"/>
                  <a:pt x="11270799" y="6121615"/>
                </a:cubicBezTo>
                <a:cubicBezTo>
                  <a:pt x="11270799" y="6111674"/>
                  <a:pt x="11278858" y="6103615"/>
                  <a:pt x="11288799" y="6103615"/>
                </a:cubicBezTo>
                <a:close/>
                <a:moveTo>
                  <a:pt x="10936583" y="6103615"/>
                </a:moveTo>
                <a:cubicBezTo>
                  <a:pt x="10946524" y="6103615"/>
                  <a:pt x="10954583" y="6111674"/>
                  <a:pt x="10954583" y="6121615"/>
                </a:cubicBezTo>
                <a:cubicBezTo>
                  <a:pt x="10954583" y="6131556"/>
                  <a:pt x="10946524" y="6139615"/>
                  <a:pt x="10936583" y="6139615"/>
                </a:cubicBezTo>
                <a:cubicBezTo>
                  <a:pt x="10926642" y="6139615"/>
                  <a:pt x="10918583" y="6131556"/>
                  <a:pt x="10918583" y="6121615"/>
                </a:cubicBezTo>
                <a:cubicBezTo>
                  <a:pt x="10918583" y="6111674"/>
                  <a:pt x="10926642" y="6103615"/>
                  <a:pt x="10936583" y="6103615"/>
                </a:cubicBezTo>
                <a:close/>
                <a:moveTo>
                  <a:pt x="10584367" y="6103615"/>
                </a:moveTo>
                <a:cubicBezTo>
                  <a:pt x="10594308" y="6103615"/>
                  <a:pt x="10602367" y="6111674"/>
                  <a:pt x="10602367" y="6121615"/>
                </a:cubicBezTo>
                <a:cubicBezTo>
                  <a:pt x="10602367" y="6131556"/>
                  <a:pt x="10594308" y="6139615"/>
                  <a:pt x="10584367" y="6139615"/>
                </a:cubicBezTo>
                <a:cubicBezTo>
                  <a:pt x="10574426" y="6139615"/>
                  <a:pt x="10566367" y="6131556"/>
                  <a:pt x="10566367" y="6121615"/>
                </a:cubicBezTo>
                <a:cubicBezTo>
                  <a:pt x="10566367" y="6111674"/>
                  <a:pt x="10574426" y="6103615"/>
                  <a:pt x="10584367" y="6103615"/>
                </a:cubicBezTo>
                <a:close/>
                <a:moveTo>
                  <a:pt x="10232151" y="6103615"/>
                </a:moveTo>
                <a:cubicBezTo>
                  <a:pt x="10242092" y="6103615"/>
                  <a:pt x="10250151" y="6111674"/>
                  <a:pt x="10250151" y="6121615"/>
                </a:cubicBezTo>
                <a:cubicBezTo>
                  <a:pt x="10250151" y="6131556"/>
                  <a:pt x="10242092" y="6139615"/>
                  <a:pt x="10232151" y="6139615"/>
                </a:cubicBezTo>
                <a:cubicBezTo>
                  <a:pt x="10222210" y="6139615"/>
                  <a:pt x="10214151" y="6131556"/>
                  <a:pt x="10214151" y="6121615"/>
                </a:cubicBezTo>
                <a:cubicBezTo>
                  <a:pt x="10214151" y="6111674"/>
                  <a:pt x="10222210" y="6103615"/>
                  <a:pt x="10232151" y="6103615"/>
                </a:cubicBezTo>
                <a:close/>
                <a:moveTo>
                  <a:pt x="9879935" y="6103615"/>
                </a:moveTo>
                <a:cubicBezTo>
                  <a:pt x="9889876" y="6103615"/>
                  <a:pt x="9897935" y="6111674"/>
                  <a:pt x="9897935" y="6121615"/>
                </a:cubicBezTo>
                <a:cubicBezTo>
                  <a:pt x="9897935" y="6131556"/>
                  <a:pt x="9889876" y="6139615"/>
                  <a:pt x="9879935" y="6139615"/>
                </a:cubicBezTo>
                <a:cubicBezTo>
                  <a:pt x="9869994" y="6139615"/>
                  <a:pt x="9861935" y="6131556"/>
                  <a:pt x="9861935" y="6121615"/>
                </a:cubicBezTo>
                <a:cubicBezTo>
                  <a:pt x="9861935" y="6111674"/>
                  <a:pt x="9869994" y="6103615"/>
                  <a:pt x="9879935" y="6103615"/>
                </a:cubicBezTo>
                <a:close/>
                <a:moveTo>
                  <a:pt x="9527719" y="6103615"/>
                </a:moveTo>
                <a:cubicBezTo>
                  <a:pt x="9537660" y="6103615"/>
                  <a:pt x="9545719" y="6111674"/>
                  <a:pt x="9545719" y="6121615"/>
                </a:cubicBezTo>
                <a:cubicBezTo>
                  <a:pt x="9545719" y="6131556"/>
                  <a:pt x="9537660" y="6139615"/>
                  <a:pt x="9527719" y="6139615"/>
                </a:cubicBezTo>
                <a:cubicBezTo>
                  <a:pt x="9517778" y="6139615"/>
                  <a:pt x="9509719" y="6131556"/>
                  <a:pt x="9509719" y="6121615"/>
                </a:cubicBezTo>
                <a:cubicBezTo>
                  <a:pt x="9509719" y="6111674"/>
                  <a:pt x="9517778" y="6103615"/>
                  <a:pt x="9527719" y="6103615"/>
                </a:cubicBezTo>
                <a:close/>
                <a:moveTo>
                  <a:pt x="9175503" y="6103615"/>
                </a:moveTo>
                <a:cubicBezTo>
                  <a:pt x="9185444" y="6103615"/>
                  <a:pt x="9193503" y="6111674"/>
                  <a:pt x="9193503" y="6121615"/>
                </a:cubicBezTo>
                <a:cubicBezTo>
                  <a:pt x="9193503" y="6131556"/>
                  <a:pt x="9185444" y="6139615"/>
                  <a:pt x="9175503" y="6139615"/>
                </a:cubicBezTo>
                <a:cubicBezTo>
                  <a:pt x="9165562" y="6139615"/>
                  <a:pt x="9157503" y="6131556"/>
                  <a:pt x="9157503" y="6121615"/>
                </a:cubicBezTo>
                <a:cubicBezTo>
                  <a:pt x="9157503" y="6111674"/>
                  <a:pt x="9165562" y="6103615"/>
                  <a:pt x="9175503" y="6103615"/>
                </a:cubicBezTo>
                <a:close/>
                <a:moveTo>
                  <a:pt x="8823287" y="6103615"/>
                </a:moveTo>
                <a:cubicBezTo>
                  <a:pt x="8833228" y="6103615"/>
                  <a:pt x="8841287" y="6111674"/>
                  <a:pt x="8841287" y="6121615"/>
                </a:cubicBezTo>
                <a:cubicBezTo>
                  <a:pt x="8841287" y="6131556"/>
                  <a:pt x="8833228" y="6139615"/>
                  <a:pt x="8823287" y="6139615"/>
                </a:cubicBezTo>
                <a:cubicBezTo>
                  <a:pt x="8813346" y="6139615"/>
                  <a:pt x="8805287" y="6131556"/>
                  <a:pt x="8805287" y="6121615"/>
                </a:cubicBezTo>
                <a:cubicBezTo>
                  <a:pt x="8805287" y="6111674"/>
                  <a:pt x="8813346" y="6103615"/>
                  <a:pt x="8823287" y="6103615"/>
                </a:cubicBezTo>
                <a:close/>
                <a:moveTo>
                  <a:pt x="8471071" y="6103615"/>
                </a:moveTo>
                <a:cubicBezTo>
                  <a:pt x="8481012" y="6103615"/>
                  <a:pt x="8489071" y="6111674"/>
                  <a:pt x="8489071" y="6121615"/>
                </a:cubicBezTo>
                <a:cubicBezTo>
                  <a:pt x="8489071" y="6131556"/>
                  <a:pt x="8481012" y="6139615"/>
                  <a:pt x="8471071" y="6139615"/>
                </a:cubicBezTo>
                <a:cubicBezTo>
                  <a:pt x="8461130" y="6139615"/>
                  <a:pt x="8453071" y="6131556"/>
                  <a:pt x="8453071" y="6121615"/>
                </a:cubicBezTo>
                <a:cubicBezTo>
                  <a:pt x="8453071" y="6111674"/>
                  <a:pt x="8461130" y="6103615"/>
                  <a:pt x="8471071" y="6103615"/>
                </a:cubicBezTo>
                <a:close/>
                <a:moveTo>
                  <a:pt x="8118855" y="6103615"/>
                </a:moveTo>
                <a:cubicBezTo>
                  <a:pt x="8128796" y="6103615"/>
                  <a:pt x="8136855" y="6111674"/>
                  <a:pt x="8136855" y="6121615"/>
                </a:cubicBezTo>
                <a:cubicBezTo>
                  <a:pt x="8136855" y="6131556"/>
                  <a:pt x="8128796" y="6139615"/>
                  <a:pt x="8118855" y="6139615"/>
                </a:cubicBezTo>
                <a:cubicBezTo>
                  <a:pt x="8108914" y="6139615"/>
                  <a:pt x="8100855" y="6131556"/>
                  <a:pt x="8100855" y="6121615"/>
                </a:cubicBezTo>
                <a:cubicBezTo>
                  <a:pt x="8100855" y="6111674"/>
                  <a:pt x="8108914" y="6103615"/>
                  <a:pt x="8118855" y="6103615"/>
                </a:cubicBezTo>
                <a:close/>
                <a:moveTo>
                  <a:pt x="7766639" y="6103615"/>
                </a:moveTo>
                <a:cubicBezTo>
                  <a:pt x="7776580" y="6103615"/>
                  <a:pt x="7784639" y="6111674"/>
                  <a:pt x="7784639" y="6121615"/>
                </a:cubicBezTo>
                <a:cubicBezTo>
                  <a:pt x="7784639" y="6131556"/>
                  <a:pt x="7776580" y="6139615"/>
                  <a:pt x="7766639" y="6139615"/>
                </a:cubicBezTo>
                <a:cubicBezTo>
                  <a:pt x="7756698" y="6139615"/>
                  <a:pt x="7748639" y="6131556"/>
                  <a:pt x="7748639" y="6121615"/>
                </a:cubicBezTo>
                <a:cubicBezTo>
                  <a:pt x="7748639" y="6111674"/>
                  <a:pt x="7756698" y="6103615"/>
                  <a:pt x="7766639" y="6103615"/>
                </a:cubicBezTo>
                <a:close/>
                <a:moveTo>
                  <a:pt x="7414423" y="6103615"/>
                </a:moveTo>
                <a:cubicBezTo>
                  <a:pt x="7424364" y="6103615"/>
                  <a:pt x="7432423" y="6111674"/>
                  <a:pt x="7432423" y="6121615"/>
                </a:cubicBezTo>
                <a:cubicBezTo>
                  <a:pt x="7432423" y="6131556"/>
                  <a:pt x="7424364" y="6139615"/>
                  <a:pt x="7414423" y="6139615"/>
                </a:cubicBezTo>
                <a:cubicBezTo>
                  <a:pt x="7404482" y="6139615"/>
                  <a:pt x="7396423" y="6131556"/>
                  <a:pt x="7396423" y="6121615"/>
                </a:cubicBezTo>
                <a:cubicBezTo>
                  <a:pt x="7396423" y="6111674"/>
                  <a:pt x="7404482" y="6103615"/>
                  <a:pt x="7414423" y="6103615"/>
                </a:cubicBezTo>
                <a:close/>
                <a:moveTo>
                  <a:pt x="7062207" y="6103615"/>
                </a:moveTo>
                <a:cubicBezTo>
                  <a:pt x="7072148" y="6103615"/>
                  <a:pt x="7080207" y="6111674"/>
                  <a:pt x="7080207" y="6121615"/>
                </a:cubicBezTo>
                <a:cubicBezTo>
                  <a:pt x="7080207" y="6131556"/>
                  <a:pt x="7072148" y="6139615"/>
                  <a:pt x="7062207" y="6139615"/>
                </a:cubicBezTo>
                <a:cubicBezTo>
                  <a:pt x="7052266" y="6139615"/>
                  <a:pt x="7044207" y="6131556"/>
                  <a:pt x="7044207" y="6121615"/>
                </a:cubicBezTo>
                <a:cubicBezTo>
                  <a:pt x="7044207" y="6111674"/>
                  <a:pt x="7052266" y="6103615"/>
                  <a:pt x="7062207" y="6103615"/>
                </a:cubicBezTo>
                <a:close/>
                <a:moveTo>
                  <a:pt x="6709991" y="6103615"/>
                </a:moveTo>
                <a:cubicBezTo>
                  <a:pt x="6719932" y="6103615"/>
                  <a:pt x="6727991" y="6111674"/>
                  <a:pt x="6727991" y="6121615"/>
                </a:cubicBezTo>
                <a:cubicBezTo>
                  <a:pt x="6727991" y="6131556"/>
                  <a:pt x="6719932" y="6139615"/>
                  <a:pt x="6709991" y="6139615"/>
                </a:cubicBezTo>
                <a:cubicBezTo>
                  <a:pt x="6700050" y="6139615"/>
                  <a:pt x="6691991" y="6131556"/>
                  <a:pt x="6691991" y="6121615"/>
                </a:cubicBezTo>
                <a:cubicBezTo>
                  <a:pt x="6691991" y="6111674"/>
                  <a:pt x="6700050" y="6103615"/>
                  <a:pt x="6709991" y="6103615"/>
                </a:cubicBezTo>
                <a:close/>
                <a:moveTo>
                  <a:pt x="6357775" y="6103615"/>
                </a:moveTo>
                <a:cubicBezTo>
                  <a:pt x="6367716" y="6103615"/>
                  <a:pt x="6375775" y="6111674"/>
                  <a:pt x="6375775" y="6121615"/>
                </a:cubicBezTo>
                <a:cubicBezTo>
                  <a:pt x="6375775" y="6131556"/>
                  <a:pt x="6367716" y="6139615"/>
                  <a:pt x="6357775" y="6139615"/>
                </a:cubicBezTo>
                <a:cubicBezTo>
                  <a:pt x="6347834" y="6139615"/>
                  <a:pt x="6339775" y="6131556"/>
                  <a:pt x="6339775" y="6121615"/>
                </a:cubicBezTo>
                <a:cubicBezTo>
                  <a:pt x="6339775" y="6111674"/>
                  <a:pt x="6347834" y="6103615"/>
                  <a:pt x="6357775" y="6103615"/>
                </a:cubicBezTo>
                <a:close/>
                <a:moveTo>
                  <a:pt x="6005562" y="6103615"/>
                </a:moveTo>
                <a:cubicBezTo>
                  <a:pt x="6015500" y="6103615"/>
                  <a:pt x="6023559" y="6111674"/>
                  <a:pt x="6023559" y="6121615"/>
                </a:cubicBezTo>
                <a:cubicBezTo>
                  <a:pt x="6023559" y="6131556"/>
                  <a:pt x="6015500" y="6139615"/>
                  <a:pt x="6005562" y="6139615"/>
                </a:cubicBezTo>
                <a:cubicBezTo>
                  <a:pt x="5995620" y="6139615"/>
                  <a:pt x="5987561" y="6131556"/>
                  <a:pt x="5987561" y="6121615"/>
                </a:cubicBezTo>
                <a:cubicBezTo>
                  <a:pt x="5987561" y="6111674"/>
                  <a:pt x="5995620" y="6103615"/>
                  <a:pt x="6005562" y="6103615"/>
                </a:cubicBezTo>
                <a:close/>
                <a:moveTo>
                  <a:pt x="5653360" y="6103615"/>
                </a:moveTo>
                <a:cubicBezTo>
                  <a:pt x="5663300" y="6103615"/>
                  <a:pt x="5671359" y="6111674"/>
                  <a:pt x="5671359" y="6121615"/>
                </a:cubicBezTo>
                <a:cubicBezTo>
                  <a:pt x="5671359" y="6131556"/>
                  <a:pt x="5663300" y="6139615"/>
                  <a:pt x="5653360" y="6139615"/>
                </a:cubicBezTo>
                <a:cubicBezTo>
                  <a:pt x="5643419" y="6139615"/>
                  <a:pt x="5635361" y="6131556"/>
                  <a:pt x="5635361" y="6121615"/>
                </a:cubicBezTo>
                <a:cubicBezTo>
                  <a:pt x="5635361" y="6111674"/>
                  <a:pt x="5643419" y="6103615"/>
                  <a:pt x="5653360" y="6103615"/>
                </a:cubicBezTo>
                <a:close/>
                <a:moveTo>
                  <a:pt x="5301162" y="6103615"/>
                </a:moveTo>
                <a:cubicBezTo>
                  <a:pt x="5311103" y="6103615"/>
                  <a:pt x="5319162" y="6111674"/>
                  <a:pt x="5319162" y="6121615"/>
                </a:cubicBezTo>
                <a:cubicBezTo>
                  <a:pt x="5319162" y="6131556"/>
                  <a:pt x="5311103" y="6139615"/>
                  <a:pt x="5301162" y="6139615"/>
                </a:cubicBezTo>
                <a:cubicBezTo>
                  <a:pt x="5291218" y="6139615"/>
                  <a:pt x="5283159" y="6131556"/>
                  <a:pt x="5283159" y="6121615"/>
                </a:cubicBezTo>
                <a:cubicBezTo>
                  <a:pt x="5283159" y="6111674"/>
                  <a:pt x="5291218" y="6103615"/>
                  <a:pt x="5301162" y="6103615"/>
                </a:cubicBezTo>
                <a:close/>
                <a:moveTo>
                  <a:pt x="4948952" y="6103615"/>
                </a:moveTo>
                <a:cubicBezTo>
                  <a:pt x="4958891" y="6103615"/>
                  <a:pt x="4966948" y="6111674"/>
                  <a:pt x="4966948" y="6121615"/>
                </a:cubicBezTo>
                <a:cubicBezTo>
                  <a:pt x="4966948" y="6131556"/>
                  <a:pt x="4958891" y="6139615"/>
                  <a:pt x="4948952" y="6139615"/>
                </a:cubicBezTo>
                <a:cubicBezTo>
                  <a:pt x="4939014" y="6139615"/>
                  <a:pt x="4930958" y="6131556"/>
                  <a:pt x="4930958" y="6121615"/>
                </a:cubicBezTo>
                <a:cubicBezTo>
                  <a:pt x="4930958" y="6111674"/>
                  <a:pt x="4939014" y="6103615"/>
                  <a:pt x="4948952" y="6103615"/>
                </a:cubicBezTo>
                <a:close/>
                <a:moveTo>
                  <a:pt x="4596735" y="6103615"/>
                </a:moveTo>
                <a:cubicBezTo>
                  <a:pt x="4606676" y="6103615"/>
                  <a:pt x="4614734" y="6111674"/>
                  <a:pt x="4614734" y="6121615"/>
                </a:cubicBezTo>
                <a:cubicBezTo>
                  <a:pt x="4614734" y="6131556"/>
                  <a:pt x="4606676" y="6139615"/>
                  <a:pt x="4596735" y="6139615"/>
                </a:cubicBezTo>
                <a:cubicBezTo>
                  <a:pt x="4586792" y="6139615"/>
                  <a:pt x="4578730" y="6131556"/>
                  <a:pt x="4578730" y="6121615"/>
                </a:cubicBezTo>
                <a:cubicBezTo>
                  <a:pt x="4578730" y="6111674"/>
                  <a:pt x="4586792" y="6103615"/>
                  <a:pt x="4596735" y="6103615"/>
                </a:cubicBezTo>
                <a:close/>
                <a:moveTo>
                  <a:pt x="4244510" y="6103615"/>
                </a:moveTo>
                <a:cubicBezTo>
                  <a:pt x="4254452" y="6103615"/>
                  <a:pt x="4262512" y="6111674"/>
                  <a:pt x="4262512" y="6121615"/>
                </a:cubicBezTo>
                <a:cubicBezTo>
                  <a:pt x="4262512" y="6131556"/>
                  <a:pt x="4254452" y="6139615"/>
                  <a:pt x="4244510" y="6139615"/>
                </a:cubicBezTo>
                <a:cubicBezTo>
                  <a:pt x="4234568" y="6139615"/>
                  <a:pt x="4226508" y="6131556"/>
                  <a:pt x="4226508" y="6121615"/>
                </a:cubicBezTo>
                <a:cubicBezTo>
                  <a:pt x="4226508" y="6111674"/>
                  <a:pt x="4234568" y="6103615"/>
                  <a:pt x="4244510" y="6103615"/>
                </a:cubicBezTo>
                <a:close/>
                <a:moveTo>
                  <a:pt x="3892357" y="6103615"/>
                </a:moveTo>
                <a:cubicBezTo>
                  <a:pt x="3902299" y="6103615"/>
                  <a:pt x="3910359" y="6111674"/>
                  <a:pt x="3910359" y="6121615"/>
                </a:cubicBezTo>
                <a:cubicBezTo>
                  <a:pt x="3910359" y="6131556"/>
                  <a:pt x="3902299" y="6139615"/>
                  <a:pt x="3892357" y="6139615"/>
                </a:cubicBezTo>
                <a:cubicBezTo>
                  <a:pt x="3882415" y="6139615"/>
                  <a:pt x="3874355" y="6131556"/>
                  <a:pt x="3874355" y="6121615"/>
                </a:cubicBezTo>
                <a:cubicBezTo>
                  <a:pt x="3874355" y="6111674"/>
                  <a:pt x="3882415" y="6103615"/>
                  <a:pt x="3892357" y="6103615"/>
                </a:cubicBezTo>
                <a:close/>
                <a:moveTo>
                  <a:pt x="3540108" y="6103615"/>
                </a:moveTo>
                <a:cubicBezTo>
                  <a:pt x="3550047" y="6103615"/>
                  <a:pt x="3558105" y="6111674"/>
                  <a:pt x="3558105" y="6121615"/>
                </a:cubicBezTo>
                <a:cubicBezTo>
                  <a:pt x="3558105" y="6131556"/>
                  <a:pt x="3550047" y="6139615"/>
                  <a:pt x="3540108" y="6139615"/>
                </a:cubicBezTo>
                <a:cubicBezTo>
                  <a:pt x="3530169" y="6139615"/>
                  <a:pt x="3522111" y="6131556"/>
                  <a:pt x="3522111" y="6121615"/>
                </a:cubicBezTo>
                <a:cubicBezTo>
                  <a:pt x="3522111" y="6111674"/>
                  <a:pt x="3530169" y="6103615"/>
                  <a:pt x="3540108" y="6103615"/>
                </a:cubicBezTo>
                <a:close/>
                <a:moveTo>
                  <a:pt x="3187939" y="6103615"/>
                </a:moveTo>
                <a:cubicBezTo>
                  <a:pt x="3197879" y="6103615"/>
                  <a:pt x="3205938" y="6111674"/>
                  <a:pt x="3205938" y="6121615"/>
                </a:cubicBezTo>
                <a:cubicBezTo>
                  <a:pt x="3205938" y="6131556"/>
                  <a:pt x="3197879" y="6139615"/>
                  <a:pt x="3187939" y="6139615"/>
                </a:cubicBezTo>
                <a:cubicBezTo>
                  <a:pt x="3178000" y="6139615"/>
                  <a:pt x="3169941" y="6131556"/>
                  <a:pt x="3169941" y="6121615"/>
                </a:cubicBezTo>
                <a:cubicBezTo>
                  <a:pt x="3169941" y="6111674"/>
                  <a:pt x="3178000" y="6103615"/>
                  <a:pt x="3187939" y="6103615"/>
                </a:cubicBezTo>
                <a:close/>
                <a:moveTo>
                  <a:pt x="2835721" y="6103615"/>
                </a:moveTo>
                <a:cubicBezTo>
                  <a:pt x="2845664" y="6103615"/>
                  <a:pt x="2853722" y="6111674"/>
                  <a:pt x="2853722" y="6121615"/>
                </a:cubicBezTo>
                <a:cubicBezTo>
                  <a:pt x="2853722" y="6131556"/>
                  <a:pt x="2845664" y="6139615"/>
                  <a:pt x="2835721" y="6139615"/>
                </a:cubicBezTo>
                <a:cubicBezTo>
                  <a:pt x="2825782" y="6139615"/>
                  <a:pt x="2817722" y="6131556"/>
                  <a:pt x="2817722" y="6121615"/>
                </a:cubicBezTo>
                <a:cubicBezTo>
                  <a:pt x="2817722" y="6111674"/>
                  <a:pt x="2825782" y="6103615"/>
                  <a:pt x="2835721" y="6103615"/>
                </a:cubicBezTo>
                <a:close/>
                <a:moveTo>
                  <a:pt x="2483514" y="6103615"/>
                </a:moveTo>
                <a:cubicBezTo>
                  <a:pt x="2493452" y="6103615"/>
                  <a:pt x="2501513" y="6111674"/>
                  <a:pt x="2501513" y="6121615"/>
                </a:cubicBezTo>
                <a:cubicBezTo>
                  <a:pt x="2501513" y="6131556"/>
                  <a:pt x="2493452" y="6139615"/>
                  <a:pt x="2483514" y="6139615"/>
                </a:cubicBezTo>
                <a:cubicBezTo>
                  <a:pt x="2473571" y="6139615"/>
                  <a:pt x="2465508" y="6131556"/>
                  <a:pt x="2465508" y="6121615"/>
                </a:cubicBezTo>
                <a:cubicBezTo>
                  <a:pt x="2465508" y="6111674"/>
                  <a:pt x="2473571" y="6103615"/>
                  <a:pt x="2483514" y="6103615"/>
                </a:cubicBezTo>
                <a:close/>
                <a:moveTo>
                  <a:pt x="2131303" y="6103615"/>
                </a:moveTo>
                <a:cubicBezTo>
                  <a:pt x="2141243" y="6103615"/>
                  <a:pt x="2149302" y="6111674"/>
                  <a:pt x="2149302" y="6121615"/>
                </a:cubicBezTo>
                <a:cubicBezTo>
                  <a:pt x="2149302" y="6131556"/>
                  <a:pt x="2141243" y="6139615"/>
                  <a:pt x="2131303" y="6139615"/>
                </a:cubicBezTo>
                <a:cubicBezTo>
                  <a:pt x="2121365" y="6139615"/>
                  <a:pt x="2113305" y="6131556"/>
                  <a:pt x="2113305" y="6121615"/>
                </a:cubicBezTo>
                <a:cubicBezTo>
                  <a:pt x="2113305" y="6111674"/>
                  <a:pt x="2121365" y="6103615"/>
                  <a:pt x="2131303" y="6103615"/>
                </a:cubicBezTo>
                <a:close/>
                <a:moveTo>
                  <a:pt x="1779084" y="6103615"/>
                </a:moveTo>
                <a:cubicBezTo>
                  <a:pt x="1789025" y="6103615"/>
                  <a:pt x="1797083" y="6111674"/>
                  <a:pt x="1797083" y="6121615"/>
                </a:cubicBezTo>
                <a:cubicBezTo>
                  <a:pt x="1797083" y="6131556"/>
                  <a:pt x="1789025" y="6139615"/>
                  <a:pt x="1779084" y="6139615"/>
                </a:cubicBezTo>
                <a:cubicBezTo>
                  <a:pt x="1769142" y="6139615"/>
                  <a:pt x="1761083" y="6131556"/>
                  <a:pt x="1761083" y="6121615"/>
                </a:cubicBezTo>
                <a:cubicBezTo>
                  <a:pt x="1761083" y="6111674"/>
                  <a:pt x="1769142" y="6103615"/>
                  <a:pt x="1779084" y="6103615"/>
                </a:cubicBezTo>
                <a:close/>
                <a:moveTo>
                  <a:pt x="1426867" y="6103615"/>
                </a:moveTo>
                <a:cubicBezTo>
                  <a:pt x="1436807" y="6103615"/>
                  <a:pt x="1444866" y="6111674"/>
                  <a:pt x="1444866" y="6121615"/>
                </a:cubicBezTo>
                <a:cubicBezTo>
                  <a:pt x="1444866" y="6131556"/>
                  <a:pt x="1436807" y="6139615"/>
                  <a:pt x="1426867" y="6139615"/>
                </a:cubicBezTo>
                <a:cubicBezTo>
                  <a:pt x="1416926" y="6139615"/>
                  <a:pt x="1408867" y="6131556"/>
                  <a:pt x="1408867" y="6121615"/>
                </a:cubicBezTo>
                <a:cubicBezTo>
                  <a:pt x="1408867" y="6111674"/>
                  <a:pt x="1416926" y="6103615"/>
                  <a:pt x="1426867" y="6103615"/>
                </a:cubicBezTo>
                <a:close/>
                <a:moveTo>
                  <a:pt x="1074650" y="6103615"/>
                </a:moveTo>
                <a:cubicBezTo>
                  <a:pt x="1084591" y="6103615"/>
                  <a:pt x="1092650" y="6111674"/>
                  <a:pt x="1092650" y="6121615"/>
                </a:cubicBezTo>
                <a:cubicBezTo>
                  <a:pt x="1092650" y="6131556"/>
                  <a:pt x="1084591" y="6139615"/>
                  <a:pt x="1074650" y="6139615"/>
                </a:cubicBezTo>
                <a:cubicBezTo>
                  <a:pt x="1064709" y="6139615"/>
                  <a:pt x="1056651" y="6131556"/>
                  <a:pt x="1056651" y="6121615"/>
                </a:cubicBezTo>
                <a:cubicBezTo>
                  <a:pt x="1056651" y="6111674"/>
                  <a:pt x="1064709" y="6103615"/>
                  <a:pt x="1074650" y="6103615"/>
                </a:cubicBezTo>
                <a:close/>
                <a:moveTo>
                  <a:pt x="722434" y="6103615"/>
                </a:moveTo>
                <a:cubicBezTo>
                  <a:pt x="732375" y="6103615"/>
                  <a:pt x="740434" y="6111674"/>
                  <a:pt x="740434" y="6121615"/>
                </a:cubicBezTo>
                <a:cubicBezTo>
                  <a:pt x="740434" y="6131556"/>
                  <a:pt x="732375" y="6139615"/>
                  <a:pt x="722434" y="6139615"/>
                </a:cubicBezTo>
                <a:cubicBezTo>
                  <a:pt x="712493" y="6139615"/>
                  <a:pt x="704434" y="6131556"/>
                  <a:pt x="704434" y="6121615"/>
                </a:cubicBezTo>
                <a:cubicBezTo>
                  <a:pt x="704434" y="6111674"/>
                  <a:pt x="712493" y="6103615"/>
                  <a:pt x="722434" y="6103615"/>
                </a:cubicBezTo>
                <a:close/>
                <a:moveTo>
                  <a:pt x="370218" y="6103615"/>
                </a:moveTo>
                <a:cubicBezTo>
                  <a:pt x="380158" y="6103615"/>
                  <a:pt x="388217" y="6111674"/>
                  <a:pt x="388217" y="6121615"/>
                </a:cubicBezTo>
                <a:cubicBezTo>
                  <a:pt x="388217" y="6131556"/>
                  <a:pt x="380158" y="6139615"/>
                  <a:pt x="370218" y="6139615"/>
                </a:cubicBezTo>
                <a:cubicBezTo>
                  <a:pt x="360277" y="6139615"/>
                  <a:pt x="352218" y="6131556"/>
                  <a:pt x="352218" y="6121615"/>
                </a:cubicBezTo>
                <a:cubicBezTo>
                  <a:pt x="352218" y="6111674"/>
                  <a:pt x="360277" y="6103615"/>
                  <a:pt x="370218" y="6103615"/>
                </a:cubicBezTo>
                <a:close/>
                <a:moveTo>
                  <a:pt x="18001" y="6103615"/>
                </a:moveTo>
                <a:cubicBezTo>
                  <a:pt x="27942" y="6103615"/>
                  <a:pt x="36001" y="6111674"/>
                  <a:pt x="36001" y="6121615"/>
                </a:cubicBezTo>
                <a:cubicBezTo>
                  <a:pt x="36001" y="6131556"/>
                  <a:pt x="27942" y="6139615"/>
                  <a:pt x="18001" y="6139615"/>
                </a:cubicBezTo>
                <a:cubicBezTo>
                  <a:pt x="8060" y="6139615"/>
                  <a:pt x="1" y="6131556"/>
                  <a:pt x="1" y="6121615"/>
                </a:cubicBezTo>
                <a:cubicBezTo>
                  <a:pt x="1" y="6111674"/>
                  <a:pt x="8060" y="6103615"/>
                  <a:pt x="18001" y="6103615"/>
                </a:cubicBezTo>
                <a:close/>
                <a:moveTo>
                  <a:pt x="11993240" y="5782372"/>
                </a:moveTo>
                <a:cubicBezTo>
                  <a:pt x="12003181" y="5782372"/>
                  <a:pt x="12011240" y="5790431"/>
                  <a:pt x="12011240" y="5800372"/>
                </a:cubicBezTo>
                <a:cubicBezTo>
                  <a:pt x="12011240" y="5810313"/>
                  <a:pt x="12003181" y="5818372"/>
                  <a:pt x="11993240" y="5818372"/>
                </a:cubicBezTo>
                <a:cubicBezTo>
                  <a:pt x="11983299" y="5818372"/>
                  <a:pt x="11975240" y="5810313"/>
                  <a:pt x="11975240" y="5800372"/>
                </a:cubicBezTo>
                <a:cubicBezTo>
                  <a:pt x="11975240" y="5790431"/>
                  <a:pt x="11983299" y="5782372"/>
                  <a:pt x="11993240" y="5782372"/>
                </a:cubicBezTo>
                <a:close/>
                <a:moveTo>
                  <a:pt x="11641015" y="5782372"/>
                </a:moveTo>
                <a:cubicBezTo>
                  <a:pt x="11650956" y="5782372"/>
                  <a:pt x="11659015" y="5790431"/>
                  <a:pt x="11659015" y="5800372"/>
                </a:cubicBezTo>
                <a:cubicBezTo>
                  <a:pt x="11659015" y="5810313"/>
                  <a:pt x="11650956" y="5818372"/>
                  <a:pt x="11641015" y="5818372"/>
                </a:cubicBezTo>
                <a:cubicBezTo>
                  <a:pt x="11631074" y="5818372"/>
                  <a:pt x="11623015" y="5810313"/>
                  <a:pt x="11623015" y="5800372"/>
                </a:cubicBezTo>
                <a:cubicBezTo>
                  <a:pt x="11623015" y="5790431"/>
                  <a:pt x="11631074" y="5782372"/>
                  <a:pt x="11641015" y="5782372"/>
                </a:cubicBezTo>
                <a:close/>
                <a:moveTo>
                  <a:pt x="11288799" y="5782372"/>
                </a:moveTo>
                <a:cubicBezTo>
                  <a:pt x="11298740" y="5782372"/>
                  <a:pt x="11306799" y="5790431"/>
                  <a:pt x="11306799" y="5800372"/>
                </a:cubicBezTo>
                <a:cubicBezTo>
                  <a:pt x="11306799" y="5810313"/>
                  <a:pt x="11298740" y="5818372"/>
                  <a:pt x="11288799" y="5818372"/>
                </a:cubicBezTo>
                <a:cubicBezTo>
                  <a:pt x="11278858" y="5818372"/>
                  <a:pt x="11270799" y="5810313"/>
                  <a:pt x="11270799" y="5800372"/>
                </a:cubicBezTo>
                <a:cubicBezTo>
                  <a:pt x="11270799" y="5790431"/>
                  <a:pt x="11278858" y="5782372"/>
                  <a:pt x="11288799" y="5782372"/>
                </a:cubicBezTo>
                <a:close/>
                <a:moveTo>
                  <a:pt x="10936583" y="5782372"/>
                </a:moveTo>
                <a:cubicBezTo>
                  <a:pt x="10946524" y="5782372"/>
                  <a:pt x="10954583" y="5790431"/>
                  <a:pt x="10954583" y="5800372"/>
                </a:cubicBezTo>
                <a:cubicBezTo>
                  <a:pt x="10954583" y="5810313"/>
                  <a:pt x="10946524" y="5818372"/>
                  <a:pt x="10936583" y="5818372"/>
                </a:cubicBezTo>
                <a:cubicBezTo>
                  <a:pt x="10926642" y="5818372"/>
                  <a:pt x="10918583" y="5810313"/>
                  <a:pt x="10918583" y="5800372"/>
                </a:cubicBezTo>
                <a:cubicBezTo>
                  <a:pt x="10918583" y="5790431"/>
                  <a:pt x="10926642" y="5782372"/>
                  <a:pt x="10936583" y="5782372"/>
                </a:cubicBezTo>
                <a:close/>
                <a:moveTo>
                  <a:pt x="10584367" y="5782372"/>
                </a:moveTo>
                <a:cubicBezTo>
                  <a:pt x="10594308" y="5782372"/>
                  <a:pt x="10602367" y="5790431"/>
                  <a:pt x="10602367" y="5800372"/>
                </a:cubicBezTo>
                <a:cubicBezTo>
                  <a:pt x="10602367" y="5810313"/>
                  <a:pt x="10594308" y="5818372"/>
                  <a:pt x="10584367" y="5818372"/>
                </a:cubicBezTo>
                <a:cubicBezTo>
                  <a:pt x="10574426" y="5818372"/>
                  <a:pt x="10566367" y="5810313"/>
                  <a:pt x="10566367" y="5800372"/>
                </a:cubicBezTo>
                <a:cubicBezTo>
                  <a:pt x="10566367" y="5790431"/>
                  <a:pt x="10574426" y="5782372"/>
                  <a:pt x="10584367" y="5782372"/>
                </a:cubicBezTo>
                <a:close/>
                <a:moveTo>
                  <a:pt x="10232151" y="5782372"/>
                </a:moveTo>
                <a:cubicBezTo>
                  <a:pt x="10242092" y="5782372"/>
                  <a:pt x="10250151" y="5790431"/>
                  <a:pt x="10250151" y="5800372"/>
                </a:cubicBezTo>
                <a:cubicBezTo>
                  <a:pt x="10250151" y="5810313"/>
                  <a:pt x="10242092" y="5818372"/>
                  <a:pt x="10232151" y="5818372"/>
                </a:cubicBezTo>
                <a:cubicBezTo>
                  <a:pt x="10222210" y="5818372"/>
                  <a:pt x="10214151" y="5810313"/>
                  <a:pt x="10214151" y="5800372"/>
                </a:cubicBezTo>
                <a:cubicBezTo>
                  <a:pt x="10214151" y="5790431"/>
                  <a:pt x="10222210" y="5782372"/>
                  <a:pt x="10232151" y="5782372"/>
                </a:cubicBezTo>
                <a:close/>
                <a:moveTo>
                  <a:pt x="9879935" y="5782372"/>
                </a:moveTo>
                <a:cubicBezTo>
                  <a:pt x="9889876" y="5782372"/>
                  <a:pt x="9897935" y="5790431"/>
                  <a:pt x="9897935" y="5800372"/>
                </a:cubicBezTo>
                <a:cubicBezTo>
                  <a:pt x="9897935" y="5810313"/>
                  <a:pt x="9889876" y="5818372"/>
                  <a:pt x="9879935" y="5818372"/>
                </a:cubicBezTo>
                <a:cubicBezTo>
                  <a:pt x="9869994" y="5818372"/>
                  <a:pt x="9861935" y="5810313"/>
                  <a:pt x="9861935" y="5800372"/>
                </a:cubicBezTo>
                <a:cubicBezTo>
                  <a:pt x="9861935" y="5790431"/>
                  <a:pt x="9869994" y="5782372"/>
                  <a:pt x="9879935" y="5782372"/>
                </a:cubicBezTo>
                <a:close/>
                <a:moveTo>
                  <a:pt x="9527719" y="5782372"/>
                </a:moveTo>
                <a:cubicBezTo>
                  <a:pt x="9537660" y="5782372"/>
                  <a:pt x="9545719" y="5790431"/>
                  <a:pt x="9545719" y="5800372"/>
                </a:cubicBezTo>
                <a:cubicBezTo>
                  <a:pt x="9545719" y="5810313"/>
                  <a:pt x="9537660" y="5818372"/>
                  <a:pt x="9527719" y="5818372"/>
                </a:cubicBezTo>
                <a:cubicBezTo>
                  <a:pt x="9517778" y="5818372"/>
                  <a:pt x="9509719" y="5810313"/>
                  <a:pt x="9509719" y="5800372"/>
                </a:cubicBezTo>
                <a:cubicBezTo>
                  <a:pt x="9509719" y="5790431"/>
                  <a:pt x="9517778" y="5782372"/>
                  <a:pt x="9527719" y="5782372"/>
                </a:cubicBezTo>
                <a:close/>
                <a:moveTo>
                  <a:pt x="9175503" y="5782372"/>
                </a:moveTo>
                <a:cubicBezTo>
                  <a:pt x="9185444" y="5782372"/>
                  <a:pt x="9193503" y="5790431"/>
                  <a:pt x="9193503" y="5800372"/>
                </a:cubicBezTo>
                <a:cubicBezTo>
                  <a:pt x="9193503" y="5810313"/>
                  <a:pt x="9185444" y="5818372"/>
                  <a:pt x="9175503" y="5818372"/>
                </a:cubicBezTo>
                <a:cubicBezTo>
                  <a:pt x="9165562" y="5818372"/>
                  <a:pt x="9157503" y="5810313"/>
                  <a:pt x="9157503" y="5800372"/>
                </a:cubicBezTo>
                <a:cubicBezTo>
                  <a:pt x="9157503" y="5790431"/>
                  <a:pt x="9165562" y="5782372"/>
                  <a:pt x="9175503" y="5782372"/>
                </a:cubicBezTo>
                <a:close/>
                <a:moveTo>
                  <a:pt x="8823287" y="5782372"/>
                </a:moveTo>
                <a:cubicBezTo>
                  <a:pt x="8833228" y="5782372"/>
                  <a:pt x="8841287" y="5790431"/>
                  <a:pt x="8841287" y="5800372"/>
                </a:cubicBezTo>
                <a:cubicBezTo>
                  <a:pt x="8841287" y="5810313"/>
                  <a:pt x="8833228" y="5818372"/>
                  <a:pt x="8823287" y="5818372"/>
                </a:cubicBezTo>
                <a:cubicBezTo>
                  <a:pt x="8813346" y="5818372"/>
                  <a:pt x="8805287" y="5810313"/>
                  <a:pt x="8805287" y="5800372"/>
                </a:cubicBezTo>
                <a:cubicBezTo>
                  <a:pt x="8805287" y="5790431"/>
                  <a:pt x="8813346" y="5782372"/>
                  <a:pt x="8823287" y="5782372"/>
                </a:cubicBezTo>
                <a:close/>
                <a:moveTo>
                  <a:pt x="8471071" y="5782372"/>
                </a:moveTo>
                <a:cubicBezTo>
                  <a:pt x="8481012" y="5782372"/>
                  <a:pt x="8489071" y="5790431"/>
                  <a:pt x="8489071" y="5800372"/>
                </a:cubicBezTo>
                <a:cubicBezTo>
                  <a:pt x="8489071" y="5810313"/>
                  <a:pt x="8481012" y="5818372"/>
                  <a:pt x="8471071" y="5818372"/>
                </a:cubicBezTo>
                <a:cubicBezTo>
                  <a:pt x="8461130" y="5818372"/>
                  <a:pt x="8453071" y="5810313"/>
                  <a:pt x="8453071" y="5800372"/>
                </a:cubicBezTo>
                <a:cubicBezTo>
                  <a:pt x="8453071" y="5790431"/>
                  <a:pt x="8461130" y="5782372"/>
                  <a:pt x="8471071" y="5782372"/>
                </a:cubicBezTo>
                <a:close/>
                <a:moveTo>
                  <a:pt x="8118855" y="5782372"/>
                </a:moveTo>
                <a:cubicBezTo>
                  <a:pt x="8128796" y="5782372"/>
                  <a:pt x="8136855" y="5790431"/>
                  <a:pt x="8136855" y="5800372"/>
                </a:cubicBezTo>
                <a:cubicBezTo>
                  <a:pt x="8136855" y="5810313"/>
                  <a:pt x="8128796" y="5818372"/>
                  <a:pt x="8118855" y="5818372"/>
                </a:cubicBezTo>
                <a:cubicBezTo>
                  <a:pt x="8108914" y="5818372"/>
                  <a:pt x="8100855" y="5810313"/>
                  <a:pt x="8100855" y="5800372"/>
                </a:cubicBezTo>
                <a:cubicBezTo>
                  <a:pt x="8100855" y="5790431"/>
                  <a:pt x="8108914" y="5782372"/>
                  <a:pt x="8118855" y="5782372"/>
                </a:cubicBezTo>
                <a:close/>
                <a:moveTo>
                  <a:pt x="7766639" y="5782372"/>
                </a:moveTo>
                <a:cubicBezTo>
                  <a:pt x="7776580" y="5782372"/>
                  <a:pt x="7784639" y="5790431"/>
                  <a:pt x="7784639" y="5800372"/>
                </a:cubicBezTo>
                <a:cubicBezTo>
                  <a:pt x="7784639" y="5810313"/>
                  <a:pt x="7776580" y="5818372"/>
                  <a:pt x="7766639" y="5818372"/>
                </a:cubicBezTo>
                <a:cubicBezTo>
                  <a:pt x="7756698" y="5818372"/>
                  <a:pt x="7748639" y="5810313"/>
                  <a:pt x="7748639" y="5800372"/>
                </a:cubicBezTo>
                <a:cubicBezTo>
                  <a:pt x="7748639" y="5790431"/>
                  <a:pt x="7756698" y="5782372"/>
                  <a:pt x="7766639" y="5782372"/>
                </a:cubicBezTo>
                <a:close/>
                <a:moveTo>
                  <a:pt x="7414423" y="5782372"/>
                </a:moveTo>
                <a:cubicBezTo>
                  <a:pt x="7424364" y="5782372"/>
                  <a:pt x="7432423" y="5790431"/>
                  <a:pt x="7432423" y="5800372"/>
                </a:cubicBezTo>
                <a:cubicBezTo>
                  <a:pt x="7432423" y="5810313"/>
                  <a:pt x="7424364" y="5818372"/>
                  <a:pt x="7414423" y="5818372"/>
                </a:cubicBezTo>
                <a:cubicBezTo>
                  <a:pt x="7404482" y="5818372"/>
                  <a:pt x="7396423" y="5810313"/>
                  <a:pt x="7396423" y="5800372"/>
                </a:cubicBezTo>
                <a:cubicBezTo>
                  <a:pt x="7396423" y="5790431"/>
                  <a:pt x="7404482" y="5782372"/>
                  <a:pt x="7414423" y="5782372"/>
                </a:cubicBezTo>
                <a:close/>
                <a:moveTo>
                  <a:pt x="7062207" y="5782372"/>
                </a:moveTo>
                <a:cubicBezTo>
                  <a:pt x="7072148" y="5782372"/>
                  <a:pt x="7080207" y="5790431"/>
                  <a:pt x="7080207" y="5800372"/>
                </a:cubicBezTo>
                <a:cubicBezTo>
                  <a:pt x="7080207" y="5810313"/>
                  <a:pt x="7072148" y="5818372"/>
                  <a:pt x="7062207" y="5818372"/>
                </a:cubicBezTo>
                <a:cubicBezTo>
                  <a:pt x="7052266" y="5818372"/>
                  <a:pt x="7044207" y="5810313"/>
                  <a:pt x="7044207" y="5800372"/>
                </a:cubicBezTo>
                <a:cubicBezTo>
                  <a:pt x="7044207" y="5790431"/>
                  <a:pt x="7052266" y="5782372"/>
                  <a:pt x="7062207" y="5782372"/>
                </a:cubicBezTo>
                <a:close/>
                <a:moveTo>
                  <a:pt x="6709991" y="5782372"/>
                </a:moveTo>
                <a:cubicBezTo>
                  <a:pt x="6719932" y="5782372"/>
                  <a:pt x="6727991" y="5790431"/>
                  <a:pt x="6727991" y="5800372"/>
                </a:cubicBezTo>
                <a:cubicBezTo>
                  <a:pt x="6727991" y="5810313"/>
                  <a:pt x="6719932" y="5818372"/>
                  <a:pt x="6709991" y="5818372"/>
                </a:cubicBezTo>
                <a:cubicBezTo>
                  <a:pt x="6700050" y="5818372"/>
                  <a:pt x="6691991" y="5810313"/>
                  <a:pt x="6691991" y="5800372"/>
                </a:cubicBezTo>
                <a:cubicBezTo>
                  <a:pt x="6691991" y="5790431"/>
                  <a:pt x="6700050" y="5782372"/>
                  <a:pt x="6709991" y="5782372"/>
                </a:cubicBezTo>
                <a:close/>
                <a:moveTo>
                  <a:pt x="6357775" y="5782372"/>
                </a:moveTo>
                <a:cubicBezTo>
                  <a:pt x="6367716" y="5782372"/>
                  <a:pt x="6375775" y="5790431"/>
                  <a:pt x="6375775" y="5800372"/>
                </a:cubicBezTo>
                <a:cubicBezTo>
                  <a:pt x="6375775" y="5810313"/>
                  <a:pt x="6367716" y="5818372"/>
                  <a:pt x="6357775" y="5818372"/>
                </a:cubicBezTo>
                <a:cubicBezTo>
                  <a:pt x="6347834" y="5818372"/>
                  <a:pt x="6339775" y="5810313"/>
                  <a:pt x="6339775" y="5800372"/>
                </a:cubicBezTo>
                <a:cubicBezTo>
                  <a:pt x="6339775" y="5790431"/>
                  <a:pt x="6347834" y="5782372"/>
                  <a:pt x="6357775" y="5782372"/>
                </a:cubicBezTo>
                <a:close/>
                <a:moveTo>
                  <a:pt x="6005562" y="5782372"/>
                </a:moveTo>
                <a:cubicBezTo>
                  <a:pt x="6015500" y="5782372"/>
                  <a:pt x="6023559" y="5790431"/>
                  <a:pt x="6023559" y="5800372"/>
                </a:cubicBezTo>
                <a:cubicBezTo>
                  <a:pt x="6023559" y="5810313"/>
                  <a:pt x="6015500" y="5818372"/>
                  <a:pt x="6005562" y="5818372"/>
                </a:cubicBezTo>
                <a:cubicBezTo>
                  <a:pt x="5995620" y="5818372"/>
                  <a:pt x="5987561" y="5810313"/>
                  <a:pt x="5987561" y="5800372"/>
                </a:cubicBezTo>
                <a:cubicBezTo>
                  <a:pt x="5987561" y="5790431"/>
                  <a:pt x="5995620" y="5782372"/>
                  <a:pt x="6005562" y="5782372"/>
                </a:cubicBezTo>
                <a:close/>
                <a:moveTo>
                  <a:pt x="5653360" y="5782372"/>
                </a:moveTo>
                <a:cubicBezTo>
                  <a:pt x="5663300" y="5782372"/>
                  <a:pt x="5671359" y="5790431"/>
                  <a:pt x="5671359" y="5800372"/>
                </a:cubicBezTo>
                <a:cubicBezTo>
                  <a:pt x="5671359" y="5810313"/>
                  <a:pt x="5663300" y="5818372"/>
                  <a:pt x="5653360" y="5818372"/>
                </a:cubicBezTo>
                <a:cubicBezTo>
                  <a:pt x="5643419" y="5818372"/>
                  <a:pt x="5635361" y="5810313"/>
                  <a:pt x="5635361" y="5800372"/>
                </a:cubicBezTo>
                <a:cubicBezTo>
                  <a:pt x="5635361" y="5790431"/>
                  <a:pt x="5643419" y="5782372"/>
                  <a:pt x="5653360" y="5782372"/>
                </a:cubicBezTo>
                <a:close/>
                <a:moveTo>
                  <a:pt x="5301162" y="5782372"/>
                </a:moveTo>
                <a:cubicBezTo>
                  <a:pt x="5311103" y="5782372"/>
                  <a:pt x="5319162" y="5790431"/>
                  <a:pt x="5319162" y="5800372"/>
                </a:cubicBezTo>
                <a:cubicBezTo>
                  <a:pt x="5319162" y="5810313"/>
                  <a:pt x="5311103" y="5818372"/>
                  <a:pt x="5301162" y="5818372"/>
                </a:cubicBezTo>
                <a:cubicBezTo>
                  <a:pt x="5291218" y="5818372"/>
                  <a:pt x="5283159" y="5810313"/>
                  <a:pt x="5283159" y="5800372"/>
                </a:cubicBezTo>
                <a:cubicBezTo>
                  <a:pt x="5283159" y="5790431"/>
                  <a:pt x="5291218" y="5782372"/>
                  <a:pt x="5301162" y="5782372"/>
                </a:cubicBezTo>
                <a:close/>
                <a:moveTo>
                  <a:pt x="4948953" y="5782372"/>
                </a:moveTo>
                <a:cubicBezTo>
                  <a:pt x="4958891" y="5782372"/>
                  <a:pt x="4966948" y="5790431"/>
                  <a:pt x="4966948" y="5800372"/>
                </a:cubicBezTo>
                <a:cubicBezTo>
                  <a:pt x="4966948" y="5810313"/>
                  <a:pt x="4958891" y="5818372"/>
                  <a:pt x="4948953" y="5818372"/>
                </a:cubicBezTo>
                <a:cubicBezTo>
                  <a:pt x="4939014" y="5818372"/>
                  <a:pt x="4930958" y="5810313"/>
                  <a:pt x="4930958" y="5800372"/>
                </a:cubicBezTo>
                <a:cubicBezTo>
                  <a:pt x="4930958" y="5790431"/>
                  <a:pt x="4939014" y="5782372"/>
                  <a:pt x="4948953" y="5782372"/>
                </a:cubicBezTo>
                <a:close/>
                <a:moveTo>
                  <a:pt x="4596735" y="5782372"/>
                </a:moveTo>
                <a:cubicBezTo>
                  <a:pt x="4606676" y="5782372"/>
                  <a:pt x="4614734" y="5790431"/>
                  <a:pt x="4614734" y="5800372"/>
                </a:cubicBezTo>
                <a:cubicBezTo>
                  <a:pt x="4614734" y="5810313"/>
                  <a:pt x="4606676" y="5818372"/>
                  <a:pt x="4596735" y="5818372"/>
                </a:cubicBezTo>
                <a:cubicBezTo>
                  <a:pt x="4586792" y="5818372"/>
                  <a:pt x="4578731" y="5810313"/>
                  <a:pt x="4578731" y="5800372"/>
                </a:cubicBezTo>
                <a:cubicBezTo>
                  <a:pt x="4578731" y="5790431"/>
                  <a:pt x="4586792" y="5782372"/>
                  <a:pt x="4596735" y="5782372"/>
                </a:cubicBezTo>
                <a:close/>
                <a:moveTo>
                  <a:pt x="4244510" y="5782372"/>
                </a:moveTo>
                <a:cubicBezTo>
                  <a:pt x="4254452" y="5782372"/>
                  <a:pt x="4262512" y="5790431"/>
                  <a:pt x="4262512" y="5800372"/>
                </a:cubicBezTo>
                <a:cubicBezTo>
                  <a:pt x="4262512" y="5810313"/>
                  <a:pt x="4254452" y="5818372"/>
                  <a:pt x="4244510" y="5818372"/>
                </a:cubicBezTo>
                <a:cubicBezTo>
                  <a:pt x="4234568" y="5818372"/>
                  <a:pt x="4226508" y="5810313"/>
                  <a:pt x="4226508" y="5800372"/>
                </a:cubicBezTo>
                <a:cubicBezTo>
                  <a:pt x="4226508" y="5790431"/>
                  <a:pt x="4234568" y="5782372"/>
                  <a:pt x="4244510" y="5782372"/>
                </a:cubicBezTo>
                <a:close/>
                <a:moveTo>
                  <a:pt x="3892357" y="5782372"/>
                </a:moveTo>
                <a:cubicBezTo>
                  <a:pt x="3902299" y="5782372"/>
                  <a:pt x="3910359" y="5790431"/>
                  <a:pt x="3910359" y="5800372"/>
                </a:cubicBezTo>
                <a:cubicBezTo>
                  <a:pt x="3910359" y="5810313"/>
                  <a:pt x="3902299" y="5818372"/>
                  <a:pt x="3892357" y="5818372"/>
                </a:cubicBezTo>
                <a:cubicBezTo>
                  <a:pt x="3882415" y="5818372"/>
                  <a:pt x="3874355" y="5810313"/>
                  <a:pt x="3874355" y="5800372"/>
                </a:cubicBezTo>
                <a:cubicBezTo>
                  <a:pt x="3874355" y="5790431"/>
                  <a:pt x="3882415" y="5782372"/>
                  <a:pt x="3892357" y="5782372"/>
                </a:cubicBezTo>
                <a:close/>
                <a:moveTo>
                  <a:pt x="3540108" y="5782372"/>
                </a:moveTo>
                <a:cubicBezTo>
                  <a:pt x="3550047" y="5782372"/>
                  <a:pt x="3558105" y="5790431"/>
                  <a:pt x="3558105" y="5800372"/>
                </a:cubicBezTo>
                <a:cubicBezTo>
                  <a:pt x="3558105" y="5810313"/>
                  <a:pt x="3550047" y="5818372"/>
                  <a:pt x="3540108" y="5818372"/>
                </a:cubicBezTo>
                <a:cubicBezTo>
                  <a:pt x="3530169" y="5818372"/>
                  <a:pt x="3522111" y="5810313"/>
                  <a:pt x="3522111" y="5800372"/>
                </a:cubicBezTo>
                <a:cubicBezTo>
                  <a:pt x="3522111" y="5790431"/>
                  <a:pt x="3530169" y="5782372"/>
                  <a:pt x="3540108" y="5782372"/>
                </a:cubicBezTo>
                <a:close/>
                <a:moveTo>
                  <a:pt x="3187939" y="5782372"/>
                </a:moveTo>
                <a:cubicBezTo>
                  <a:pt x="3197880" y="5782372"/>
                  <a:pt x="3205938" y="5790431"/>
                  <a:pt x="3205938" y="5800372"/>
                </a:cubicBezTo>
                <a:cubicBezTo>
                  <a:pt x="3205938" y="5810313"/>
                  <a:pt x="3197880" y="5818372"/>
                  <a:pt x="3187939" y="5818372"/>
                </a:cubicBezTo>
                <a:cubicBezTo>
                  <a:pt x="3178000" y="5818372"/>
                  <a:pt x="3169941" y="5810313"/>
                  <a:pt x="3169941" y="5800372"/>
                </a:cubicBezTo>
                <a:cubicBezTo>
                  <a:pt x="3169941" y="5790431"/>
                  <a:pt x="3178000" y="5782372"/>
                  <a:pt x="3187939" y="5782372"/>
                </a:cubicBezTo>
                <a:close/>
                <a:moveTo>
                  <a:pt x="2835721" y="5782372"/>
                </a:moveTo>
                <a:cubicBezTo>
                  <a:pt x="2845664" y="5782372"/>
                  <a:pt x="2853724" y="5790431"/>
                  <a:pt x="2853724" y="5800372"/>
                </a:cubicBezTo>
                <a:cubicBezTo>
                  <a:pt x="2853724" y="5810313"/>
                  <a:pt x="2845664" y="5818372"/>
                  <a:pt x="2835721" y="5818372"/>
                </a:cubicBezTo>
                <a:cubicBezTo>
                  <a:pt x="2825782" y="5818372"/>
                  <a:pt x="2817722" y="5810313"/>
                  <a:pt x="2817722" y="5800372"/>
                </a:cubicBezTo>
                <a:cubicBezTo>
                  <a:pt x="2817722" y="5790431"/>
                  <a:pt x="2825782" y="5782372"/>
                  <a:pt x="2835721" y="5782372"/>
                </a:cubicBezTo>
                <a:close/>
                <a:moveTo>
                  <a:pt x="2483514" y="5782372"/>
                </a:moveTo>
                <a:cubicBezTo>
                  <a:pt x="2493452" y="5782372"/>
                  <a:pt x="2501513" y="5790431"/>
                  <a:pt x="2501513" y="5800372"/>
                </a:cubicBezTo>
                <a:cubicBezTo>
                  <a:pt x="2501513" y="5810313"/>
                  <a:pt x="2493452" y="5818372"/>
                  <a:pt x="2483514" y="5818372"/>
                </a:cubicBezTo>
                <a:cubicBezTo>
                  <a:pt x="2473571" y="5818372"/>
                  <a:pt x="2465508" y="5810313"/>
                  <a:pt x="2465508" y="5800372"/>
                </a:cubicBezTo>
                <a:cubicBezTo>
                  <a:pt x="2465508" y="5790431"/>
                  <a:pt x="2473571" y="5782372"/>
                  <a:pt x="2483514" y="5782372"/>
                </a:cubicBezTo>
                <a:close/>
                <a:moveTo>
                  <a:pt x="2131303" y="5782372"/>
                </a:moveTo>
                <a:cubicBezTo>
                  <a:pt x="2141243" y="5782372"/>
                  <a:pt x="2149302" y="5790431"/>
                  <a:pt x="2149302" y="5800372"/>
                </a:cubicBezTo>
                <a:cubicBezTo>
                  <a:pt x="2149302" y="5810313"/>
                  <a:pt x="2141243" y="5818372"/>
                  <a:pt x="2131303" y="5818372"/>
                </a:cubicBezTo>
                <a:cubicBezTo>
                  <a:pt x="2121365" y="5818372"/>
                  <a:pt x="2113305" y="5810313"/>
                  <a:pt x="2113305" y="5800372"/>
                </a:cubicBezTo>
                <a:cubicBezTo>
                  <a:pt x="2113305" y="5790431"/>
                  <a:pt x="2121365" y="5782372"/>
                  <a:pt x="2131303" y="5782372"/>
                </a:cubicBezTo>
                <a:close/>
                <a:moveTo>
                  <a:pt x="1779084" y="5782372"/>
                </a:moveTo>
                <a:cubicBezTo>
                  <a:pt x="1789025" y="5782372"/>
                  <a:pt x="1797083" y="5790431"/>
                  <a:pt x="1797083" y="5800372"/>
                </a:cubicBezTo>
                <a:cubicBezTo>
                  <a:pt x="1797083" y="5810313"/>
                  <a:pt x="1789025" y="5818372"/>
                  <a:pt x="1779084" y="5818372"/>
                </a:cubicBezTo>
                <a:cubicBezTo>
                  <a:pt x="1769142" y="5818372"/>
                  <a:pt x="1761084" y="5810313"/>
                  <a:pt x="1761084" y="5800372"/>
                </a:cubicBezTo>
                <a:cubicBezTo>
                  <a:pt x="1761084" y="5790431"/>
                  <a:pt x="1769142" y="5782372"/>
                  <a:pt x="1779084" y="5782372"/>
                </a:cubicBezTo>
                <a:close/>
                <a:moveTo>
                  <a:pt x="1426867" y="5782372"/>
                </a:moveTo>
                <a:cubicBezTo>
                  <a:pt x="1436808" y="5782372"/>
                  <a:pt x="1444867" y="5790431"/>
                  <a:pt x="1444867" y="5800372"/>
                </a:cubicBezTo>
                <a:cubicBezTo>
                  <a:pt x="1444867" y="5810313"/>
                  <a:pt x="1436808" y="5818372"/>
                  <a:pt x="1426867" y="5818372"/>
                </a:cubicBezTo>
                <a:cubicBezTo>
                  <a:pt x="1416926" y="5818372"/>
                  <a:pt x="1408867" y="5810313"/>
                  <a:pt x="1408867" y="5800372"/>
                </a:cubicBezTo>
                <a:cubicBezTo>
                  <a:pt x="1408867" y="5790431"/>
                  <a:pt x="1416926" y="5782372"/>
                  <a:pt x="1426867" y="5782372"/>
                </a:cubicBezTo>
                <a:close/>
                <a:moveTo>
                  <a:pt x="1074650" y="5782372"/>
                </a:moveTo>
                <a:cubicBezTo>
                  <a:pt x="1084591" y="5782372"/>
                  <a:pt x="1092650" y="5790431"/>
                  <a:pt x="1092650" y="5800372"/>
                </a:cubicBezTo>
                <a:cubicBezTo>
                  <a:pt x="1092650" y="5810313"/>
                  <a:pt x="1084591" y="5818372"/>
                  <a:pt x="1074650" y="5818372"/>
                </a:cubicBezTo>
                <a:cubicBezTo>
                  <a:pt x="1064709" y="5818372"/>
                  <a:pt x="1056651" y="5810313"/>
                  <a:pt x="1056651" y="5800372"/>
                </a:cubicBezTo>
                <a:cubicBezTo>
                  <a:pt x="1056651" y="5790431"/>
                  <a:pt x="1064709" y="5782372"/>
                  <a:pt x="1074650" y="5782372"/>
                </a:cubicBezTo>
                <a:close/>
                <a:moveTo>
                  <a:pt x="722434" y="5782372"/>
                </a:moveTo>
                <a:cubicBezTo>
                  <a:pt x="732375" y="5782372"/>
                  <a:pt x="740434" y="5790431"/>
                  <a:pt x="740434" y="5800372"/>
                </a:cubicBezTo>
                <a:cubicBezTo>
                  <a:pt x="740434" y="5810313"/>
                  <a:pt x="732375" y="5818372"/>
                  <a:pt x="722434" y="5818372"/>
                </a:cubicBezTo>
                <a:cubicBezTo>
                  <a:pt x="712493" y="5818372"/>
                  <a:pt x="704434" y="5810313"/>
                  <a:pt x="704434" y="5800372"/>
                </a:cubicBezTo>
                <a:cubicBezTo>
                  <a:pt x="704434" y="5790431"/>
                  <a:pt x="712493" y="5782372"/>
                  <a:pt x="722434" y="5782372"/>
                </a:cubicBezTo>
                <a:close/>
                <a:moveTo>
                  <a:pt x="370218" y="5782372"/>
                </a:moveTo>
                <a:cubicBezTo>
                  <a:pt x="380159" y="5782372"/>
                  <a:pt x="388218" y="5790431"/>
                  <a:pt x="388218" y="5800372"/>
                </a:cubicBezTo>
                <a:cubicBezTo>
                  <a:pt x="388218" y="5810313"/>
                  <a:pt x="380159" y="5818372"/>
                  <a:pt x="370218" y="5818372"/>
                </a:cubicBezTo>
                <a:cubicBezTo>
                  <a:pt x="360277" y="5818372"/>
                  <a:pt x="352218" y="5810313"/>
                  <a:pt x="352218" y="5800372"/>
                </a:cubicBezTo>
                <a:cubicBezTo>
                  <a:pt x="352218" y="5790431"/>
                  <a:pt x="360277" y="5782372"/>
                  <a:pt x="370218" y="5782372"/>
                </a:cubicBezTo>
                <a:close/>
                <a:moveTo>
                  <a:pt x="18001" y="5782372"/>
                </a:moveTo>
                <a:cubicBezTo>
                  <a:pt x="27942" y="5782372"/>
                  <a:pt x="36001" y="5790431"/>
                  <a:pt x="36001" y="5800372"/>
                </a:cubicBezTo>
                <a:cubicBezTo>
                  <a:pt x="36001" y="5810313"/>
                  <a:pt x="27942" y="5818372"/>
                  <a:pt x="18001" y="5818372"/>
                </a:cubicBezTo>
                <a:cubicBezTo>
                  <a:pt x="8060" y="5818372"/>
                  <a:pt x="1" y="5810313"/>
                  <a:pt x="1" y="5800372"/>
                </a:cubicBezTo>
                <a:cubicBezTo>
                  <a:pt x="1" y="5790431"/>
                  <a:pt x="8060" y="5782372"/>
                  <a:pt x="18001" y="5782372"/>
                </a:cubicBezTo>
                <a:close/>
                <a:moveTo>
                  <a:pt x="11993240" y="5461129"/>
                </a:moveTo>
                <a:cubicBezTo>
                  <a:pt x="12003181" y="5461129"/>
                  <a:pt x="12011240" y="5469188"/>
                  <a:pt x="12011240" y="5479129"/>
                </a:cubicBezTo>
                <a:cubicBezTo>
                  <a:pt x="12011240" y="5489070"/>
                  <a:pt x="12003181" y="5497129"/>
                  <a:pt x="11993240" y="5497129"/>
                </a:cubicBezTo>
                <a:cubicBezTo>
                  <a:pt x="11983299" y="5497129"/>
                  <a:pt x="11975240" y="5489070"/>
                  <a:pt x="11975240" y="5479129"/>
                </a:cubicBezTo>
                <a:cubicBezTo>
                  <a:pt x="11975240" y="5469188"/>
                  <a:pt x="11983299" y="5461129"/>
                  <a:pt x="11993240" y="5461129"/>
                </a:cubicBezTo>
                <a:close/>
                <a:moveTo>
                  <a:pt x="11641015" y="5461129"/>
                </a:moveTo>
                <a:cubicBezTo>
                  <a:pt x="11650956" y="5461129"/>
                  <a:pt x="11659015" y="5469188"/>
                  <a:pt x="11659015" y="5479129"/>
                </a:cubicBezTo>
                <a:cubicBezTo>
                  <a:pt x="11659015" y="5489070"/>
                  <a:pt x="11650956" y="5497129"/>
                  <a:pt x="11641015" y="5497129"/>
                </a:cubicBezTo>
                <a:cubicBezTo>
                  <a:pt x="11631074" y="5497129"/>
                  <a:pt x="11623015" y="5489070"/>
                  <a:pt x="11623015" y="5479129"/>
                </a:cubicBezTo>
                <a:cubicBezTo>
                  <a:pt x="11623015" y="5469188"/>
                  <a:pt x="11631074" y="5461129"/>
                  <a:pt x="11641015" y="5461129"/>
                </a:cubicBezTo>
                <a:close/>
                <a:moveTo>
                  <a:pt x="11288799" y="5461129"/>
                </a:moveTo>
                <a:cubicBezTo>
                  <a:pt x="11298740" y="5461129"/>
                  <a:pt x="11306799" y="5469188"/>
                  <a:pt x="11306799" y="5479129"/>
                </a:cubicBezTo>
                <a:cubicBezTo>
                  <a:pt x="11306799" y="5489070"/>
                  <a:pt x="11298740" y="5497129"/>
                  <a:pt x="11288799" y="5497129"/>
                </a:cubicBezTo>
                <a:cubicBezTo>
                  <a:pt x="11278858" y="5497129"/>
                  <a:pt x="11270799" y="5489070"/>
                  <a:pt x="11270799" y="5479129"/>
                </a:cubicBezTo>
                <a:cubicBezTo>
                  <a:pt x="11270799" y="5469188"/>
                  <a:pt x="11278858" y="5461129"/>
                  <a:pt x="11288799" y="5461129"/>
                </a:cubicBezTo>
                <a:close/>
                <a:moveTo>
                  <a:pt x="10936583" y="5461129"/>
                </a:moveTo>
                <a:cubicBezTo>
                  <a:pt x="10946524" y="5461129"/>
                  <a:pt x="10954583" y="5469188"/>
                  <a:pt x="10954583" y="5479129"/>
                </a:cubicBezTo>
                <a:cubicBezTo>
                  <a:pt x="10954583" y="5489070"/>
                  <a:pt x="10946524" y="5497129"/>
                  <a:pt x="10936583" y="5497129"/>
                </a:cubicBezTo>
                <a:cubicBezTo>
                  <a:pt x="10926642" y="5497129"/>
                  <a:pt x="10918583" y="5489070"/>
                  <a:pt x="10918583" y="5479129"/>
                </a:cubicBezTo>
                <a:cubicBezTo>
                  <a:pt x="10918583" y="5469188"/>
                  <a:pt x="10926642" y="5461129"/>
                  <a:pt x="10936583" y="5461129"/>
                </a:cubicBezTo>
                <a:close/>
                <a:moveTo>
                  <a:pt x="10584367" y="5461129"/>
                </a:moveTo>
                <a:cubicBezTo>
                  <a:pt x="10594308" y="5461129"/>
                  <a:pt x="10602367" y="5469188"/>
                  <a:pt x="10602367" y="5479129"/>
                </a:cubicBezTo>
                <a:cubicBezTo>
                  <a:pt x="10602367" y="5489070"/>
                  <a:pt x="10594308" y="5497129"/>
                  <a:pt x="10584367" y="5497129"/>
                </a:cubicBezTo>
                <a:cubicBezTo>
                  <a:pt x="10574426" y="5497129"/>
                  <a:pt x="10566367" y="5489070"/>
                  <a:pt x="10566367" y="5479129"/>
                </a:cubicBezTo>
                <a:cubicBezTo>
                  <a:pt x="10566367" y="5469188"/>
                  <a:pt x="10574426" y="5461129"/>
                  <a:pt x="10584367" y="5461129"/>
                </a:cubicBezTo>
                <a:close/>
                <a:moveTo>
                  <a:pt x="10232151" y="5461129"/>
                </a:moveTo>
                <a:cubicBezTo>
                  <a:pt x="10242092" y="5461129"/>
                  <a:pt x="10250151" y="5469188"/>
                  <a:pt x="10250151" y="5479129"/>
                </a:cubicBezTo>
                <a:cubicBezTo>
                  <a:pt x="10250151" y="5489070"/>
                  <a:pt x="10242092" y="5497129"/>
                  <a:pt x="10232151" y="5497129"/>
                </a:cubicBezTo>
                <a:cubicBezTo>
                  <a:pt x="10222210" y="5497129"/>
                  <a:pt x="10214151" y="5489070"/>
                  <a:pt x="10214151" y="5479129"/>
                </a:cubicBezTo>
                <a:cubicBezTo>
                  <a:pt x="10214151" y="5469188"/>
                  <a:pt x="10222210" y="5461129"/>
                  <a:pt x="10232151" y="5461129"/>
                </a:cubicBezTo>
                <a:close/>
                <a:moveTo>
                  <a:pt x="9879935" y="5461129"/>
                </a:moveTo>
                <a:cubicBezTo>
                  <a:pt x="9889876" y="5461129"/>
                  <a:pt x="9897935" y="5469188"/>
                  <a:pt x="9897935" y="5479129"/>
                </a:cubicBezTo>
                <a:cubicBezTo>
                  <a:pt x="9897935" y="5489070"/>
                  <a:pt x="9889876" y="5497129"/>
                  <a:pt x="9879935" y="5497129"/>
                </a:cubicBezTo>
                <a:cubicBezTo>
                  <a:pt x="9869994" y="5497129"/>
                  <a:pt x="9861935" y="5489070"/>
                  <a:pt x="9861935" y="5479129"/>
                </a:cubicBezTo>
                <a:cubicBezTo>
                  <a:pt x="9861935" y="5469188"/>
                  <a:pt x="9869994" y="5461129"/>
                  <a:pt x="9879935" y="5461129"/>
                </a:cubicBezTo>
                <a:close/>
                <a:moveTo>
                  <a:pt x="9527719" y="5461129"/>
                </a:moveTo>
                <a:cubicBezTo>
                  <a:pt x="9537660" y="5461129"/>
                  <a:pt x="9545719" y="5469188"/>
                  <a:pt x="9545719" y="5479129"/>
                </a:cubicBezTo>
                <a:cubicBezTo>
                  <a:pt x="9545719" y="5489070"/>
                  <a:pt x="9537660" y="5497129"/>
                  <a:pt x="9527719" y="5497129"/>
                </a:cubicBezTo>
                <a:cubicBezTo>
                  <a:pt x="9517778" y="5497129"/>
                  <a:pt x="9509719" y="5489070"/>
                  <a:pt x="9509719" y="5479129"/>
                </a:cubicBezTo>
                <a:cubicBezTo>
                  <a:pt x="9509719" y="5469188"/>
                  <a:pt x="9517778" y="5461129"/>
                  <a:pt x="9527719" y="5461129"/>
                </a:cubicBezTo>
                <a:close/>
                <a:moveTo>
                  <a:pt x="9175503" y="5461129"/>
                </a:moveTo>
                <a:cubicBezTo>
                  <a:pt x="9185444" y="5461129"/>
                  <a:pt x="9193503" y="5469188"/>
                  <a:pt x="9193503" y="5479129"/>
                </a:cubicBezTo>
                <a:cubicBezTo>
                  <a:pt x="9193503" y="5489070"/>
                  <a:pt x="9185444" y="5497129"/>
                  <a:pt x="9175503" y="5497129"/>
                </a:cubicBezTo>
                <a:cubicBezTo>
                  <a:pt x="9165562" y="5497129"/>
                  <a:pt x="9157503" y="5489070"/>
                  <a:pt x="9157503" y="5479129"/>
                </a:cubicBezTo>
                <a:cubicBezTo>
                  <a:pt x="9157503" y="5469188"/>
                  <a:pt x="9165562" y="5461129"/>
                  <a:pt x="9175503" y="5461129"/>
                </a:cubicBezTo>
                <a:close/>
                <a:moveTo>
                  <a:pt x="8823287" y="5461129"/>
                </a:moveTo>
                <a:cubicBezTo>
                  <a:pt x="8833228" y="5461129"/>
                  <a:pt x="8841287" y="5469188"/>
                  <a:pt x="8841287" y="5479129"/>
                </a:cubicBezTo>
                <a:cubicBezTo>
                  <a:pt x="8841287" y="5489070"/>
                  <a:pt x="8833228" y="5497129"/>
                  <a:pt x="8823287" y="5497129"/>
                </a:cubicBezTo>
                <a:cubicBezTo>
                  <a:pt x="8813346" y="5497129"/>
                  <a:pt x="8805287" y="5489070"/>
                  <a:pt x="8805287" y="5479129"/>
                </a:cubicBezTo>
                <a:cubicBezTo>
                  <a:pt x="8805287" y="5469188"/>
                  <a:pt x="8813346" y="5461129"/>
                  <a:pt x="8823287" y="5461129"/>
                </a:cubicBezTo>
                <a:close/>
                <a:moveTo>
                  <a:pt x="8471071" y="5461129"/>
                </a:moveTo>
                <a:cubicBezTo>
                  <a:pt x="8481012" y="5461129"/>
                  <a:pt x="8489071" y="5469188"/>
                  <a:pt x="8489071" y="5479129"/>
                </a:cubicBezTo>
                <a:cubicBezTo>
                  <a:pt x="8489071" y="5489070"/>
                  <a:pt x="8481012" y="5497129"/>
                  <a:pt x="8471071" y="5497129"/>
                </a:cubicBezTo>
                <a:cubicBezTo>
                  <a:pt x="8461130" y="5497129"/>
                  <a:pt x="8453071" y="5489070"/>
                  <a:pt x="8453071" y="5479129"/>
                </a:cubicBezTo>
                <a:cubicBezTo>
                  <a:pt x="8453071" y="5469188"/>
                  <a:pt x="8461130" y="5461129"/>
                  <a:pt x="8471071" y="5461129"/>
                </a:cubicBezTo>
                <a:close/>
                <a:moveTo>
                  <a:pt x="8118855" y="5461129"/>
                </a:moveTo>
                <a:cubicBezTo>
                  <a:pt x="8128796" y="5461129"/>
                  <a:pt x="8136855" y="5469188"/>
                  <a:pt x="8136855" y="5479129"/>
                </a:cubicBezTo>
                <a:cubicBezTo>
                  <a:pt x="8136855" y="5489070"/>
                  <a:pt x="8128796" y="5497129"/>
                  <a:pt x="8118855" y="5497129"/>
                </a:cubicBezTo>
                <a:cubicBezTo>
                  <a:pt x="8108914" y="5497129"/>
                  <a:pt x="8100855" y="5489070"/>
                  <a:pt x="8100855" y="5479129"/>
                </a:cubicBezTo>
                <a:cubicBezTo>
                  <a:pt x="8100855" y="5469188"/>
                  <a:pt x="8108914" y="5461129"/>
                  <a:pt x="8118855" y="5461129"/>
                </a:cubicBezTo>
                <a:close/>
                <a:moveTo>
                  <a:pt x="7766639" y="5461129"/>
                </a:moveTo>
                <a:cubicBezTo>
                  <a:pt x="7776580" y="5461129"/>
                  <a:pt x="7784639" y="5469188"/>
                  <a:pt x="7784639" y="5479129"/>
                </a:cubicBezTo>
                <a:cubicBezTo>
                  <a:pt x="7784639" y="5489070"/>
                  <a:pt x="7776580" y="5497129"/>
                  <a:pt x="7766639" y="5497129"/>
                </a:cubicBezTo>
                <a:cubicBezTo>
                  <a:pt x="7756698" y="5497129"/>
                  <a:pt x="7748639" y="5489070"/>
                  <a:pt x="7748639" y="5479129"/>
                </a:cubicBezTo>
                <a:cubicBezTo>
                  <a:pt x="7748639" y="5469188"/>
                  <a:pt x="7756698" y="5461129"/>
                  <a:pt x="7766639" y="5461129"/>
                </a:cubicBezTo>
                <a:close/>
                <a:moveTo>
                  <a:pt x="7414423" y="5461129"/>
                </a:moveTo>
                <a:cubicBezTo>
                  <a:pt x="7424364" y="5461129"/>
                  <a:pt x="7432423" y="5469188"/>
                  <a:pt x="7432423" y="5479129"/>
                </a:cubicBezTo>
                <a:cubicBezTo>
                  <a:pt x="7432423" y="5489070"/>
                  <a:pt x="7424364" y="5497129"/>
                  <a:pt x="7414423" y="5497129"/>
                </a:cubicBezTo>
                <a:cubicBezTo>
                  <a:pt x="7404482" y="5497129"/>
                  <a:pt x="7396423" y="5489070"/>
                  <a:pt x="7396423" y="5479129"/>
                </a:cubicBezTo>
                <a:cubicBezTo>
                  <a:pt x="7396423" y="5469188"/>
                  <a:pt x="7404482" y="5461129"/>
                  <a:pt x="7414423" y="5461129"/>
                </a:cubicBezTo>
                <a:close/>
                <a:moveTo>
                  <a:pt x="7062207" y="5461129"/>
                </a:moveTo>
                <a:cubicBezTo>
                  <a:pt x="7072148" y="5461129"/>
                  <a:pt x="7080207" y="5469188"/>
                  <a:pt x="7080207" y="5479129"/>
                </a:cubicBezTo>
                <a:cubicBezTo>
                  <a:pt x="7080207" y="5489070"/>
                  <a:pt x="7072148" y="5497129"/>
                  <a:pt x="7062207" y="5497129"/>
                </a:cubicBezTo>
                <a:cubicBezTo>
                  <a:pt x="7052266" y="5497129"/>
                  <a:pt x="7044207" y="5489070"/>
                  <a:pt x="7044207" y="5479129"/>
                </a:cubicBezTo>
                <a:cubicBezTo>
                  <a:pt x="7044207" y="5469188"/>
                  <a:pt x="7052266" y="5461129"/>
                  <a:pt x="7062207" y="5461129"/>
                </a:cubicBezTo>
                <a:close/>
                <a:moveTo>
                  <a:pt x="6709991" y="5461129"/>
                </a:moveTo>
                <a:cubicBezTo>
                  <a:pt x="6719932" y="5461129"/>
                  <a:pt x="6727991" y="5469188"/>
                  <a:pt x="6727991" y="5479129"/>
                </a:cubicBezTo>
                <a:cubicBezTo>
                  <a:pt x="6727991" y="5489070"/>
                  <a:pt x="6719932" y="5497129"/>
                  <a:pt x="6709991" y="5497129"/>
                </a:cubicBezTo>
                <a:cubicBezTo>
                  <a:pt x="6700050" y="5497129"/>
                  <a:pt x="6691991" y="5489070"/>
                  <a:pt x="6691991" y="5479129"/>
                </a:cubicBezTo>
                <a:cubicBezTo>
                  <a:pt x="6691991" y="5469188"/>
                  <a:pt x="6700050" y="5461129"/>
                  <a:pt x="6709991" y="5461129"/>
                </a:cubicBezTo>
                <a:close/>
                <a:moveTo>
                  <a:pt x="6357775" y="5461129"/>
                </a:moveTo>
                <a:cubicBezTo>
                  <a:pt x="6367716" y="5461129"/>
                  <a:pt x="6375775" y="5469188"/>
                  <a:pt x="6375775" y="5479129"/>
                </a:cubicBezTo>
                <a:cubicBezTo>
                  <a:pt x="6375775" y="5489070"/>
                  <a:pt x="6367716" y="5497129"/>
                  <a:pt x="6357775" y="5497129"/>
                </a:cubicBezTo>
                <a:cubicBezTo>
                  <a:pt x="6347834" y="5497129"/>
                  <a:pt x="6339775" y="5489070"/>
                  <a:pt x="6339775" y="5479129"/>
                </a:cubicBezTo>
                <a:cubicBezTo>
                  <a:pt x="6339775" y="5469188"/>
                  <a:pt x="6347834" y="5461129"/>
                  <a:pt x="6357775" y="5461129"/>
                </a:cubicBezTo>
                <a:close/>
                <a:moveTo>
                  <a:pt x="6005562" y="5461129"/>
                </a:moveTo>
                <a:cubicBezTo>
                  <a:pt x="6015500" y="5461129"/>
                  <a:pt x="6023559" y="5469188"/>
                  <a:pt x="6023559" y="5479129"/>
                </a:cubicBezTo>
                <a:cubicBezTo>
                  <a:pt x="6023559" y="5489070"/>
                  <a:pt x="6015500" y="5497129"/>
                  <a:pt x="6005562" y="5497129"/>
                </a:cubicBezTo>
                <a:cubicBezTo>
                  <a:pt x="5995620" y="5497129"/>
                  <a:pt x="5987561" y="5489070"/>
                  <a:pt x="5987561" y="5479129"/>
                </a:cubicBezTo>
                <a:cubicBezTo>
                  <a:pt x="5987561" y="5469188"/>
                  <a:pt x="5995620" y="5461129"/>
                  <a:pt x="6005562" y="5461129"/>
                </a:cubicBezTo>
                <a:close/>
                <a:moveTo>
                  <a:pt x="5653360" y="5461129"/>
                </a:moveTo>
                <a:cubicBezTo>
                  <a:pt x="5663300" y="5461129"/>
                  <a:pt x="5671359" y="5469188"/>
                  <a:pt x="5671359" y="5479129"/>
                </a:cubicBezTo>
                <a:cubicBezTo>
                  <a:pt x="5671359" y="5489070"/>
                  <a:pt x="5663300" y="5497129"/>
                  <a:pt x="5653360" y="5497129"/>
                </a:cubicBezTo>
                <a:cubicBezTo>
                  <a:pt x="5643419" y="5497129"/>
                  <a:pt x="5635361" y="5489070"/>
                  <a:pt x="5635361" y="5479129"/>
                </a:cubicBezTo>
                <a:cubicBezTo>
                  <a:pt x="5635361" y="5469188"/>
                  <a:pt x="5643419" y="5461129"/>
                  <a:pt x="5653360" y="5461129"/>
                </a:cubicBezTo>
                <a:close/>
                <a:moveTo>
                  <a:pt x="5301162" y="5461129"/>
                </a:moveTo>
                <a:cubicBezTo>
                  <a:pt x="5311103" y="5461129"/>
                  <a:pt x="5319162" y="5469188"/>
                  <a:pt x="5319162" y="5479129"/>
                </a:cubicBezTo>
                <a:cubicBezTo>
                  <a:pt x="5319162" y="5489070"/>
                  <a:pt x="5311103" y="5497129"/>
                  <a:pt x="5301162" y="5497129"/>
                </a:cubicBezTo>
                <a:cubicBezTo>
                  <a:pt x="5291218" y="5497129"/>
                  <a:pt x="5283159" y="5489070"/>
                  <a:pt x="5283159" y="5479129"/>
                </a:cubicBezTo>
                <a:cubicBezTo>
                  <a:pt x="5283159" y="5469188"/>
                  <a:pt x="5291218" y="5461129"/>
                  <a:pt x="5301162" y="5461129"/>
                </a:cubicBezTo>
                <a:close/>
                <a:moveTo>
                  <a:pt x="4948953" y="5461129"/>
                </a:moveTo>
                <a:cubicBezTo>
                  <a:pt x="4958891" y="5461129"/>
                  <a:pt x="4966948" y="5469188"/>
                  <a:pt x="4966948" y="5479129"/>
                </a:cubicBezTo>
                <a:cubicBezTo>
                  <a:pt x="4966948" y="5489070"/>
                  <a:pt x="4958891" y="5497129"/>
                  <a:pt x="4948953" y="5497129"/>
                </a:cubicBezTo>
                <a:cubicBezTo>
                  <a:pt x="4939015" y="5497129"/>
                  <a:pt x="4930958" y="5489070"/>
                  <a:pt x="4930958" y="5479129"/>
                </a:cubicBezTo>
                <a:cubicBezTo>
                  <a:pt x="4930958" y="5469188"/>
                  <a:pt x="4939015" y="5461129"/>
                  <a:pt x="4948953" y="5461129"/>
                </a:cubicBezTo>
                <a:close/>
                <a:moveTo>
                  <a:pt x="4596735" y="5461129"/>
                </a:moveTo>
                <a:cubicBezTo>
                  <a:pt x="4606676" y="5461129"/>
                  <a:pt x="4614734" y="5469188"/>
                  <a:pt x="4614734" y="5479129"/>
                </a:cubicBezTo>
                <a:cubicBezTo>
                  <a:pt x="4614734" y="5489070"/>
                  <a:pt x="4606676" y="5497129"/>
                  <a:pt x="4596735" y="5497129"/>
                </a:cubicBezTo>
                <a:cubicBezTo>
                  <a:pt x="4586792" y="5497129"/>
                  <a:pt x="4578731" y="5489070"/>
                  <a:pt x="4578731" y="5479129"/>
                </a:cubicBezTo>
                <a:cubicBezTo>
                  <a:pt x="4578731" y="5469188"/>
                  <a:pt x="4586792" y="5461129"/>
                  <a:pt x="4596735" y="5461129"/>
                </a:cubicBezTo>
                <a:close/>
                <a:moveTo>
                  <a:pt x="4244510" y="5461129"/>
                </a:moveTo>
                <a:cubicBezTo>
                  <a:pt x="4254452" y="5461129"/>
                  <a:pt x="4262512" y="5469188"/>
                  <a:pt x="4262512" y="5479129"/>
                </a:cubicBezTo>
                <a:cubicBezTo>
                  <a:pt x="4262512" y="5489070"/>
                  <a:pt x="4254452" y="5497129"/>
                  <a:pt x="4244510" y="5497129"/>
                </a:cubicBezTo>
                <a:cubicBezTo>
                  <a:pt x="4234568" y="5497129"/>
                  <a:pt x="4226508" y="5489070"/>
                  <a:pt x="4226508" y="5479129"/>
                </a:cubicBezTo>
                <a:cubicBezTo>
                  <a:pt x="4226508" y="5469188"/>
                  <a:pt x="4234568" y="5461129"/>
                  <a:pt x="4244510" y="5461129"/>
                </a:cubicBezTo>
                <a:close/>
                <a:moveTo>
                  <a:pt x="3892357" y="5461129"/>
                </a:moveTo>
                <a:cubicBezTo>
                  <a:pt x="3902299" y="5461129"/>
                  <a:pt x="3910359" y="5469188"/>
                  <a:pt x="3910359" y="5479129"/>
                </a:cubicBezTo>
                <a:cubicBezTo>
                  <a:pt x="3910359" y="5489070"/>
                  <a:pt x="3902299" y="5497129"/>
                  <a:pt x="3892357" y="5497129"/>
                </a:cubicBezTo>
                <a:cubicBezTo>
                  <a:pt x="3882415" y="5497129"/>
                  <a:pt x="3874355" y="5489070"/>
                  <a:pt x="3874355" y="5479129"/>
                </a:cubicBezTo>
                <a:cubicBezTo>
                  <a:pt x="3874355" y="5469188"/>
                  <a:pt x="3882415" y="5461129"/>
                  <a:pt x="3892357" y="5461129"/>
                </a:cubicBezTo>
                <a:close/>
                <a:moveTo>
                  <a:pt x="3540108" y="5461129"/>
                </a:moveTo>
                <a:cubicBezTo>
                  <a:pt x="3550047" y="5461129"/>
                  <a:pt x="3558107" y="5469188"/>
                  <a:pt x="3558107" y="5479129"/>
                </a:cubicBezTo>
                <a:cubicBezTo>
                  <a:pt x="3558107" y="5489070"/>
                  <a:pt x="3550047" y="5497129"/>
                  <a:pt x="3540108" y="5497129"/>
                </a:cubicBezTo>
                <a:cubicBezTo>
                  <a:pt x="3530169" y="5497129"/>
                  <a:pt x="3522111" y="5489070"/>
                  <a:pt x="3522111" y="5479129"/>
                </a:cubicBezTo>
                <a:cubicBezTo>
                  <a:pt x="3522111" y="5469188"/>
                  <a:pt x="3530169" y="5461129"/>
                  <a:pt x="3540108" y="5461129"/>
                </a:cubicBezTo>
                <a:close/>
                <a:moveTo>
                  <a:pt x="3187941" y="5461129"/>
                </a:moveTo>
                <a:cubicBezTo>
                  <a:pt x="3197880" y="5461129"/>
                  <a:pt x="3205938" y="5469188"/>
                  <a:pt x="3205938" y="5479129"/>
                </a:cubicBezTo>
                <a:cubicBezTo>
                  <a:pt x="3205938" y="5489070"/>
                  <a:pt x="3197880" y="5497129"/>
                  <a:pt x="3187941" y="5497129"/>
                </a:cubicBezTo>
                <a:cubicBezTo>
                  <a:pt x="3178001" y="5497129"/>
                  <a:pt x="3169941" y="5489070"/>
                  <a:pt x="3169941" y="5479129"/>
                </a:cubicBezTo>
                <a:cubicBezTo>
                  <a:pt x="3169941" y="5469188"/>
                  <a:pt x="3178001" y="5461129"/>
                  <a:pt x="3187941" y="5461129"/>
                </a:cubicBezTo>
                <a:close/>
                <a:moveTo>
                  <a:pt x="2835721" y="5461129"/>
                </a:moveTo>
                <a:cubicBezTo>
                  <a:pt x="2845664" y="5461129"/>
                  <a:pt x="2853724" y="5469188"/>
                  <a:pt x="2853724" y="5479129"/>
                </a:cubicBezTo>
                <a:cubicBezTo>
                  <a:pt x="2853724" y="5489070"/>
                  <a:pt x="2845664" y="5497129"/>
                  <a:pt x="2835721" y="5497129"/>
                </a:cubicBezTo>
                <a:cubicBezTo>
                  <a:pt x="2825783" y="5497129"/>
                  <a:pt x="2817722" y="5489070"/>
                  <a:pt x="2817722" y="5479129"/>
                </a:cubicBezTo>
                <a:cubicBezTo>
                  <a:pt x="2817722" y="5469188"/>
                  <a:pt x="2825783" y="5461129"/>
                  <a:pt x="2835721" y="5461129"/>
                </a:cubicBezTo>
                <a:close/>
                <a:moveTo>
                  <a:pt x="2483514" y="5461129"/>
                </a:moveTo>
                <a:cubicBezTo>
                  <a:pt x="2493452" y="5461129"/>
                  <a:pt x="2501513" y="5469188"/>
                  <a:pt x="2501513" y="5479129"/>
                </a:cubicBezTo>
                <a:cubicBezTo>
                  <a:pt x="2501513" y="5489070"/>
                  <a:pt x="2493452" y="5497129"/>
                  <a:pt x="2483514" y="5497129"/>
                </a:cubicBezTo>
                <a:cubicBezTo>
                  <a:pt x="2473571" y="5497129"/>
                  <a:pt x="2465511" y="5489070"/>
                  <a:pt x="2465511" y="5479129"/>
                </a:cubicBezTo>
                <a:cubicBezTo>
                  <a:pt x="2465511" y="5469188"/>
                  <a:pt x="2473571" y="5461129"/>
                  <a:pt x="2483514" y="5461129"/>
                </a:cubicBezTo>
                <a:close/>
                <a:moveTo>
                  <a:pt x="2131303" y="5461129"/>
                </a:moveTo>
                <a:cubicBezTo>
                  <a:pt x="2141243" y="5461129"/>
                  <a:pt x="2149302" y="5469188"/>
                  <a:pt x="2149302" y="5479129"/>
                </a:cubicBezTo>
                <a:cubicBezTo>
                  <a:pt x="2149302" y="5489070"/>
                  <a:pt x="2141243" y="5497129"/>
                  <a:pt x="2131303" y="5497129"/>
                </a:cubicBezTo>
                <a:cubicBezTo>
                  <a:pt x="2121365" y="5497129"/>
                  <a:pt x="2113306" y="5489070"/>
                  <a:pt x="2113306" y="5479129"/>
                </a:cubicBezTo>
                <a:cubicBezTo>
                  <a:pt x="2113306" y="5469188"/>
                  <a:pt x="2121365" y="5461129"/>
                  <a:pt x="2131303" y="5461129"/>
                </a:cubicBezTo>
                <a:close/>
                <a:moveTo>
                  <a:pt x="1779084" y="5461129"/>
                </a:moveTo>
                <a:cubicBezTo>
                  <a:pt x="1789025" y="5461129"/>
                  <a:pt x="1797083" y="5469188"/>
                  <a:pt x="1797083" y="5479129"/>
                </a:cubicBezTo>
                <a:cubicBezTo>
                  <a:pt x="1797083" y="5489070"/>
                  <a:pt x="1789025" y="5497129"/>
                  <a:pt x="1779084" y="5497129"/>
                </a:cubicBezTo>
                <a:cubicBezTo>
                  <a:pt x="1769142" y="5497129"/>
                  <a:pt x="1761084" y="5489070"/>
                  <a:pt x="1761084" y="5479129"/>
                </a:cubicBezTo>
                <a:cubicBezTo>
                  <a:pt x="1761084" y="5469188"/>
                  <a:pt x="1769142" y="5461129"/>
                  <a:pt x="1779084" y="5461129"/>
                </a:cubicBezTo>
                <a:close/>
                <a:moveTo>
                  <a:pt x="1426867" y="5461129"/>
                </a:moveTo>
                <a:cubicBezTo>
                  <a:pt x="1436808" y="5461129"/>
                  <a:pt x="1444867" y="5469188"/>
                  <a:pt x="1444867" y="5479129"/>
                </a:cubicBezTo>
                <a:cubicBezTo>
                  <a:pt x="1444867" y="5489070"/>
                  <a:pt x="1436808" y="5497129"/>
                  <a:pt x="1426867" y="5497129"/>
                </a:cubicBezTo>
                <a:cubicBezTo>
                  <a:pt x="1416926" y="5497129"/>
                  <a:pt x="1408867" y="5489070"/>
                  <a:pt x="1408867" y="5479129"/>
                </a:cubicBezTo>
                <a:cubicBezTo>
                  <a:pt x="1408867" y="5469188"/>
                  <a:pt x="1416926" y="5461129"/>
                  <a:pt x="1426867" y="5461129"/>
                </a:cubicBezTo>
                <a:close/>
                <a:moveTo>
                  <a:pt x="1074651" y="5461129"/>
                </a:moveTo>
                <a:cubicBezTo>
                  <a:pt x="1084592" y="5461129"/>
                  <a:pt x="1092650" y="5469188"/>
                  <a:pt x="1092650" y="5479129"/>
                </a:cubicBezTo>
                <a:cubicBezTo>
                  <a:pt x="1092650" y="5489070"/>
                  <a:pt x="1084592" y="5497129"/>
                  <a:pt x="1074651" y="5497129"/>
                </a:cubicBezTo>
                <a:cubicBezTo>
                  <a:pt x="1064710" y="5497129"/>
                  <a:pt x="1056651" y="5489070"/>
                  <a:pt x="1056651" y="5479129"/>
                </a:cubicBezTo>
                <a:cubicBezTo>
                  <a:pt x="1056651" y="5469188"/>
                  <a:pt x="1064710" y="5461129"/>
                  <a:pt x="1074651" y="5461129"/>
                </a:cubicBezTo>
                <a:close/>
                <a:moveTo>
                  <a:pt x="722434" y="5461129"/>
                </a:moveTo>
                <a:cubicBezTo>
                  <a:pt x="732375" y="5461129"/>
                  <a:pt x="740434" y="5469188"/>
                  <a:pt x="740434" y="5479129"/>
                </a:cubicBezTo>
                <a:cubicBezTo>
                  <a:pt x="740434" y="5489070"/>
                  <a:pt x="732375" y="5497129"/>
                  <a:pt x="722434" y="5497129"/>
                </a:cubicBezTo>
                <a:cubicBezTo>
                  <a:pt x="712494" y="5497129"/>
                  <a:pt x="704435" y="5489070"/>
                  <a:pt x="704435" y="5479129"/>
                </a:cubicBezTo>
                <a:cubicBezTo>
                  <a:pt x="704435" y="5469188"/>
                  <a:pt x="712494" y="5461129"/>
                  <a:pt x="722434" y="5461129"/>
                </a:cubicBezTo>
                <a:close/>
                <a:moveTo>
                  <a:pt x="370218" y="5461129"/>
                </a:moveTo>
                <a:cubicBezTo>
                  <a:pt x="380159" y="5461129"/>
                  <a:pt x="388218" y="5469188"/>
                  <a:pt x="388218" y="5479129"/>
                </a:cubicBezTo>
                <a:cubicBezTo>
                  <a:pt x="388218" y="5489070"/>
                  <a:pt x="380159" y="5497129"/>
                  <a:pt x="370218" y="5497129"/>
                </a:cubicBezTo>
                <a:cubicBezTo>
                  <a:pt x="360277" y="5497129"/>
                  <a:pt x="352218" y="5489070"/>
                  <a:pt x="352218" y="5479129"/>
                </a:cubicBezTo>
                <a:cubicBezTo>
                  <a:pt x="352218" y="5469188"/>
                  <a:pt x="360277" y="5461129"/>
                  <a:pt x="370218" y="5461129"/>
                </a:cubicBezTo>
                <a:close/>
                <a:moveTo>
                  <a:pt x="18001" y="5461129"/>
                </a:moveTo>
                <a:cubicBezTo>
                  <a:pt x="27942" y="5461129"/>
                  <a:pt x="36001" y="5469188"/>
                  <a:pt x="36001" y="5479129"/>
                </a:cubicBezTo>
                <a:cubicBezTo>
                  <a:pt x="36001" y="5489070"/>
                  <a:pt x="27942" y="5497129"/>
                  <a:pt x="18001" y="5497129"/>
                </a:cubicBezTo>
                <a:cubicBezTo>
                  <a:pt x="8061" y="5497129"/>
                  <a:pt x="2" y="5489070"/>
                  <a:pt x="2" y="5479129"/>
                </a:cubicBezTo>
                <a:cubicBezTo>
                  <a:pt x="2" y="5469188"/>
                  <a:pt x="8061" y="5461129"/>
                  <a:pt x="18001" y="5461129"/>
                </a:cubicBezTo>
                <a:close/>
                <a:moveTo>
                  <a:pt x="11993240" y="5139886"/>
                </a:moveTo>
                <a:cubicBezTo>
                  <a:pt x="12003181" y="5139886"/>
                  <a:pt x="12011240" y="5147945"/>
                  <a:pt x="12011240" y="5157886"/>
                </a:cubicBezTo>
                <a:cubicBezTo>
                  <a:pt x="12011240" y="5167827"/>
                  <a:pt x="12003181" y="5175886"/>
                  <a:pt x="11993240" y="5175886"/>
                </a:cubicBezTo>
                <a:cubicBezTo>
                  <a:pt x="11983299" y="5175886"/>
                  <a:pt x="11975240" y="5167827"/>
                  <a:pt x="11975240" y="5157886"/>
                </a:cubicBezTo>
                <a:cubicBezTo>
                  <a:pt x="11975240" y="5147945"/>
                  <a:pt x="11983299" y="5139886"/>
                  <a:pt x="11993240" y="5139886"/>
                </a:cubicBezTo>
                <a:close/>
                <a:moveTo>
                  <a:pt x="11641015" y="5139886"/>
                </a:moveTo>
                <a:cubicBezTo>
                  <a:pt x="11650956" y="5139886"/>
                  <a:pt x="11659015" y="5147945"/>
                  <a:pt x="11659015" y="5157886"/>
                </a:cubicBezTo>
                <a:cubicBezTo>
                  <a:pt x="11659015" y="5167827"/>
                  <a:pt x="11650956" y="5175886"/>
                  <a:pt x="11641015" y="5175886"/>
                </a:cubicBezTo>
                <a:cubicBezTo>
                  <a:pt x="11631074" y="5175886"/>
                  <a:pt x="11623015" y="5167827"/>
                  <a:pt x="11623015" y="5157886"/>
                </a:cubicBezTo>
                <a:cubicBezTo>
                  <a:pt x="11623015" y="5147945"/>
                  <a:pt x="11631074" y="5139886"/>
                  <a:pt x="11641015" y="5139886"/>
                </a:cubicBezTo>
                <a:close/>
                <a:moveTo>
                  <a:pt x="11288799" y="5139886"/>
                </a:moveTo>
                <a:cubicBezTo>
                  <a:pt x="11298740" y="5139886"/>
                  <a:pt x="11306799" y="5147945"/>
                  <a:pt x="11306799" y="5157886"/>
                </a:cubicBezTo>
                <a:cubicBezTo>
                  <a:pt x="11306799" y="5167827"/>
                  <a:pt x="11298740" y="5175886"/>
                  <a:pt x="11288799" y="5175886"/>
                </a:cubicBezTo>
                <a:cubicBezTo>
                  <a:pt x="11278858" y="5175886"/>
                  <a:pt x="11270799" y="5167827"/>
                  <a:pt x="11270799" y="5157886"/>
                </a:cubicBezTo>
                <a:cubicBezTo>
                  <a:pt x="11270799" y="5147945"/>
                  <a:pt x="11278858" y="5139886"/>
                  <a:pt x="11288799" y="5139886"/>
                </a:cubicBezTo>
                <a:close/>
                <a:moveTo>
                  <a:pt x="10936583" y="5139886"/>
                </a:moveTo>
                <a:cubicBezTo>
                  <a:pt x="10946524" y="5139886"/>
                  <a:pt x="10954583" y="5147945"/>
                  <a:pt x="10954583" y="5157886"/>
                </a:cubicBezTo>
                <a:cubicBezTo>
                  <a:pt x="10954583" y="5167827"/>
                  <a:pt x="10946524" y="5175886"/>
                  <a:pt x="10936583" y="5175886"/>
                </a:cubicBezTo>
                <a:cubicBezTo>
                  <a:pt x="10926642" y="5175886"/>
                  <a:pt x="10918583" y="5167827"/>
                  <a:pt x="10918583" y="5157886"/>
                </a:cubicBezTo>
                <a:cubicBezTo>
                  <a:pt x="10918583" y="5147945"/>
                  <a:pt x="10926642" y="5139886"/>
                  <a:pt x="10936583" y="5139886"/>
                </a:cubicBezTo>
                <a:close/>
                <a:moveTo>
                  <a:pt x="10584367" y="5139886"/>
                </a:moveTo>
                <a:cubicBezTo>
                  <a:pt x="10594308" y="5139886"/>
                  <a:pt x="10602367" y="5147945"/>
                  <a:pt x="10602367" y="5157886"/>
                </a:cubicBezTo>
                <a:cubicBezTo>
                  <a:pt x="10602367" y="5167827"/>
                  <a:pt x="10594308" y="5175886"/>
                  <a:pt x="10584367" y="5175886"/>
                </a:cubicBezTo>
                <a:cubicBezTo>
                  <a:pt x="10574426" y="5175886"/>
                  <a:pt x="10566367" y="5167827"/>
                  <a:pt x="10566367" y="5157886"/>
                </a:cubicBezTo>
                <a:cubicBezTo>
                  <a:pt x="10566367" y="5147945"/>
                  <a:pt x="10574426" y="5139886"/>
                  <a:pt x="10584367" y="5139886"/>
                </a:cubicBezTo>
                <a:close/>
                <a:moveTo>
                  <a:pt x="10232151" y="5139886"/>
                </a:moveTo>
                <a:cubicBezTo>
                  <a:pt x="10242092" y="5139886"/>
                  <a:pt x="10250151" y="5147945"/>
                  <a:pt x="10250151" y="5157886"/>
                </a:cubicBezTo>
                <a:cubicBezTo>
                  <a:pt x="10250151" y="5167827"/>
                  <a:pt x="10242092" y="5175886"/>
                  <a:pt x="10232151" y="5175886"/>
                </a:cubicBezTo>
                <a:cubicBezTo>
                  <a:pt x="10222210" y="5175886"/>
                  <a:pt x="10214151" y="5167827"/>
                  <a:pt x="10214151" y="5157886"/>
                </a:cubicBezTo>
                <a:cubicBezTo>
                  <a:pt x="10214151" y="5147945"/>
                  <a:pt x="10222210" y="5139886"/>
                  <a:pt x="10232151" y="5139886"/>
                </a:cubicBezTo>
                <a:close/>
                <a:moveTo>
                  <a:pt x="9879935" y="5139886"/>
                </a:moveTo>
                <a:cubicBezTo>
                  <a:pt x="9889876" y="5139886"/>
                  <a:pt x="9897935" y="5147945"/>
                  <a:pt x="9897935" y="5157886"/>
                </a:cubicBezTo>
                <a:cubicBezTo>
                  <a:pt x="9897935" y="5167827"/>
                  <a:pt x="9889876" y="5175886"/>
                  <a:pt x="9879935" y="5175886"/>
                </a:cubicBezTo>
                <a:cubicBezTo>
                  <a:pt x="9869994" y="5175886"/>
                  <a:pt x="9861935" y="5167827"/>
                  <a:pt x="9861935" y="5157886"/>
                </a:cubicBezTo>
                <a:cubicBezTo>
                  <a:pt x="9861935" y="5147945"/>
                  <a:pt x="9869994" y="5139886"/>
                  <a:pt x="9879935" y="5139886"/>
                </a:cubicBezTo>
                <a:close/>
                <a:moveTo>
                  <a:pt x="9527719" y="5139886"/>
                </a:moveTo>
                <a:cubicBezTo>
                  <a:pt x="9537660" y="5139886"/>
                  <a:pt x="9545719" y="5147945"/>
                  <a:pt x="9545719" y="5157886"/>
                </a:cubicBezTo>
                <a:cubicBezTo>
                  <a:pt x="9545719" y="5167827"/>
                  <a:pt x="9537660" y="5175886"/>
                  <a:pt x="9527719" y="5175886"/>
                </a:cubicBezTo>
                <a:cubicBezTo>
                  <a:pt x="9517778" y="5175886"/>
                  <a:pt x="9509719" y="5167827"/>
                  <a:pt x="9509719" y="5157886"/>
                </a:cubicBezTo>
                <a:cubicBezTo>
                  <a:pt x="9509719" y="5147945"/>
                  <a:pt x="9517778" y="5139886"/>
                  <a:pt x="9527719" y="5139886"/>
                </a:cubicBezTo>
                <a:close/>
                <a:moveTo>
                  <a:pt x="9175503" y="5139886"/>
                </a:moveTo>
                <a:cubicBezTo>
                  <a:pt x="9185444" y="5139886"/>
                  <a:pt x="9193503" y="5147945"/>
                  <a:pt x="9193503" y="5157886"/>
                </a:cubicBezTo>
                <a:cubicBezTo>
                  <a:pt x="9193503" y="5167827"/>
                  <a:pt x="9185444" y="5175886"/>
                  <a:pt x="9175503" y="5175886"/>
                </a:cubicBezTo>
                <a:cubicBezTo>
                  <a:pt x="9165562" y="5175886"/>
                  <a:pt x="9157503" y="5167827"/>
                  <a:pt x="9157503" y="5157886"/>
                </a:cubicBezTo>
                <a:cubicBezTo>
                  <a:pt x="9157503" y="5147945"/>
                  <a:pt x="9165562" y="5139886"/>
                  <a:pt x="9175503" y="5139886"/>
                </a:cubicBezTo>
                <a:close/>
                <a:moveTo>
                  <a:pt x="8823287" y="5139886"/>
                </a:moveTo>
                <a:cubicBezTo>
                  <a:pt x="8833228" y="5139886"/>
                  <a:pt x="8841287" y="5147945"/>
                  <a:pt x="8841287" y="5157886"/>
                </a:cubicBezTo>
                <a:cubicBezTo>
                  <a:pt x="8841287" y="5167827"/>
                  <a:pt x="8833228" y="5175886"/>
                  <a:pt x="8823287" y="5175886"/>
                </a:cubicBezTo>
                <a:cubicBezTo>
                  <a:pt x="8813346" y="5175886"/>
                  <a:pt x="8805287" y="5167827"/>
                  <a:pt x="8805287" y="5157886"/>
                </a:cubicBezTo>
                <a:cubicBezTo>
                  <a:pt x="8805287" y="5147945"/>
                  <a:pt x="8813346" y="5139886"/>
                  <a:pt x="8823287" y="5139886"/>
                </a:cubicBezTo>
                <a:close/>
                <a:moveTo>
                  <a:pt x="8471071" y="5139886"/>
                </a:moveTo>
                <a:cubicBezTo>
                  <a:pt x="8481012" y="5139886"/>
                  <a:pt x="8489071" y="5147945"/>
                  <a:pt x="8489071" y="5157886"/>
                </a:cubicBezTo>
                <a:cubicBezTo>
                  <a:pt x="8489071" y="5167827"/>
                  <a:pt x="8481012" y="5175886"/>
                  <a:pt x="8471071" y="5175886"/>
                </a:cubicBezTo>
                <a:cubicBezTo>
                  <a:pt x="8461130" y="5175886"/>
                  <a:pt x="8453071" y="5167827"/>
                  <a:pt x="8453071" y="5157886"/>
                </a:cubicBezTo>
                <a:cubicBezTo>
                  <a:pt x="8453071" y="5147945"/>
                  <a:pt x="8461130" y="5139886"/>
                  <a:pt x="8471071" y="5139886"/>
                </a:cubicBezTo>
                <a:close/>
                <a:moveTo>
                  <a:pt x="8118855" y="5139886"/>
                </a:moveTo>
                <a:cubicBezTo>
                  <a:pt x="8128796" y="5139886"/>
                  <a:pt x="8136855" y="5147945"/>
                  <a:pt x="8136855" y="5157886"/>
                </a:cubicBezTo>
                <a:cubicBezTo>
                  <a:pt x="8136855" y="5167827"/>
                  <a:pt x="8128796" y="5175886"/>
                  <a:pt x="8118855" y="5175886"/>
                </a:cubicBezTo>
                <a:cubicBezTo>
                  <a:pt x="8108914" y="5175886"/>
                  <a:pt x="8100855" y="5167827"/>
                  <a:pt x="8100855" y="5157886"/>
                </a:cubicBezTo>
                <a:cubicBezTo>
                  <a:pt x="8100855" y="5147945"/>
                  <a:pt x="8108914" y="5139886"/>
                  <a:pt x="8118855" y="5139886"/>
                </a:cubicBezTo>
                <a:close/>
                <a:moveTo>
                  <a:pt x="7766639" y="5139886"/>
                </a:moveTo>
                <a:cubicBezTo>
                  <a:pt x="7776580" y="5139886"/>
                  <a:pt x="7784639" y="5147945"/>
                  <a:pt x="7784639" y="5157886"/>
                </a:cubicBezTo>
                <a:cubicBezTo>
                  <a:pt x="7784639" y="5167827"/>
                  <a:pt x="7776580" y="5175886"/>
                  <a:pt x="7766639" y="5175886"/>
                </a:cubicBezTo>
                <a:cubicBezTo>
                  <a:pt x="7756698" y="5175886"/>
                  <a:pt x="7748639" y="5167827"/>
                  <a:pt x="7748639" y="5157886"/>
                </a:cubicBezTo>
                <a:cubicBezTo>
                  <a:pt x="7748639" y="5147945"/>
                  <a:pt x="7756698" y="5139886"/>
                  <a:pt x="7766639" y="5139886"/>
                </a:cubicBezTo>
                <a:close/>
                <a:moveTo>
                  <a:pt x="7414423" y="5139886"/>
                </a:moveTo>
                <a:cubicBezTo>
                  <a:pt x="7424364" y="5139886"/>
                  <a:pt x="7432423" y="5147945"/>
                  <a:pt x="7432423" y="5157886"/>
                </a:cubicBezTo>
                <a:cubicBezTo>
                  <a:pt x="7432423" y="5167827"/>
                  <a:pt x="7424364" y="5175886"/>
                  <a:pt x="7414423" y="5175886"/>
                </a:cubicBezTo>
                <a:cubicBezTo>
                  <a:pt x="7404482" y="5175886"/>
                  <a:pt x="7396423" y="5167827"/>
                  <a:pt x="7396423" y="5157886"/>
                </a:cubicBezTo>
                <a:cubicBezTo>
                  <a:pt x="7396423" y="5147945"/>
                  <a:pt x="7404482" y="5139886"/>
                  <a:pt x="7414423" y="5139886"/>
                </a:cubicBezTo>
                <a:close/>
                <a:moveTo>
                  <a:pt x="7062207" y="5139886"/>
                </a:moveTo>
                <a:cubicBezTo>
                  <a:pt x="7072148" y="5139886"/>
                  <a:pt x="7080207" y="5147945"/>
                  <a:pt x="7080207" y="5157886"/>
                </a:cubicBezTo>
                <a:cubicBezTo>
                  <a:pt x="7080207" y="5167827"/>
                  <a:pt x="7072148" y="5175886"/>
                  <a:pt x="7062207" y="5175886"/>
                </a:cubicBezTo>
                <a:cubicBezTo>
                  <a:pt x="7052266" y="5175886"/>
                  <a:pt x="7044207" y="5167827"/>
                  <a:pt x="7044207" y="5157886"/>
                </a:cubicBezTo>
                <a:cubicBezTo>
                  <a:pt x="7044207" y="5147945"/>
                  <a:pt x="7052266" y="5139886"/>
                  <a:pt x="7062207" y="5139886"/>
                </a:cubicBezTo>
                <a:close/>
                <a:moveTo>
                  <a:pt x="6709991" y="5139886"/>
                </a:moveTo>
                <a:cubicBezTo>
                  <a:pt x="6719932" y="5139886"/>
                  <a:pt x="6727991" y="5147945"/>
                  <a:pt x="6727991" y="5157886"/>
                </a:cubicBezTo>
                <a:cubicBezTo>
                  <a:pt x="6727991" y="5167827"/>
                  <a:pt x="6719932" y="5175886"/>
                  <a:pt x="6709991" y="5175886"/>
                </a:cubicBezTo>
                <a:cubicBezTo>
                  <a:pt x="6700050" y="5175886"/>
                  <a:pt x="6691991" y="5167827"/>
                  <a:pt x="6691991" y="5157886"/>
                </a:cubicBezTo>
                <a:cubicBezTo>
                  <a:pt x="6691991" y="5147945"/>
                  <a:pt x="6700050" y="5139886"/>
                  <a:pt x="6709991" y="5139886"/>
                </a:cubicBezTo>
                <a:close/>
                <a:moveTo>
                  <a:pt x="6357775" y="5139886"/>
                </a:moveTo>
                <a:cubicBezTo>
                  <a:pt x="6367716" y="5139886"/>
                  <a:pt x="6375775" y="5147945"/>
                  <a:pt x="6375775" y="5157886"/>
                </a:cubicBezTo>
                <a:cubicBezTo>
                  <a:pt x="6375775" y="5167827"/>
                  <a:pt x="6367716" y="5175886"/>
                  <a:pt x="6357775" y="5175886"/>
                </a:cubicBezTo>
                <a:cubicBezTo>
                  <a:pt x="6347834" y="5175886"/>
                  <a:pt x="6339775" y="5167827"/>
                  <a:pt x="6339775" y="5157886"/>
                </a:cubicBezTo>
                <a:cubicBezTo>
                  <a:pt x="6339775" y="5147945"/>
                  <a:pt x="6347834" y="5139886"/>
                  <a:pt x="6357775" y="5139886"/>
                </a:cubicBezTo>
                <a:close/>
                <a:moveTo>
                  <a:pt x="6005562" y="5139886"/>
                </a:moveTo>
                <a:cubicBezTo>
                  <a:pt x="6015500" y="5139886"/>
                  <a:pt x="6023559" y="5147945"/>
                  <a:pt x="6023559" y="5157886"/>
                </a:cubicBezTo>
                <a:cubicBezTo>
                  <a:pt x="6023559" y="5167827"/>
                  <a:pt x="6015500" y="5175886"/>
                  <a:pt x="6005562" y="5175886"/>
                </a:cubicBezTo>
                <a:cubicBezTo>
                  <a:pt x="5995620" y="5175886"/>
                  <a:pt x="5987561" y="5167827"/>
                  <a:pt x="5987561" y="5157886"/>
                </a:cubicBezTo>
                <a:cubicBezTo>
                  <a:pt x="5987561" y="5147945"/>
                  <a:pt x="5995620" y="5139886"/>
                  <a:pt x="6005562" y="5139886"/>
                </a:cubicBezTo>
                <a:close/>
                <a:moveTo>
                  <a:pt x="5653360" y="5139886"/>
                </a:moveTo>
                <a:cubicBezTo>
                  <a:pt x="5663300" y="5139886"/>
                  <a:pt x="5671359" y="5147945"/>
                  <a:pt x="5671359" y="5157886"/>
                </a:cubicBezTo>
                <a:cubicBezTo>
                  <a:pt x="5671359" y="5167827"/>
                  <a:pt x="5663300" y="5175886"/>
                  <a:pt x="5653360" y="5175886"/>
                </a:cubicBezTo>
                <a:cubicBezTo>
                  <a:pt x="5643419" y="5175886"/>
                  <a:pt x="5635361" y="5167827"/>
                  <a:pt x="5635361" y="5157886"/>
                </a:cubicBezTo>
                <a:cubicBezTo>
                  <a:pt x="5635361" y="5147945"/>
                  <a:pt x="5643419" y="5139886"/>
                  <a:pt x="5653360" y="5139886"/>
                </a:cubicBezTo>
                <a:close/>
                <a:moveTo>
                  <a:pt x="5301162" y="5139886"/>
                </a:moveTo>
                <a:cubicBezTo>
                  <a:pt x="5311103" y="5139886"/>
                  <a:pt x="5319162" y="5147945"/>
                  <a:pt x="5319162" y="5157886"/>
                </a:cubicBezTo>
                <a:cubicBezTo>
                  <a:pt x="5319162" y="5167827"/>
                  <a:pt x="5311103" y="5175886"/>
                  <a:pt x="5301162" y="5175886"/>
                </a:cubicBezTo>
                <a:cubicBezTo>
                  <a:pt x="5291218" y="5175886"/>
                  <a:pt x="5283159" y="5167827"/>
                  <a:pt x="5283159" y="5157886"/>
                </a:cubicBezTo>
                <a:cubicBezTo>
                  <a:pt x="5283159" y="5147945"/>
                  <a:pt x="5291218" y="5139886"/>
                  <a:pt x="5301162" y="5139886"/>
                </a:cubicBezTo>
                <a:close/>
                <a:moveTo>
                  <a:pt x="4948953" y="5139886"/>
                </a:moveTo>
                <a:cubicBezTo>
                  <a:pt x="4958891" y="5139886"/>
                  <a:pt x="4966948" y="5147945"/>
                  <a:pt x="4966948" y="5157886"/>
                </a:cubicBezTo>
                <a:cubicBezTo>
                  <a:pt x="4966948" y="5167827"/>
                  <a:pt x="4958891" y="5175886"/>
                  <a:pt x="4948953" y="5175886"/>
                </a:cubicBezTo>
                <a:cubicBezTo>
                  <a:pt x="4939015" y="5175886"/>
                  <a:pt x="4930958" y="5167827"/>
                  <a:pt x="4930958" y="5157886"/>
                </a:cubicBezTo>
                <a:cubicBezTo>
                  <a:pt x="4930958" y="5147945"/>
                  <a:pt x="4939015" y="5139886"/>
                  <a:pt x="4948953" y="5139886"/>
                </a:cubicBezTo>
                <a:close/>
                <a:moveTo>
                  <a:pt x="4596735" y="5139886"/>
                </a:moveTo>
                <a:cubicBezTo>
                  <a:pt x="4606676" y="5139886"/>
                  <a:pt x="4614734" y="5147945"/>
                  <a:pt x="4614734" y="5157886"/>
                </a:cubicBezTo>
                <a:cubicBezTo>
                  <a:pt x="4614734" y="5167827"/>
                  <a:pt x="4606676" y="5175886"/>
                  <a:pt x="4596735" y="5175886"/>
                </a:cubicBezTo>
                <a:cubicBezTo>
                  <a:pt x="4586792" y="5175886"/>
                  <a:pt x="4578731" y="5167827"/>
                  <a:pt x="4578731" y="5157886"/>
                </a:cubicBezTo>
                <a:cubicBezTo>
                  <a:pt x="4578731" y="5147945"/>
                  <a:pt x="4586792" y="5139886"/>
                  <a:pt x="4596735" y="5139886"/>
                </a:cubicBezTo>
                <a:close/>
                <a:moveTo>
                  <a:pt x="4244510" y="5139886"/>
                </a:moveTo>
                <a:cubicBezTo>
                  <a:pt x="4254452" y="5139886"/>
                  <a:pt x="4262512" y="5147945"/>
                  <a:pt x="4262512" y="5157886"/>
                </a:cubicBezTo>
                <a:cubicBezTo>
                  <a:pt x="4262512" y="5167827"/>
                  <a:pt x="4254452" y="5175886"/>
                  <a:pt x="4244510" y="5175886"/>
                </a:cubicBezTo>
                <a:cubicBezTo>
                  <a:pt x="4234568" y="5175886"/>
                  <a:pt x="4226508" y="5167827"/>
                  <a:pt x="4226508" y="5157886"/>
                </a:cubicBezTo>
                <a:cubicBezTo>
                  <a:pt x="4226508" y="5147945"/>
                  <a:pt x="4234568" y="5139886"/>
                  <a:pt x="4244510" y="5139886"/>
                </a:cubicBezTo>
                <a:close/>
                <a:moveTo>
                  <a:pt x="3892357" y="5139886"/>
                </a:moveTo>
                <a:cubicBezTo>
                  <a:pt x="3902299" y="5139886"/>
                  <a:pt x="3910359" y="5147945"/>
                  <a:pt x="3910359" y="5157886"/>
                </a:cubicBezTo>
                <a:cubicBezTo>
                  <a:pt x="3910359" y="5167827"/>
                  <a:pt x="3902299" y="5175886"/>
                  <a:pt x="3892357" y="5175886"/>
                </a:cubicBezTo>
                <a:cubicBezTo>
                  <a:pt x="3882415" y="5175886"/>
                  <a:pt x="3874356" y="5167827"/>
                  <a:pt x="3874356" y="5157886"/>
                </a:cubicBezTo>
                <a:cubicBezTo>
                  <a:pt x="3874356" y="5147945"/>
                  <a:pt x="3882415" y="5139886"/>
                  <a:pt x="3892357" y="5139886"/>
                </a:cubicBezTo>
                <a:close/>
                <a:moveTo>
                  <a:pt x="3540108" y="5139886"/>
                </a:moveTo>
                <a:cubicBezTo>
                  <a:pt x="3550047" y="5139886"/>
                  <a:pt x="3558107" y="5147945"/>
                  <a:pt x="3558107" y="5157886"/>
                </a:cubicBezTo>
                <a:cubicBezTo>
                  <a:pt x="3558107" y="5167827"/>
                  <a:pt x="3550047" y="5175886"/>
                  <a:pt x="3540108" y="5175886"/>
                </a:cubicBezTo>
                <a:cubicBezTo>
                  <a:pt x="3530169" y="5175886"/>
                  <a:pt x="3522111" y="5167827"/>
                  <a:pt x="3522111" y="5157886"/>
                </a:cubicBezTo>
                <a:cubicBezTo>
                  <a:pt x="3522111" y="5147945"/>
                  <a:pt x="3530169" y="5139886"/>
                  <a:pt x="3540108" y="5139886"/>
                </a:cubicBezTo>
                <a:close/>
                <a:moveTo>
                  <a:pt x="3187941" y="5139886"/>
                </a:moveTo>
                <a:cubicBezTo>
                  <a:pt x="3197880" y="5139886"/>
                  <a:pt x="3205938" y="5147945"/>
                  <a:pt x="3205938" y="5157886"/>
                </a:cubicBezTo>
                <a:cubicBezTo>
                  <a:pt x="3205938" y="5167827"/>
                  <a:pt x="3197880" y="5175886"/>
                  <a:pt x="3187941" y="5175886"/>
                </a:cubicBezTo>
                <a:cubicBezTo>
                  <a:pt x="3178001" y="5175886"/>
                  <a:pt x="3169941" y="5167827"/>
                  <a:pt x="3169941" y="5157886"/>
                </a:cubicBezTo>
                <a:cubicBezTo>
                  <a:pt x="3169941" y="5147945"/>
                  <a:pt x="3178001" y="5139886"/>
                  <a:pt x="3187941" y="5139886"/>
                </a:cubicBezTo>
                <a:close/>
                <a:moveTo>
                  <a:pt x="2835722" y="5139886"/>
                </a:moveTo>
                <a:cubicBezTo>
                  <a:pt x="2845664" y="5139886"/>
                  <a:pt x="2853724" y="5147945"/>
                  <a:pt x="2853724" y="5157886"/>
                </a:cubicBezTo>
                <a:cubicBezTo>
                  <a:pt x="2853724" y="5167827"/>
                  <a:pt x="2845664" y="5175886"/>
                  <a:pt x="2835722" y="5175886"/>
                </a:cubicBezTo>
                <a:cubicBezTo>
                  <a:pt x="2825783" y="5175886"/>
                  <a:pt x="2817722" y="5167827"/>
                  <a:pt x="2817722" y="5157886"/>
                </a:cubicBezTo>
                <a:cubicBezTo>
                  <a:pt x="2817722" y="5147945"/>
                  <a:pt x="2825783" y="5139886"/>
                  <a:pt x="2835722" y="5139886"/>
                </a:cubicBezTo>
                <a:close/>
                <a:moveTo>
                  <a:pt x="2483514" y="5139886"/>
                </a:moveTo>
                <a:cubicBezTo>
                  <a:pt x="2493452" y="5139886"/>
                  <a:pt x="2501513" y="5147945"/>
                  <a:pt x="2501513" y="5157886"/>
                </a:cubicBezTo>
                <a:cubicBezTo>
                  <a:pt x="2501513" y="5167827"/>
                  <a:pt x="2493452" y="5175886"/>
                  <a:pt x="2483514" y="5175886"/>
                </a:cubicBezTo>
                <a:cubicBezTo>
                  <a:pt x="2473571" y="5175886"/>
                  <a:pt x="2465511" y="5167827"/>
                  <a:pt x="2465511" y="5157886"/>
                </a:cubicBezTo>
                <a:cubicBezTo>
                  <a:pt x="2465511" y="5147945"/>
                  <a:pt x="2473571" y="5139886"/>
                  <a:pt x="2483514" y="5139886"/>
                </a:cubicBezTo>
                <a:close/>
                <a:moveTo>
                  <a:pt x="2131303" y="5139886"/>
                </a:moveTo>
                <a:cubicBezTo>
                  <a:pt x="2141243" y="5139886"/>
                  <a:pt x="2149302" y="5147945"/>
                  <a:pt x="2149302" y="5157886"/>
                </a:cubicBezTo>
                <a:cubicBezTo>
                  <a:pt x="2149302" y="5167827"/>
                  <a:pt x="2141243" y="5175886"/>
                  <a:pt x="2131303" y="5175886"/>
                </a:cubicBezTo>
                <a:cubicBezTo>
                  <a:pt x="2121365" y="5175886"/>
                  <a:pt x="2113306" y="5167827"/>
                  <a:pt x="2113306" y="5157886"/>
                </a:cubicBezTo>
                <a:cubicBezTo>
                  <a:pt x="2113306" y="5147945"/>
                  <a:pt x="2121365" y="5139886"/>
                  <a:pt x="2131303" y="5139886"/>
                </a:cubicBezTo>
                <a:close/>
                <a:moveTo>
                  <a:pt x="1779085" y="5139886"/>
                </a:moveTo>
                <a:cubicBezTo>
                  <a:pt x="1789025" y="5139886"/>
                  <a:pt x="1797084" y="5147945"/>
                  <a:pt x="1797084" y="5157886"/>
                </a:cubicBezTo>
                <a:cubicBezTo>
                  <a:pt x="1797084" y="5167827"/>
                  <a:pt x="1789025" y="5175886"/>
                  <a:pt x="1779085" y="5175886"/>
                </a:cubicBezTo>
                <a:cubicBezTo>
                  <a:pt x="1769143" y="5175886"/>
                  <a:pt x="1761084" y="5167827"/>
                  <a:pt x="1761084" y="5157886"/>
                </a:cubicBezTo>
                <a:cubicBezTo>
                  <a:pt x="1761084" y="5147945"/>
                  <a:pt x="1769143" y="5139886"/>
                  <a:pt x="1779085" y="5139886"/>
                </a:cubicBezTo>
                <a:close/>
                <a:moveTo>
                  <a:pt x="1426867" y="5139886"/>
                </a:moveTo>
                <a:cubicBezTo>
                  <a:pt x="1436808" y="5139886"/>
                  <a:pt x="1444867" y="5147945"/>
                  <a:pt x="1444867" y="5157886"/>
                </a:cubicBezTo>
                <a:cubicBezTo>
                  <a:pt x="1444867" y="5167827"/>
                  <a:pt x="1436808" y="5175886"/>
                  <a:pt x="1426867" y="5175886"/>
                </a:cubicBezTo>
                <a:cubicBezTo>
                  <a:pt x="1416926" y="5175886"/>
                  <a:pt x="1408867" y="5167827"/>
                  <a:pt x="1408867" y="5157886"/>
                </a:cubicBezTo>
                <a:cubicBezTo>
                  <a:pt x="1408867" y="5147945"/>
                  <a:pt x="1416926" y="5139886"/>
                  <a:pt x="1426867" y="5139886"/>
                </a:cubicBezTo>
                <a:close/>
                <a:moveTo>
                  <a:pt x="1074651" y="5139886"/>
                </a:moveTo>
                <a:cubicBezTo>
                  <a:pt x="1084592" y="5139886"/>
                  <a:pt x="1092651" y="5147945"/>
                  <a:pt x="1092651" y="5157886"/>
                </a:cubicBezTo>
                <a:cubicBezTo>
                  <a:pt x="1092651" y="5167827"/>
                  <a:pt x="1084592" y="5175886"/>
                  <a:pt x="1074651" y="5175886"/>
                </a:cubicBezTo>
                <a:cubicBezTo>
                  <a:pt x="1064710" y="5175886"/>
                  <a:pt x="1056651" y="5167827"/>
                  <a:pt x="1056651" y="5157886"/>
                </a:cubicBezTo>
                <a:cubicBezTo>
                  <a:pt x="1056651" y="5147945"/>
                  <a:pt x="1064710" y="5139886"/>
                  <a:pt x="1074651" y="5139886"/>
                </a:cubicBezTo>
                <a:close/>
                <a:moveTo>
                  <a:pt x="722434" y="5139886"/>
                </a:moveTo>
                <a:cubicBezTo>
                  <a:pt x="732375" y="5139886"/>
                  <a:pt x="740434" y="5147945"/>
                  <a:pt x="740434" y="5157886"/>
                </a:cubicBezTo>
                <a:cubicBezTo>
                  <a:pt x="740434" y="5167827"/>
                  <a:pt x="732375" y="5175886"/>
                  <a:pt x="722434" y="5175886"/>
                </a:cubicBezTo>
                <a:cubicBezTo>
                  <a:pt x="712494" y="5175886"/>
                  <a:pt x="704435" y="5167827"/>
                  <a:pt x="704435" y="5157886"/>
                </a:cubicBezTo>
                <a:cubicBezTo>
                  <a:pt x="704435" y="5147945"/>
                  <a:pt x="712494" y="5139886"/>
                  <a:pt x="722434" y="5139886"/>
                </a:cubicBezTo>
                <a:close/>
                <a:moveTo>
                  <a:pt x="370218" y="5139886"/>
                </a:moveTo>
                <a:cubicBezTo>
                  <a:pt x="380159" y="5139886"/>
                  <a:pt x="388218" y="5147945"/>
                  <a:pt x="388218" y="5157886"/>
                </a:cubicBezTo>
                <a:cubicBezTo>
                  <a:pt x="388218" y="5167827"/>
                  <a:pt x="380159" y="5175886"/>
                  <a:pt x="370218" y="5175886"/>
                </a:cubicBezTo>
                <a:cubicBezTo>
                  <a:pt x="360277" y="5175886"/>
                  <a:pt x="352218" y="5167827"/>
                  <a:pt x="352218" y="5157886"/>
                </a:cubicBezTo>
                <a:cubicBezTo>
                  <a:pt x="352218" y="5147945"/>
                  <a:pt x="360277" y="5139886"/>
                  <a:pt x="370218" y="5139886"/>
                </a:cubicBezTo>
                <a:close/>
                <a:moveTo>
                  <a:pt x="18001" y="5139886"/>
                </a:moveTo>
                <a:cubicBezTo>
                  <a:pt x="27942" y="5139886"/>
                  <a:pt x="36001" y="5147945"/>
                  <a:pt x="36001" y="5157886"/>
                </a:cubicBezTo>
                <a:cubicBezTo>
                  <a:pt x="36001" y="5167827"/>
                  <a:pt x="27942" y="5175886"/>
                  <a:pt x="18001" y="5175886"/>
                </a:cubicBezTo>
                <a:cubicBezTo>
                  <a:pt x="8061" y="5175886"/>
                  <a:pt x="2" y="5167827"/>
                  <a:pt x="2" y="5157886"/>
                </a:cubicBezTo>
                <a:cubicBezTo>
                  <a:pt x="2" y="5147945"/>
                  <a:pt x="8061" y="5139886"/>
                  <a:pt x="18001" y="5139886"/>
                </a:cubicBezTo>
                <a:close/>
                <a:moveTo>
                  <a:pt x="11993240" y="4818643"/>
                </a:moveTo>
                <a:cubicBezTo>
                  <a:pt x="12003181" y="4818643"/>
                  <a:pt x="12011240" y="4826702"/>
                  <a:pt x="12011240" y="4836643"/>
                </a:cubicBezTo>
                <a:cubicBezTo>
                  <a:pt x="12011240" y="4846584"/>
                  <a:pt x="12003181" y="4854643"/>
                  <a:pt x="11993240" y="4854643"/>
                </a:cubicBezTo>
                <a:cubicBezTo>
                  <a:pt x="11983299" y="4854643"/>
                  <a:pt x="11975240" y="4846584"/>
                  <a:pt x="11975240" y="4836643"/>
                </a:cubicBezTo>
                <a:cubicBezTo>
                  <a:pt x="11975240" y="4826702"/>
                  <a:pt x="11983299" y="4818643"/>
                  <a:pt x="11993240" y="4818643"/>
                </a:cubicBezTo>
                <a:close/>
                <a:moveTo>
                  <a:pt x="11641015" y="4818643"/>
                </a:moveTo>
                <a:cubicBezTo>
                  <a:pt x="11650956" y="4818643"/>
                  <a:pt x="11659015" y="4826702"/>
                  <a:pt x="11659015" y="4836643"/>
                </a:cubicBezTo>
                <a:cubicBezTo>
                  <a:pt x="11659015" y="4846584"/>
                  <a:pt x="11650956" y="4854643"/>
                  <a:pt x="11641015" y="4854643"/>
                </a:cubicBezTo>
                <a:cubicBezTo>
                  <a:pt x="11631074" y="4854643"/>
                  <a:pt x="11623015" y="4846584"/>
                  <a:pt x="11623015" y="4836643"/>
                </a:cubicBezTo>
                <a:cubicBezTo>
                  <a:pt x="11623015" y="4826702"/>
                  <a:pt x="11631074" y="4818643"/>
                  <a:pt x="11641015" y="4818643"/>
                </a:cubicBezTo>
                <a:close/>
                <a:moveTo>
                  <a:pt x="11288799" y="4818643"/>
                </a:moveTo>
                <a:cubicBezTo>
                  <a:pt x="11298740" y="4818643"/>
                  <a:pt x="11306799" y="4826702"/>
                  <a:pt x="11306799" y="4836643"/>
                </a:cubicBezTo>
                <a:cubicBezTo>
                  <a:pt x="11306799" y="4846584"/>
                  <a:pt x="11298740" y="4854643"/>
                  <a:pt x="11288799" y="4854643"/>
                </a:cubicBezTo>
                <a:cubicBezTo>
                  <a:pt x="11278858" y="4854643"/>
                  <a:pt x="11270799" y="4846584"/>
                  <a:pt x="11270799" y="4836643"/>
                </a:cubicBezTo>
                <a:cubicBezTo>
                  <a:pt x="11270799" y="4826702"/>
                  <a:pt x="11278858" y="4818643"/>
                  <a:pt x="11288799" y="4818643"/>
                </a:cubicBezTo>
                <a:close/>
                <a:moveTo>
                  <a:pt x="10936583" y="4818643"/>
                </a:moveTo>
                <a:cubicBezTo>
                  <a:pt x="10946524" y="4818643"/>
                  <a:pt x="10954583" y="4826702"/>
                  <a:pt x="10954583" y="4836643"/>
                </a:cubicBezTo>
                <a:cubicBezTo>
                  <a:pt x="10954583" y="4846584"/>
                  <a:pt x="10946524" y="4854643"/>
                  <a:pt x="10936583" y="4854643"/>
                </a:cubicBezTo>
                <a:cubicBezTo>
                  <a:pt x="10926642" y="4854643"/>
                  <a:pt x="10918583" y="4846584"/>
                  <a:pt x="10918583" y="4836643"/>
                </a:cubicBezTo>
                <a:cubicBezTo>
                  <a:pt x="10918583" y="4826702"/>
                  <a:pt x="10926642" y="4818643"/>
                  <a:pt x="10936583" y="4818643"/>
                </a:cubicBezTo>
                <a:close/>
                <a:moveTo>
                  <a:pt x="10584367" y="4818643"/>
                </a:moveTo>
                <a:cubicBezTo>
                  <a:pt x="10594308" y="4818643"/>
                  <a:pt x="10602367" y="4826702"/>
                  <a:pt x="10602367" y="4836643"/>
                </a:cubicBezTo>
                <a:cubicBezTo>
                  <a:pt x="10602367" y="4846584"/>
                  <a:pt x="10594308" y="4854643"/>
                  <a:pt x="10584367" y="4854643"/>
                </a:cubicBezTo>
                <a:cubicBezTo>
                  <a:pt x="10574426" y="4854643"/>
                  <a:pt x="10566367" y="4846584"/>
                  <a:pt x="10566367" y="4836643"/>
                </a:cubicBezTo>
                <a:cubicBezTo>
                  <a:pt x="10566367" y="4826702"/>
                  <a:pt x="10574426" y="4818643"/>
                  <a:pt x="10584367" y="4818643"/>
                </a:cubicBezTo>
                <a:close/>
                <a:moveTo>
                  <a:pt x="10232151" y="4818643"/>
                </a:moveTo>
                <a:cubicBezTo>
                  <a:pt x="10242092" y="4818643"/>
                  <a:pt x="10250151" y="4826702"/>
                  <a:pt x="10250151" y="4836643"/>
                </a:cubicBezTo>
                <a:cubicBezTo>
                  <a:pt x="10250151" y="4846584"/>
                  <a:pt x="10242092" y="4854643"/>
                  <a:pt x="10232151" y="4854643"/>
                </a:cubicBezTo>
                <a:cubicBezTo>
                  <a:pt x="10222210" y="4854643"/>
                  <a:pt x="10214151" y="4846584"/>
                  <a:pt x="10214151" y="4836643"/>
                </a:cubicBezTo>
                <a:cubicBezTo>
                  <a:pt x="10214151" y="4826702"/>
                  <a:pt x="10222210" y="4818643"/>
                  <a:pt x="10232151" y="4818643"/>
                </a:cubicBezTo>
                <a:close/>
                <a:moveTo>
                  <a:pt x="9879935" y="4818643"/>
                </a:moveTo>
                <a:cubicBezTo>
                  <a:pt x="9889876" y="4818643"/>
                  <a:pt x="9897935" y="4826702"/>
                  <a:pt x="9897935" y="4836643"/>
                </a:cubicBezTo>
                <a:cubicBezTo>
                  <a:pt x="9897935" y="4846584"/>
                  <a:pt x="9889876" y="4854643"/>
                  <a:pt x="9879935" y="4854643"/>
                </a:cubicBezTo>
                <a:cubicBezTo>
                  <a:pt x="9869994" y="4854643"/>
                  <a:pt x="9861935" y="4846584"/>
                  <a:pt x="9861935" y="4836643"/>
                </a:cubicBezTo>
                <a:cubicBezTo>
                  <a:pt x="9861935" y="4826702"/>
                  <a:pt x="9869994" y="4818643"/>
                  <a:pt x="9879935" y="4818643"/>
                </a:cubicBezTo>
                <a:close/>
                <a:moveTo>
                  <a:pt x="9527719" y="4818643"/>
                </a:moveTo>
                <a:cubicBezTo>
                  <a:pt x="9537660" y="4818643"/>
                  <a:pt x="9545719" y="4826702"/>
                  <a:pt x="9545719" y="4836643"/>
                </a:cubicBezTo>
                <a:cubicBezTo>
                  <a:pt x="9545719" y="4846584"/>
                  <a:pt x="9537660" y="4854643"/>
                  <a:pt x="9527719" y="4854643"/>
                </a:cubicBezTo>
                <a:cubicBezTo>
                  <a:pt x="9517778" y="4854643"/>
                  <a:pt x="9509719" y="4846584"/>
                  <a:pt x="9509719" y="4836643"/>
                </a:cubicBezTo>
                <a:cubicBezTo>
                  <a:pt x="9509719" y="4826702"/>
                  <a:pt x="9517778" y="4818643"/>
                  <a:pt x="9527719" y="4818643"/>
                </a:cubicBezTo>
                <a:close/>
                <a:moveTo>
                  <a:pt x="9175503" y="4818643"/>
                </a:moveTo>
                <a:cubicBezTo>
                  <a:pt x="9185444" y="4818643"/>
                  <a:pt x="9193503" y="4826702"/>
                  <a:pt x="9193503" y="4836643"/>
                </a:cubicBezTo>
                <a:cubicBezTo>
                  <a:pt x="9193503" y="4846584"/>
                  <a:pt x="9185444" y="4854643"/>
                  <a:pt x="9175503" y="4854643"/>
                </a:cubicBezTo>
                <a:cubicBezTo>
                  <a:pt x="9165562" y="4854643"/>
                  <a:pt x="9157503" y="4846584"/>
                  <a:pt x="9157503" y="4836643"/>
                </a:cubicBezTo>
                <a:cubicBezTo>
                  <a:pt x="9157503" y="4826702"/>
                  <a:pt x="9165562" y="4818643"/>
                  <a:pt x="9175503" y="4818643"/>
                </a:cubicBezTo>
                <a:close/>
                <a:moveTo>
                  <a:pt x="8823287" y="4818643"/>
                </a:moveTo>
                <a:cubicBezTo>
                  <a:pt x="8833228" y="4818643"/>
                  <a:pt x="8841287" y="4826702"/>
                  <a:pt x="8841287" y="4836643"/>
                </a:cubicBezTo>
                <a:cubicBezTo>
                  <a:pt x="8841287" y="4846584"/>
                  <a:pt x="8833228" y="4854643"/>
                  <a:pt x="8823287" y="4854643"/>
                </a:cubicBezTo>
                <a:cubicBezTo>
                  <a:pt x="8813346" y="4854643"/>
                  <a:pt x="8805287" y="4846584"/>
                  <a:pt x="8805287" y="4836643"/>
                </a:cubicBezTo>
                <a:cubicBezTo>
                  <a:pt x="8805287" y="4826702"/>
                  <a:pt x="8813346" y="4818643"/>
                  <a:pt x="8823287" y="4818643"/>
                </a:cubicBezTo>
                <a:close/>
                <a:moveTo>
                  <a:pt x="8471071" y="4818643"/>
                </a:moveTo>
                <a:cubicBezTo>
                  <a:pt x="8481012" y="4818643"/>
                  <a:pt x="8489071" y="4826702"/>
                  <a:pt x="8489071" y="4836643"/>
                </a:cubicBezTo>
                <a:cubicBezTo>
                  <a:pt x="8489071" y="4846584"/>
                  <a:pt x="8481012" y="4854643"/>
                  <a:pt x="8471071" y="4854643"/>
                </a:cubicBezTo>
                <a:cubicBezTo>
                  <a:pt x="8461130" y="4854643"/>
                  <a:pt x="8453071" y="4846584"/>
                  <a:pt x="8453071" y="4836643"/>
                </a:cubicBezTo>
                <a:cubicBezTo>
                  <a:pt x="8453071" y="4826702"/>
                  <a:pt x="8461130" y="4818643"/>
                  <a:pt x="8471071" y="4818643"/>
                </a:cubicBezTo>
                <a:close/>
                <a:moveTo>
                  <a:pt x="8118855" y="4818643"/>
                </a:moveTo>
                <a:cubicBezTo>
                  <a:pt x="8128796" y="4818643"/>
                  <a:pt x="8136855" y="4826702"/>
                  <a:pt x="8136855" y="4836643"/>
                </a:cubicBezTo>
                <a:cubicBezTo>
                  <a:pt x="8136855" y="4846584"/>
                  <a:pt x="8128796" y="4854643"/>
                  <a:pt x="8118855" y="4854643"/>
                </a:cubicBezTo>
                <a:cubicBezTo>
                  <a:pt x="8108914" y="4854643"/>
                  <a:pt x="8100855" y="4846584"/>
                  <a:pt x="8100855" y="4836643"/>
                </a:cubicBezTo>
                <a:cubicBezTo>
                  <a:pt x="8100855" y="4826702"/>
                  <a:pt x="8108914" y="4818643"/>
                  <a:pt x="8118855" y="4818643"/>
                </a:cubicBezTo>
                <a:close/>
                <a:moveTo>
                  <a:pt x="7766639" y="4818643"/>
                </a:moveTo>
                <a:cubicBezTo>
                  <a:pt x="7776580" y="4818643"/>
                  <a:pt x="7784639" y="4826702"/>
                  <a:pt x="7784639" y="4836643"/>
                </a:cubicBezTo>
                <a:cubicBezTo>
                  <a:pt x="7784639" y="4846584"/>
                  <a:pt x="7776580" y="4854643"/>
                  <a:pt x="7766639" y="4854643"/>
                </a:cubicBezTo>
                <a:cubicBezTo>
                  <a:pt x="7756698" y="4854643"/>
                  <a:pt x="7748639" y="4846584"/>
                  <a:pt x="7748639" y="4836643"/>
                </a:cubicBezTo>
                <a:cubicBezTo>
                  <a:pt x="7748639" y="4826702"/>
                  <a:pt x="7756698" y="4818643"/>
                  <a:pt x="7766639" y="4818643"/>
                </a:cubicBezTo>
                <a:close/>
                <a:moveTo>
                  <a:pt x="7414423" y="4818643"/>
                </a:moveTo>
                <a:cubicBezTo>
                  <a:pt x="7424364" y="4818643"/>
                  <a:pt x="7432423" y="4826702"/>
                  <a:pt x="7432423" y="4836643"/>
                </a:cubicBezTo>
                <a:cubicBezTo>
                  <a:pt x="7432423" y="4846584"/>
                  <a:pt x="7424364" y="4854643"/>
                  <a:pt x="7414423" y="4854643"/>
                </a:cubicBezTo>
                <a:cubicBezTo>
                  <a:pt x="7404482" y="4854643"/>
                  <a:pt x="7396423" y="4846584"/>
                  <a:pt x="7396423" y="4836643"/>
                </a:cubicBezTo>
                <a:cubicBezTo>
                  <a:pt x="7396423" y="4826702"/>
                  <a:pt x="7404482" y="4818643"/>
                  <a:pt x="7414423" y="4818643"/>
                </a:cubicBezTo>
                <a:close/>
                <a:moveTo>
                  <a:pt x="7062207" y="4818643"/>
                </a:moveTo>
                <a:cubicBezTo>
                  <a:pt x="7072148" y="4818643"/>
                  <a:pt x="7080207" y="4826702"/>
                  <a:pt x="7080207" y="4836643"/>
                </a:cubicBezTo>
                <a:cubicBezTo>
                  <a:pt x="7080207" y="4846584"/>
                  <a:pt x="7072148" y="4854643"/>
                  <a:pt x="7062207" y="4854643"/>
                </a:cubicBezTo>
                <a:cubicBezTo>
                  <a:pt x="7052266" y="4854643"/>
                  <a:pt x="7044207" y="4846584"/>
                  <a:pt x="7044207" y="4836643"/>
                </a:cubicBezTo>
                <a:cubicBezTo>
                  <a:pt x="7044207" y="4826702"/>
                  <a:pt x="7052266" y="4818643"/>
                  <a:pt x="7062207" y="4818643"/>
                </a:cubicBezTo>
                <a:close/>
                <a:moveTo>
                  <a:pt x="6709991" y="4818643"/>
                </a:moveTo>
                <a:cubicBezTo>
                  <a:pt x="6719932" y="4818643"/>
                  <a:pt x="6727991" y="4826702"/>
                  <a:pt x="6727991" y="4836643"/>
                </a:cubicBezTo>
                <a:cubicBezTo>
                  <a:pt x="6727991" y="4846584"/>
                  <a:pt x="6719932" y="4854643"/>
                  <a:pt x="6709991" y="4854643"/>
                </a:cubicBezTo>
                <a:cubicBezTo>
                  <a:pt x="6700050" y="4854643"/>
                  <a:pt x="6691991" y="4846584"/>
                  <a:pt x="6691991" y="4836643"/>
                </a:cubicBezTo>
                <a:cubicBezTo>
                  <a:pt x="6691991" y="4826702"/>
                  <a:pt x="6700050" y="4818643"/>
                  <a:pt x="6709991" y="4818643"/>
                </a:cubicBezTo>
                <a:close/>
                <a:moveTo>
                  <a:pt x="6357775" y="4818643"/>
                </a:moveTo>
                <a:cubicBezTo>
                  <a:pt x="6367716" y="4818643"/>
                  <a:pt x="6375775" y="4826702"/>
                  <a:pt x="6375775" y="4836643"/>
                </a:cubicBezTo>
                <a:cubicBezTo>
                  <a:pt x="6375775" y="4846584"/>
                  <a:pt x="6367716" y="4854643"/>
                  <a:pt x="6357775" y="4854643"/>
                </a:cubicBezTo>
                <a:cubicBezTo>
                  <a:pt x="6347834" y="4854643"/>
                  <a:pt x="6339775" y="4846584"/>
                  <a:pt x="6339775" y="4836643"/>
                </a:cubicBezTo>
                <a:cubicBezTo>
                  <a:pt x="6339775" y="4826702"/>
                  <a:pt x="6347834" y="4818643"/>
                  <a:pt x="6357775" y="4818643"/>
                </a:cubicBezTo>
                <a:close/>
                <a:moveTo>
                  <a:pt x="6005562" y="4818643"/>
                </a:moveTo>
                <a:cubicBezTo>
                  <a:pt x="6015500" y="4818643"/>
                  <a:pt x="6023559" y="4826702"/>
                  <a:pt x="6023559" y="4836643"/>
                </a:cubicBezTo>
                <a:cubicBezTo>
                  <a:pt x="6023559" y="4846584"/>
                  <a:pt x="6015500" y="4854643"/>
                  <a:pt x="6005562" y="4854643"/>
                </a:cubicBezTo>
                <a:cubicBezTo>
                  <a:pt x="5995620" y="4854643"/>
                  <a:pt x="5987561" y="4846584"/>
                  <a:pt x="5987561" y="4836643"/>
                </a:cubicBezTo>
                <a:cubicBezTo>
                  <a:pt x="5987561" y="4826702"/>
                  <a:pt x="5995620" y="4818643"/>
                  <a:pt x="6005562" y="4818643"/>
                </a:cubicBezTo>
                <a:close/>
                <a:moveTo>
                  <a:pt x="5653360" y="4818643"/>
                </a:moveTo>
                <a:cubicBezTo>
                  <a:pt x="5663300" y="4818643"/>
                  <a:pt x="5671359" y="4826702"/>
                  <a:pt x="5671359" y="4836643"/>
                </a:cubicBezTo>
                <a:cubicBezTo>
                  <a:pt x="5671359" y="4846584"/>
                  <a:pt x="5663300" y="4854643"/>
                  <a:pt x="5653360" y="4854643"/>
                </a:cubicBezTo>
                <a:cubicBezTo>
                  <a:pt x="5643419" y="4854643"/>
                  <a:pt x="5635361" y="4846584"/>
                  <a:pt x="5635361" y="4836643"/>
                </a:cubicBezTo>
                <a:cubicBezTo>
                  <a:pt x="5635361" y="4826702"/>
                  <a:pt x="5643419" y="4818643"/>
                  <a:pt x="5653360" y="4818643"/>
                </a:cubicBezTo>
                <a:close/>
                <a:moveTo>
                  <a:pt x="5301162" y="4818643"/>
                </a:moveTo>
                <a:cubicBezTo>
                  <a:pt x="5311103" y="4818643"/>
                  <a:pt x="5319162" y="4826702"/>
                  <a:pt x="5319162" y="4836643"/>
                </a:cubicBezTo>
                <a:cubicBezTo>
                  <a:pt x="5319162" y="4846584"/>
                  <a:pt x="5311103" y="4854643"/>
                  <a:pt x="5301162" y="4854643"/>
                </a:cubicBezTo>
                <a:cubicBezTo>
                  <a:pt x="5291218" y="4854643"/>
                  <a:pt x="5283159" y="4846584"/>
                  <a:pt x="5283159" y="4836643"/>
                </a:cubicBezTo>
                <a:cubicBezTo>
                  <a:pt x="5283159" y="4826702"/>
                  <a:pt x="5291218" y="4818643"/>
                  <a:pt x="5301162" y="4818643"/>
                </a:cubicBezTo>
                <a:close/>
                <a:moveTo>
                  <a:pt x="4948953" y="4818643"/>
                </a:moveTo>
                <a:cubicBezTo>
                  <a:pt x="4958891" y="4818643"/>
                  <a:pt x="4966948" y="4826702"/>
                  <a:pt x="4966948" y="4836643"/>
                </a:cubicBezTo>
                <a:cubicBezTo>
                  <a:pt x="4966948" y="4846584"/>
                  <a:pt x="4958891" y="4854643"/>
                  <a:pt x="4948953" y="4854643"/>
                </a:cubicBezTo>
                <a:cubicBezTo>
                  <a:pt x="4939015" y="4854643"/>
                  <a:pt x="4930958" y="4846584"/>
                  <a:pt x="4930958" y="4836643"/>
                </a:cubicBezTo>
                <a:cubicBezTo>
                  <a:pt x="4930958" y="4826702"/>
                  <a:pt x="4939015" y="4818643"/>
                  <a:pt x="4948953" y="4818643"/>
                </a:cubicBezTo>
                <a:close/>
                <a:moveTo>
                  <a:pt x="4596735" y="4818643"/>
                </a:moveTo>
                <a:cubicBezTo>
                  <a:pt x="4606676" y="4818643"/>
                  <a:pt x="4614734" y="4826702"/>
                  <a:pt x="4614734" y="4836643"/>
                </a:cubicBezTo>
                <a:cubicBezTo>
                  <a:pt x="4614734" y="4846584"/>
                  <a:pt x="4606676" y="4854643"/>
                  <a:pt x="4596735" y="4854643"/>
                </a:cubicBezTo>
                <a:cubicBezTo>
                  <a:pt x="4586792" y="4854643"/>
                  <a:pt x="4578731" y="4846584"/>
                  <a:pt x="4578731" y="4836643"/>
                </a:cubicBezTo>
                <a:cubicBezTo>
                  <a:pt x="4578731" y="4826702"/>
                  <a:pt x="4586792" y="4818643"/>
                  <a:pt x="4596735" y="4818643"/>
                </a:cubicBezTo>
                <a:close/>
                <a:moveTo>
                  <a:pt x="4244510" y="4818643"/>
                </a:moveTo>
                <a:cubicBezTo>
                  <a:pt x="4254452" y="4818643"/>
                  <a:pt x="4262512" y="4826702"/>
                  <a:pt x="4262512" y="4836643"/>
                </a:cubicBezTo>
                <a:cubicBezTo>
                  <a:pt x="4262512" y="4846584"/>
                  <a:pt x="4254452" y="4854643"/>
                  <a:pt x="4244510" y="4854643"/>
                </a:cubicBezTo>
                <a:cubicBezTo>
                  <a:pt x="4234568" y="4854643"/>
                  <a:pt x="4226508" y="4846584"/>
                  <a:pt x="4226508" y="4836643"/>
                </a:cubicBezTo>
                <a:cubicBezTo>
                  <a:pt x="4226508" y="4826702"/>
                  <a:pt x="4234568" y="4818643"/>
                  <a:pt x="4244510" y="4818643"/>
                </a:cubicBezTo>
                <a:close/>
                <a:moveTo>
                  <a:pt x="3892357" y="4818643"/>
                </a:moveTo>
                <a:cubicBezTo>
                  <a:pt x="3902300" y="4818643"/>
                  <a:pt x="3910359" y="4826702"/>
                  <a:pt x="3910359" y="4836643"/>
                </a:cubicBezTo>
                <a:cubicBezTo>
                  <a:pt x="3910359" y="4846584"/>
                  <a:pt x="3902300" y="4854643"/>
                  <a:pt x="3892357" y="4854643"/>
                </a:cubicBezTo>
                <a:cubicBezTo>
                  <a:pt x="3882415" y="4854643"/>
                  <a:pt x="3874356" y="4846584"/>
                  <a:pt x="3874356" y="4836643"/>
                </a:cubicBezTo>
                <a:cubicBezTo>
                  <a:pt x="3874356" y="4826702"/>
                  <a:pt x="3882415" y="4818643"/>
                  <a:pt x="3892357" y="4818643"/>
                </a:cubicBezTo>
                <a:close/>
                <a:moveTo>
                  <a:pt x="3540108" y="4818643"/>
                </a:moveTo>
                <a:cubicBezTo>
                  <a:pt x="3550047" y="4818643"/>
                  <a:pt x="3558107" y="4826702"/>
                  <a:pt x="3558107" y="4836643"/>
                </a:cubicBezTo>
                <a:cubicBezTo>
                  <a:pt x="3558107" y="4846584"/>
                  <a:pt x="3550047" y="4854643"/>
                  <a:pt x="3540108" y="4854643"/>
                </a:cubicBezTo>
                <a:cubicBezTo>
                  <a:pt x="3530169" y="4854643"/>
                  <a:pt x="3522111" y="4846584"/>
                  <a:pt x="3522111" y="4836643"/>
                </a:cubicBezTo>
                <a:cubicBezTo>
                  <a:pt x="3522111" y="4826702"/>
                  <a:pt x="3530169" y="4818643"/>
                  <a:pt x="3540108" y="4818643"/>
                </a:cubicBezTo>
                <a:close/>
                <a:moveTo>
                  <a:pt x="3187941" y="4818643"/>
                </a:moveTo>
                <a:cubicBezTo>
                  <a:pt x="3197880" y="4818643"/>
                  <a:pt x="3205938" y="4826702"/>
                  <a:pt x="3205938" y="4836643"/>
                </a:cubicBezTo>
                <a:cubicBezTo>
                  <a:pt x="3205938" y="4846584"/>
                  <a:pt x="3197880" y="4854643"/>
                  <a:pt x="3187941" y="4854643"/>
                </a:cubicBezTo>
                <a:cubicBezTo>
                  <a:pt x="3178001" y="4854643"/>
                  <a:pt x="3169942" y="4846584"/>
                  <a:pt x="3169942" y="4836643"/>
                </a:cubicBezTo>
                <a:cubicBezTo>
                  <a:pt x="3169942" y="4826702"/>
                  <a:pt x="3178001" y="4818643"/>
                  <a:pt x="3187941" y="4818643"/>
                </a:cubicBezTo>
                <a:close/>
                <a:moveTo>
                  <a:pt x="2835722" y="4818643"/>
                </a:moveTo>
                <a:cubicBezTo>
                  <a:pt x="2845664" y="4818643"/>
                  <a:pt x="2853724" y="4826702"/>
                  <a:pt x="2853724" y="4836643"/>
                </a:cubicBezTo>
                <a:cubicBezTo>
                  <a:pt x="2853724" y="4846584"/>
                  <a:pt x="2845664" y="4854643"/>
                  <a:pt x="2835722" y="4854643"/>
                </a:cubicBezTo>
                <a:cubicBezTo>
                  <a:pt x="2825783" y="4854643"/>
                  <a:pt x="2817722" y="4846584"/>
                  <a:pt x="2817722" y="4836643"/>
                </a:cubicBezTo>
                <a:cubicBezTo>
                  <a:pt x="2817722" y="4826702"/>
                  <a:pt x="2825783" y="4818643"/>
                  <a:pt x="2835722" y="4818643"/>
                </a:cubicBezTo>
                <a:close/>
                <a:moveTo>
                  <a:pt x="2483514" y="4818643"/>
                </a:moveTo>
                <a:cubicBezTo>
                  <a:pt x="2493452" y="4818643"/>
                  <a:pt x="2501513" y="4826702"/>
                  <a:pt x="2501513" y="4836643"/>
                </a:cubicBezTo>
                <a:cubicBezTo>
                  <a:pt x="2501513" y="4846584"/>
                  <a:pt x="2493452" y="4854643"/>
                  <a:pt x="2483514" y="4854643"/>
                </a:cubicBezTo>
                <a:cubicBezTo>
                  <a:pt x="2473573" y="4854643"/>
                  <a:pt x="2465511" y="4846584"/>
                  <a:pt x="2465511" y="4836643"/>
                </a:cubicBezTo>
                <a:cubicBezTo>
                  <a:pt x="2465511" y="4826702"/>
                  <a:pt x="2473573" y="4818643"/>
                  <a:pt x="2483514" y="4818643"/>
                </a:cubicBezTo>
                <a:close/>
                <a:moveTo>
                  <a:pt x="2131304" y="4818643"/>
                </a:moveTo>
                <a:cubicBezTo>
                  <a:pt x="2141243" y="4818643"/>
                  <a:pt x="2149302" y="4826702"/>
                  <a:pt x="2149302" y="4836643"/>
                </a:cubicBezTo>
                <a:cubicBezTo>
                  <a:pt x="2149302" y="4846584"/>
                  <a:pt x="2141243" y="4854643"/>
                  <a:pt x="2131304" y="4854643"/>
                </a:cubicBezTo>
                <a:cubicBezTo>
                  <a:pt x="2121365" y="4854643"/>
                  <a:pt x="2113306" y="4846584"/>
                  <a:pt x="2113306" y="4836643"/>
                </a:cubicBezTo>
                <a:cubicBezTo>
                  <a:pt x="2113306" y="4826702"/>
                  <a:pt x="2121365" y="4818643"/>
                  <a:pt x="2131304" y="4818643"/>
                </a:cubicBezTo>
                <a:close/>
                <a:moveTo>
                  <a:pt x="1779085" y="4818643"/>
                </a:moveTo>
                <a:cubicBezTo>
                  <a:pt x="1789025" y="4818643"/>
                  <a:pt x="1797084" y="4826702"/>
                  <a:pt x="1797084" y="4836643"/>
                </a:cubicBezTo>
                <a:cubicBezTo>
                  <a:pt x="1797084" y="4846584"/>
                  <a:pt x="1789025" y="4854643"/>
                  <a:pt x="1779085" y="4854643"/>
                </a:cubicBezTo>
                <a:cubicBezTo>
                  <a:pt x="1769143" y="4854643"/>
                  <a:pt x="1761084" y="4846584"/>
                  <a:pt x="1761084" y="4836643"/>
                </a:cubicBezTo>
                <a:cubicBezTo>
                  <a:pt x="1761084" y="4826702"/>
                  <a:pt x="1769143" y="4818643"/>
                  <a:pt x="1779085" y="4818643"/>
                </a:cubicBezTo>
                <a:close/>
                <a:moveTo>
                  <a:pt x="1426867" y="4818643"/>
                </a:moveTo>
                <a:cubicBezTo>
                  <a:pt x="1436808" y="4818643"/>
                  <a:pt x="1444867" y="4826702"/>
                  <a:pt x="1444867" y="4836643"/>
                </a:cubicBezTo>
                <a:cubicBezTo>
                  <a:pt x="1444867" y="4846584"/>
                  <a:pt x="1436808" y="4854643"/>
                  <a:pt x="1426867" y="4854643"/>
                </a:cubicBezTo>
                <a:cubicBezTo>
                  <a:pt x="1416926" y="4854643"/>
                  <a:pt x="1408867" y="4846584"/>
                  <a:pt x="1408867" y="4836643"/>
                </a:cubicBezTo>
                <a:cubicBezTo>
                  <a:pt x="1408867" y="4826702"/>
                  <a:pt x="1416926" y="4818643"/>
                  <a:pt x="1426867" y="4818643"/>
                </a:cubicBezTo>
                <a:close/>
                <a:moveTo>
                  <a:pt x="1074651" y="4818643"/>
                </a:moveTo>
                <a:cubicBezTo>
                  <a:pt x="1084592" y="4818643"/>
                  <a:pt x="1092651" y="4826702"/>
                  <a:pt x="1092651" y="4836643"/>
                </a:cubicBezTo>
                <a:cubicBezTo>
                  <a:pt x="1092651" y="4846584"/>
                  <a:pt x="1084592" y="4854643"/>
                  <a:pt x="1074651" y="4854643"/>
                </a:cubicBezTo>
                <a:cubicBezTo>
                  <a:pt x="1064710" y="4854643"/>
                  <a:pt x="1056651" y="4846584"/>
                  <a:pt x="1056651" y="4836643"/>
                </a:cubicBezTo>
                <a:cubicBezTo>
                  <a:pt x="1056651" y="4826702"/>
                  <a:pt x="1064710" y="4818643"/>
                  <a:pt x="1074651" y="4818643"/>
                </a:cubicBezTo>
                <a:close/>
                <a:moveTo>
                  <a:pt x="722435" y="4818643"/>
                </a:moveTo>
                <a:cubicBezTo>
                  <a:pt x="732376" y="4818643"/>
                  <a:pt x="740435" y="4826702"/>
                  <a:pt x="740435" y="4836643"/>
                </a:cubicBezTo>
                <a:cubicBezTo>
                  <a:pt x="740435" y="4846584"/>
                  <a:pt x="732376" y="4854643"/>
                  <a:pt x="722435" y="4854643"/>
                </a:cubicBezTo>
                <a:cubicBezTo>
                  <a:pt x="712494" y="4854643"/>
                  <a:pt x="704435" y="4846584"/>
                  <a:pt x="704435" y="4836643"/>
                </a:cubicBezTo>
                <a:cubicBezTo>
                  <a:pt x="704435" y="4826702"/>
                  <a:pt x="712494" y="4818643"/>
                  <a:pt x="722435" y="4818643"/>
                </a:cubicBezTo>
                <a:close/>
                <a:moveTo>
                  <a:pt x="370218" y="4818643"/>
                </a:moveTo>
                <a:cubicBezTo>
                  <a:pt x="380159" y="4818643"/>
                  <a:pt x="388218" y="4826702"/>
                  <a:pt x="388218" y="4836643"/>
                </a:cubicBezTo>
                <a:cubicBezTo>
                  <a:pt x="388218" y="4846584"/>
                  <a:pt x="380159" y="4854643"/>
                  <a:pt x="370218" y="4854643"/>
                </a:cubicBezTo>
                <a:cubicBezTo>
                  <a:pt x="360278" y="4854643"/>
                  <a:pt x="352219" y="4846584"/>
                  <a:pt x="352219" y="4836643"/>
                </a:cubicBezTo>
                <a:cubicBezTo>
                  <a:pt x="352219" y="4826702"/>
                  <a:pt x="360278" y="4818643"/>
                  <a:pt x="370218" y="4818643"/>
                </a:cubicBezTo>
                <a:close/>
                <a:moveTo>
                  <a:pt x="18002" y="4818643"/>
                </a:moveTo>
                <a:cubicBezTo>
                  <a:pt x="27943" y="4818643"/>
                  <a:pt x="36002" y="4826702"/>
                  <a:pt x="36002" y="4836643"/>
                </a:cubicBezTo>
                <a:cubicBezTo>
                  <a:pt x="36002" y="4846584"/>
                  <a:pt x="27943" y="4854643"/>
                  <a:pt x="18002" y="4854643"/>
                </a:cubicBezTo>
                <a:cubicBezTo>
                  <a:pt x="8061" y="4854643"/>
                  <a:pt x="2" y="4846584"/>
                  <a:pt x="2" y="4836643"/>
                </a:cubicBezTo>
                <a:cubicBezTo>
                  <a:pt x="2" y="4826702"/>
                  <a:pt x="8061" y="4818643"/>
                  <a:pt x="18002" y="4818643"/>
                </a:cubicBezTo>
                <a:close/>
                <a:moveTo>
                  <a:pt x="11993240" y="4497400"/>
                </a:moveTo>
                <a:cubicBezTo>
                  <a:pt x="12003181" y="4497400"/>
                  <a:pt x="12011240" y="4505459"/>
                  <a:pt x="12011240" y="4515400"/>
                </a:cubicBezTo>
                <a:cubicBezTo>
                  <a:pt x="12011240" y="4525341"/>
                  <a:pt x="12003181" y="4533400"/>
                  <a:pt x="11993240" y="4533400"/>
                </a:cubicBezTo>
                <a:cubicBezTo>
                  <a:pt x="11983299" y="4533400"/>
                  <a:pt x="11975240" y="4525341"/>
                  <a:pt x="11975240" y="4515400"/>
                </a:cubicBezTo>
                <a:cubicBezTo>
                  <a:pt x="11975240" y="4505459"/>
                  <a:pt x="11983299" y="4497400"/>
                  <a:pt x="11993240" y="4497400"/>
                </a:cubicBezTo>
                <a:close/>
                <a:moveTo>
                  <a:pt x="11641015" y="4497400"/>
                </a:moveTo>
                <a:cubicBezTo>
                  <a:pt x="11650956" y="4497400"/>
                  <a:pt x="11659015" y="4505459"/>
                  <a:pt x="11659015" y="4515400"/>
                </a:cubicBezTo>
                <a:cubicBezTo>
                  <a:pt x="11659015" y="4525341"/>
                  <a:pt x="11650956" y="4533400"/>
                  <a:pt x="11641015" y="4533400"/>
                </a:cubicBezTo>
                <a:cubicBezTo>
                  <a:pt x="11631074" y="4533400"/>
                  <a:pt x="11623015" y="4525341"/>
                  <a:pt x="11623015" y="4515400"/>
                </a:cubicBezTo>
                <a:cubicBezTo>
                  <a:pt x="11623015" y="4505459"/>
                  <a:pt x="11631074" y="4497400"/>
                  <a:pt x="11641015" y="4497400"/>
                </a:cubicBezTo>
                <a:close/>
                <a:moveTo>
                  <a:pt x="11288799" y="4497400"/>
                </a:moveTo>
                <a:cubicBezTo>
                  <a:pt x="11298740" y="4497400"/>
                  <a:pt x="11306799" y="4505459"/>
                  <a:pt x="11306799" y="4515400"/>
                </a:cubicBezTo>
                <a:cubicBezTo>
                  <a:pt x="11306799" y="4525341"/>
                  <a:pt x="11298740" y="4533400"/>
                  <a:pt x="11288799" y="4533400"/>
                </a:cubicBezTo>
                <a:cubicBezTo>
                  <a:pt x="11278858" y="4533400"/>
                  <a:pt x="11270799" y="4525341"/>
                  <a:pt x="11270799" y="4515400"/>
                </a:cubicBezTo>
                <a:cubicBezTo>
                  <a:pt x="11270799" y="4505459"/>
                  <a:pt x="11278858" y="4497400"/>
                  <a:pt x="11288799" y="4497400"/>
                </a:cubicBezTo>
                <a:close/>
                <a:moveTo>
                  <a:pt x="10936583" y="4497400"/>
                </a:moveTo>
                <a:cubicBezTo>
                  <a:pt x="10946524" y="4497400"/>
                  <a:pt x="10954583" y="4505459"/>
                  <a:pt x="10954583" y="4515400"/>
                </a:cubicBezTo>
                <a:cubicBezTo>
                  <a:pt x="10954583" y="4525341"/>
                  <a:pt x="10946524" y="4533400"/>
                  <a:pt x="10936583" y="4533400"/>
                </a:cubicBezTo>
                <a:cubicBezTo>
                  <a:pt x="10926642" y="4533400"/>
                  <a:pt x="10918583" y="4525341"/>
                  <a:pt x="10918583" y="4515400"/>
                </a:cubicBezTo>
                <a:cubicBezTo>
                  <a:pt x="10918583" y="4505459"/>
                  <a:pt x="10926642" y="4497400"/>
                  <a:pt x="10936583" y="4497400"/>
                </a:cubicBezTo>
                <a:close/>
                <a:moveTo>
                  <a:pt x="10584367" y="4497400"/>
                </a:moveTo>
                <a:cubicBezTo>
                  <a:pt x="10594308" y="4497400"/>
                  <a:pt x="10602367" y="4505459"/>
                  <a:pt x="10602367" y="4515400"/>
                </a:cubicBezTo>
                <a:cubicBezTo>
                  <a:pt x="10602367" y="4525341"/>
                  <a:pt x="10594308" y="4533400"/>
                  <a:pt x="10584367" y="4533400"/>
                </a:cubicBezTo>
                <a:cubicBezTo>
                  <a:pt x="10574426" y="4533400"/>
                  <a:pt x="10566367" y="4525341"/>
                  <a:pt x="10566367" y="4515400"/>
                </a:cubicBezTo>
                <a:cubicBezTo>
                  <a:pt x="10566367" y="4505459"/>
                  <a:pt x="10574426" y="4497400"/>
                  <a:pt x="10584367" y="4497400"/>
                </a:cubicBezTo>
                <a:close/>
                <a:moveTo>
                  <a:pt x="10232151" y="4497400"/>
                </a:moveTo>
                <a:cubicBezTo>
                  <a:pt x="10242092" y="4497400"/>
                  <a:pt x="10250151" y="4505459"/>
                  <a:pt x="10250151" y="4515400"/>
                </a:cubicBezTo>
                <a:cubicBezTo>
                  <a:pt x="10250151" y="4525341"/>
                  <a:pt x="10242092" y="4533400"/>
                  <a:pt x="10232151" y="4533400"/>
                </a:cubicBezTo>
                <a:cubicBezTo>
                  <a:pt x="10222210" y="4533400"/>
                  <a:pt x="10214151" y="4525341"/>
                  <a:pt x="10214151" y="4515400"/>
                </a:cubicBezTo>
                <a:cubicBezTo>
                  <a:pt x="10214151" y="4505459"/>
                  <a:pt x="10222210" y="4497400"/>
                  <a:pt x="10232151" y="4497400"/>
                </a:cubicBezTo>
                <a:close/>
                <a:moveTo>
                  <a:pt x="9879935" y="4497400"/>
                </a:moveTo>
                <a:cubicBezTo>
                  <a:pt x="9889876" y="4497400"/>
                  <a:pt x="9897935" y="4505459"/>
                  <a:pt x="9897935" y="4515400"/>
                </a:cubicBezTo>
                <a:cubicBezTo>
                  <a:pt x="9897935" y="4525341"/>
                  <a:pt x="9889876" y="4533400"/>
                  <a:pt x="9879935" y="4533400"/>
                </a:cubicBezTo>
                <a:cubicBezTo>
                  <a:pt x="9869994" y="4533400"/>
                  <a:pt x="9861935" y="4525341"/>
                  <a:pt x="9861935" y="4515400"/>
                </a:cubicBezTo>
                <a:cubicBezTo>
                  <a:pt x="9861935" y="4505459"/>
                  <a:pt x="9869994" y="4497400"/>
                  <a:pt x="9879935" y="4497400"/>
                </a:cubicBezTo>
                <a:close/>
                <a:moveTo>
                  <a:pt x="9527719" y="4497400"/>
                </a:moveTo>
                <a:cubicBezTo>
                  <a:pt x="9537660" y="4497400"/>
                  <a:pt x="9545719" y="4505459"/>
                  <a:pt x="9545719" y="4515400"/>
                </a:cubicBezTo>
                <a:cubicBezTo>
                  <a:pt x="9545719" y="4525341"/>
                  <a:pt x="9537660" y="4533400"/>
                  <a:pt x="9527719" y="4533400"/>
                </a:cubicBezTo>
                <a:cubicBezTo>
                  <a:pt x="9517778" y="4533400"/>
                  <a:pt x="9509719" y="4525341"/>
                  <a:pt x="9509719" y="4515400"/>
                </a:cubicBezTo>
                <a:cubicBezTo>
                  <a:pt x="9509719" y="4505459"/>
                  <a:pt x="9517778" y="4497400"/>
                  <a:pt x="9527719" y="4497400"/>
                </a:cubicBezTo>
                <a:close/>
                <a:moveTo>
                  <a:pt x="9175503" y="4497400"/>
                </a:moveTo>
                <a:cubicBezTo>
                  <a:pt x="9185444" y="4497400"/>
                  <a:pt x="9193503" y="4505459"/>
                  <a:pt x="9193503" y="4515400"/>
                </a:cubicBezTo>
                <a:cubicBezTo>
                  <a:pt x="9193503" y="4525341"/>
                  <a:pt x="9185444" y="4533400"/>
                  <a:pt x="9175503" y="4533400"/>
                </a:cubicBezTo>
                <a:cubicBezTo>
                  <a:pt x="9165562" y="4533400"/>
                  <a:pt x="9157503" y="4525341"/>
                  <a:pt x="9157503" y="4515400"/>
                </a:cubicBezTo>
                <a:cubicBezTo>
                  <a:pt x="9157503" y="4505459"/>
                  <a:pt x="9165562" y="4497400"/>
                  <a:pt x="9175503" y="4497400"/>
                </a:cubicBezTo>
                <a:close/>
                <a:moveTo>
                  <a:pt x="8823287" y="4497400"/>
                </a:moveTo>
                <a:cubicBezTo>
                  <a:pt x="8833228" y="4497400"/>
                  <a:pt x="8841287" y="4505459"/>
                  <a:pt x="8841287" y="4515400"/>
                </a:cubicBezTo>
                <a:cubicBezTo>
                  <a:pt x="8841287" y="4525341"/>
                  <a:pt x="8833228" y="4533400"/>
                  <a:pt x="8823287" y="4533400"/>
                </a:cubicBezTo>
                <a:cubicBezTo>
                  <a:pt x="8813346" y="4533400"/>
                  <a:pt x="8805287" y="4525341"/>
                  <a:pt x="8805287" y="4515400"/>
                </a:cubicBezTo>
                <a:cubicBezTo>
                  <a:pt x="8805287" y="4505459"/>
                  <a:pt x="8813346" y="4497400"/>
                  <a:pt x="8823287" y="4497400"/>
                </a:cubicBezTo>
                <a:close/>
                <a:moveTo>
                  <a:pt x="8471071" y="4497400"/>
                </a:moveTo>
                <a:cubicBezTo>
                  <a:pt x="8481012" y="4497400"/>
                  <a:pt x="8489071" y="4505459"/>
                  <a:pt x="8489071" y="4515400"/>
                </a:cubicBezTo>
                <a:cubicBezTo>
                  <a:pt x="8489071" y="4525341"/>
                  <a:pt x="8481012" y="4533400"/>
                  <a:pt x="8471071" y="4533400"/>
                </a:cubicBezTo>
                <a:cubicBezTo>
                  <a:pt x="8461130" y="4533400"/>
                  <a:pt x="8453071" y="4525341"/>
                  <a:pt x="8453071" y="4515400"/>
                </a:cubicBezTo>
                <a:cubicBezTo>
                  <a:pt x="8453071" y="4505459"/>
                  <a:pt x="8461130" y="4497400"/>
                  <a:pt x="8471071" y="4497400"/>
                </a:cubicBezTo>
                <a:close/>
                <a:moveTo>
                  <a:pt x="8118855" y="4497400"/>
                </a:moveTo>
                <a:cubicBezTo>
                  <a:pt x="8128796" y="4497400"/>
                  <a:pt x="8136855" y="4505459"/>
                  <a:pt x="8136855" y="4515400"/>
                </a:cubicBezTo>
                <a:cubicBezTo>
                  <a:pt x="8136855" y="4525341"/>
                  <a:pt x="8128796" y="4533400"/>
                  <a:pt x="8118855" y="4533400"/>
                </a:cubicBezTo>
                <a:cubicBezTo>
                  <a:pt x="8108914" y="4533400"/>
                  <a:pt x="8100855" y="4525341"/>
                  <a:pt x="8100855" y="4515400"/>
                </a:cubicBezTo>
                <a:cubicBezTo>
                  <a:pt x="8100855" y="4505459"/>
                  <a:pt x="8108914" y="4497400"/>
                  <a:pt x="8118855" y="4497400"/>
                </a:cubicBezTo>
                <a:close/>
                <a:moveTo>
                  <a:pt x="7766639" y="4497400"/>
                </a:moveTo>
                <a:cubicBezTo>
                  <a:pt x="7776580" y="4497400"/>
                  <a:pt x="7784639" y="4505459"/>
                  <a:pt x="7784639" y="4515400"/>
                </a:cubicBezTo>
                <a:cubicBezTo>
                  <a:pt x="7784639" y="4525341"/>
                  <a:pt x="7776580" y="4533400"/>
                  <a:pt x="7766639" y="4533400"/>
                </a:cubicBezTo>
                <a:cubicBezTo>
                  <a:pt x="7756698" y="4533400"/>
                  <a:pt x="7748639" y="4525341"/>
                  <a:pt x="7748639" y="4515400"/>
                </a:cubicBezTo>
                <a:cubicBezTo>
                  <a:pt x="7748639" y="4505459"/>
                  <a:pt x="7756698" y="4497400"/>
                  <a:pt x="7766639" y="4497400"/>
                </a:cubicBezTo>
                <a:close/>
                <a:moveTo>
                  <a:pt x="7414423" y="4497400"/>
                </a:moveTo>
                <a:cubicBezTo>
                  <a:pt x="7424364" y="4497400"/>
                  <a:pt x="7432423" y="4505459"/>
                  <a:pt x="7432423" y="4515400"/>
                </a:cubicBezTo>
                <a:cubicBezTo>
                  <a:pt x="7432423" y="4525341"/>
                  <a:pt x="7424364" y="4533400"/>
                  <a:pt x="7414423" y="4533400"/>
                </a:cubicBezTo>
                <a:cubicBezTo>
                  <a:pt x="7404482" y="4533400"/>
                  <a:pt x="7396423" y="4525341"/>
                  <a:pt x="7396423" y="4515400"/>
                </a:cubicBezTo>
                <a:cubicBezTo>
                  <a:pt x="7396423" y="4505459"/>
                  <a:pt x="7404482" y="4497400"/>
                  <a:pt x="7414423" y="4497400"/>
                </a:cubicBezTo>
                <a:close/>
                <a:moveTo>
                  <a:pt x="7062207" y="4497400"/>
                </a:moveTo>
                <a:cubicBezTo>
                  <a:pt x="7072148" y="4497400"/>
                  <a:pt x="7080207" y="4505459"/>
                  <a:pt x="7080207" y="4515400"/>
                </a:cubicBezTo>
                <a:cubicBezTo>
                  <a:pt x="7080207" y="4525341"/>
                  <a:pt x="7072148" y="4533400"/>
                  <a:pt x="7062207" y="4533400"/>
                </a:cubicBezTo>
                <a:cubicBezTo>
                  <a:pt x="7052266" y="4533400"/>
                  <a:pt x="7044207" y="4525341"/>
                  <a:pt x="7044207" y="4515400"/>
                </a:cubicBezTo>
                <a:cubicBezTo>
                  <a:pt x="7044207" y="4505459"/>
                  <a:pt x="7052266" y="4497400"/>
                  <a:pt x="7062207" y="4497400"/>
                </a:cubicBezTo>
                <a:close/>
                <a:moveTo>
                  <a:pt x="6709991" y="4497400"/>
                </a:moveTo>
                <a:cubicBezTo>
                  <a:pt x="6719932" y="4497400"/>
                  <a:pt x="6727991" y="4505459"/>
                  <a:pt x="6727991" y="4515400"/>
                </a:cubicBezTo>
                <a:cubicBezTo>
                  <a:pt x="6727991" y="4525341"/>
                  <a:pt x="6719932" y="4533400"/>
                  <a:pt x="6709991" y="4533400"/>
                </a:cubicBezTo>
                <a:cubicBezTo>
                  <a:pt x="6700050" y="4533400"/>
                  <a:pt x="6691991" y="4525341"/>
                  <a:pt x="6691991" y="4515400"/>
                </a:cubicBezTo>
                <a:cubicBezTo>
                  <a:pt x="6691991" y="4505459"/>
                  <a:pt x="6700050" y="4497400"/>
                  <a:pt x="6709991" y="4497400"/>
                </a:cubicBezTo>
                <a:close/>
                <a:moveTo>
                  <a:pt x="6357775" y="4497400"/>
                </a:moveTo>
                <a:cubicBezTo>
                  <a:pt x="6367716" y="4497400"/>
                  <a:pt x="6375775" y="4505459"/>
                  <a:pt x="6375775" y="4515400"/>
                </a:cubicBezTo>
                <a:cubicBezTo>
                  <a:pt x="6375775" y="4525341"/>
                  <a:pt x="6367716" y="4533400"/>
                  <a:pt x="6357775" y="4533400"/>
                </a:cubicBezTo>
                <a:cubicBezTo>
                  <a:pt x="6347834" y="4533400"/>
                  <a:pt x="6339775" y="4525341"/>
                  <a:pt x="6339775" y="4515400"/>
                </a:cubicBezTo>
                <a:cubicBezTo>
                  <a:pt x="6339775" y="4505459"/>
                  <a:pt x="6347834" y="4497400"/>
                  <a:pt x="6357775" y="4497400"/>
                </a:cubicBezTo>
                <a:close/>
                <a:moveTo>
                  <a:pt x="6005562" y="4497400"/>
                </a:moveTo>
                <a:cubicBezTo>
                  <a:pt x="6015500" y="4497400"/>
                  <a:pt x="6023559" y="4505459"/>
                  <a:pt x="6023559" y="4515400"/>
                </a:cubicBezTo>
                <a:cubicBezTo>
                  <a:pt x="6023559" y="4525341"/>
                  <a:pt x="6015500" y="4533400"/>
                  <a:pt x="6005562" y="4533400"/>
                </a:cubicBezTo>
                <a:cubicBezTo>
                  <a:pt x="5995620" y="4533400"/>
                  <a:pt x="5987561" y="4525341"/>
                  <a:pt x="5987561" y="4515400"/>
                </a:cubicBezTo>
                <a:cubicBezTo>
                  <a:pt x="5987561" y="4505459"/>
                  <a:pt x="5995620" y="4497400"/>
                  <a:pt x="6005562" y="4497400"/>
                </a:cubicBezTo>
                <a:close/>
                <a:moveTo>
                  <a:pt x="5653360" y="4497400"/>
                </a:moveTo>
                <a:cubicBezTo>
                  <a:pt x="5663300" y="4497400"/>
                  <a:pt x="5671359" y="4505459"/>
                  <a:pt x="5671359" y="4515400"/>
                </a:cubicBezTo>
                <a:cubicBezTo>
                  <a:pt x="5671359" y="4525341"/>
                  <a:pt x="5663300" y="4533400"/>
                  <a:pt x="5653360" y="4533400"/>
                </a:cubicBezTo>
                <a:cubicBezTo>
                  <a:pt x="5643420" y="4533400"/>
                  <a:pt x="5635361" y="4525341"/>
                  <a:pt x="5635361" y="4515400"/>
                </a:cubicBezTo>
                <a:cubicBezTo>
                  <a:pt x="5635361" y="4505459"/>
                  <a:pt x="5643420" y="4497400"/>
                  <a:pt x="5653360" y="4497400"/>
                </a:cubicBezTo>
                <a:close/>
                <a:moveTo>
                  <a:pt x="5301162" y="4497400"/>
                </a:moveTo>
                <a:cubicBezTo>
                  <a:pt x="5311103" y="4497400"/>
                  <a:pt x="5319162" y="4505459"/>
                  <a:pt x="5319162" y="4515400"/>
                </a:cubicBezTo>
                <a:cubicBezTo>
                  <a:pt x="5319162" y="4525341"/>
                  <a:pt x="5311103" y="4533400"/>
                  <a:pt x="5301162" y="4533400"/>
                </a:cubicBezTo>
                <a:cubicBezTo>
                  <a:pt x="5291218" y="4533400"/>
                  <a:pt x="5283159" y="4525341"/>
                  <a:pt x="5283159" y="4515400"/>
                </a:cubicBezTo>
                <a:cubicBezTo>
                  <a:pt x="5283159" y="4505459"/>
                  <a:pt x="5291218" y="4497400"/>
                  <a:pt x="5301162" y="4497400"/>
                </a:cubicBezTo>
                <a:close/>
                <a:moveTo>
                  <a:pt x="4948953" y="4497400"/>
                </a:moveTo>
                <a:cubicBezTo>
                  <a:pt x="4958892" y="4497400"/>
                  <a:pt x="4966948" y="4505459"/>
                  <a:pt x="4966948" y="4515400"/>
                </a:cubicBezTo>
                <a:cubicBezTo>
                  <a:pt x="4966948" y="4525341"/>
                  <a:pt x="4958892" y="4533400"/>
                  <a:pt x="4948953" y="4533400"/>
                </a:cubicBezTo>
                <a:cubicBezTo>
                  <a:pt x="4939015" y="4533400"/>
                  <a:pt x="4930958" y="4525341"/>
                  <a:pt x="4930958" y="4515400"/>
                </a:cubicBezTo>
                <a:cubicBezTo>
                  <a:pt x="4930958" y="4505459"/>
                  <a:pt x="4939015" y="4497400"/>
                  <a:pt x="4948953" y="4497400"/>
                </a:cubicBezTo>
                <a:close/>
                <a:moveTo>
                  <a:pt x="4596735" y="4497400"/>
                </a:moveTo>
                <a:cubicBezTo>
                  <a:pt x="4606676" y="4497400"/>
                  <a:pt x="4614736" y="4505459"/>
                  <a:pt x="4614736" y="4515400"/>
                </a:cubicBezTo>
                <a:cubicBezTo>
                  <a:pt x="4614736" y="4525341"/>
                  <a:pt x="4606676" y="4533400"/>
                  <a:pt x="4596735" y="4533400"/>
                </a:cubicBezTo>
                <a:cubicBezTo>
                  <a:pt x="4586792" y="4533400"/>
                  <a:pt x="4578731" y="4525341"/>
                  <a:pt x="4578731" y="4515400"/>
                </a:cubicBezTo>
                <a:cubicBezTo>
                  <a:pt x="4578731" y="4505459"/>
                  <a:pt x="4586792" y="4497400"/>
                  <a:pt x="4596735" y="4497400"/>
                </a:cubicBezTo>
                <a:close/>
                <a:moveTo>
                  <a:pt x="4244510" y="4497400"/>
                </a:moveTo>
                <a:cubicBezTo>
                  <a:pt x="4254452" y="4497400"/>
                  <a:pt x="4262512" y="4505459"/>
                  <a:pt x="4262512" y="4515400"/>
                </a:cubicBezTo>
                <a:cubicBezTo>
                  <a:pt x="4262512" y="4525341"/>
                  <a:pt x="4254452" y="4533400"/>
                  <a:pt x="4244510" y="4533400"/>
                </a:cubicBezTo>
                <a:cubicBezTo>
                  <a:pt x="4234568" y="4533400"/>
                  <a:pt x="4226508" y="4525341"/>
                  <a:pt x="4226508" y="4515400"/>
                </a:cubicBezTo>
                <a:cubicBezTo>
                  <a:pt x="4226508" y="4505459"/>
                  <a:pt x="4234568" y="4497400"/>
                  <a:pt x="4244510" y="4497400"/>
                </a:cubicBezTo>
                <a:close/>
                <a:moveTo>
                  <a:pt x="3892358" y="4497400"/>
                </a:moveTo>
                <a:cubicBezTo>
                  <a:pt x="3902300" y="4497400"/>
                  <a:pt x="3910359" y="4505459"/>
                  <a:pt x="3910359" y="4515400"/>
                </a:cubicBezTo>
                <a:cubicBezTo>
                  <a:pt x="3910359" y="4525341"/>
                  <a:pt x="3902300" y="4533400"/>
                  <a:pt x="3892358" y="4533400"/>
                </a:cubicBezTo>
                <a:cubicBezTo>
                  <a:pt x="3882416" y="4533400"/>
                  <a:pt x="3874356" y="4525341"/>
                  <a:pt x="3874356" y="4515400"/>
                </a:cubicBezTo>
                <a:cubicBezTo>
                  <a:pt x="3874356" y="4505459"/>
                  <a:pt x="3882416" y="4497400"/>
                  <a:pt x="3892358" y="4497400"/>
                </a:cubicBezTo>
                <a:close/>
                <a:moveTo>
                  <a:pt x="3540108" y="4497400"/>
                </a:moveTo>
                <a:cubicBezTo>
                  <a:pt x="3550047" y="4497400"/>
                  <a:pt x="3558107" y="4505459"/>
                  <a:pt x="3558107" y="4515400"/>
                </a:cubicBezTo>
                <a:cubicBezTo>
                  <a:pt x="3558107" y="4525341"/>
                  <a:pt x="3550047" y="4533400"/>
                  <a:pt x="3540108" y="4533400"/>
                </a:cubicBezTo>
                <a:cubicBezTo>
                  <a:pt x="3530170" y="4533400"/>
                  <a:pt x="3522111" y="4525341"/>
                  <a:pt x="3522111" y="4515400"/>
                </a:cubicBezTo>
                <a:cubicBezTo>
                  <a:pt x="3522111" y="4505459"/>
                  <a:pt x="3530170" y="4497400"/>
                  <a:pt x="3540108" y="4497400"/>
                </a:cubicBezTo>
                <a:close/>
                <a:moveTo>
                  <a:pt x="3187941" y="4497400"/>
                </a:moveTo>
                <a:cubicBezTo>
                  <a:pt x="3197880" y="4497400"/>
                  <a:pt x="3205939" y="4505459"/>
                  <a:pt x="3205939" y="4515400"/>
                </a:cubicBezTo>
                <a:cubicBezTo>
                  <a:pt x="3205939" y="4525341"/>
                  <a:pt x="3197880" y="4533400"/>
                  <a:pt x="3187941" y="4533400"/>
                </a:cubicBezTo>
                <a:cubicBezTo>
                  <a:pt x="3178001" y="4533400"/>
                  <a:pt x="3169942" y="4525341"/>
                  <a:pt x="3169942" y="4515400"/>
                </a:cubicBezTo>
                <a:cubicBezTo>
                  <a:pt x="3169942" y="4505459"/>
                  <a:pt x="3178001" y="4497400"/>
                  <a:pt x="3187941" y="4497400"/>
                </a:cubicBezTo>
                <a:close/>
                <a:moveTo>
                  <a:pt x="2835722" y="4497400"/>
                </a:moveTo>
                <a:cubicBezTo>
                  <a:pt x="2845664" y="4497400"/>
                  <a:pt x="2853724" y="4505459"/>
                  <a:pt x="2853724" y="4515400"/>
                </a:cubicBezTo>
                <a:cubicBezTo>
                  <a:pt x="2853724" y="4525341"/>
                  <a:pt x="2845664" y="4533400"/>
                  <a:pt x="2835722" y="4533400"/>
                </a:cubicBezTo>
                <a:cubicBezTo>
                  <a:pt x="2825783" y="4533400"/>
                  <a:pt x="2817722" y="4525341"/>
                  <a:pt x="2817722" y="4515400"/>
                </a:cubicBezTo>
                <a:cubicBezTo>
                  <a:pt x="2817722" y="4505459"/>
                  <a:pt x="2825783" y="4497400"/>
                  <a:pt x="2835722" y="4497400"/>
                </a:cubicBezTo>
                <a:close/>
                <a:moveTo>
                  <a:pt x="2483515" y="4497400"/>
                </a:moveTo>
                <a:cubicBezTo>
                  <a:pt x="2493452" y="4497400"/>
                  <a:pt x="2501513" y="4505459"/>
                  <a:pt x="2501513" y="4515400"/>
                </a:cubicBezTo>
                <a:cubicBezTo>
                  <a:pt x="2501513" y="4525341"/>
                  <a:pt x="2493452" y="4533400"/>
                  <a:pt x="2483515" y="4533400"/>
                </a:cubicBezTo>
                <a:cubicBezTo>
                  <a:pt x="2473573" y="4533400"/>
                  <a:pt x="2465511" y="4525341"/>
                  <a:pt x="2465511" y="4515400"/>
                </a:cubicBezTo>
                <a:cubicBezTo>
                  <a:pt x="2465511" y="4505459"/>
                  <a:pt x="2473573" y="4497400"/>
                  <a:pt x="2483515" y="4497400"/>
                </a:cubicBezTo>
                <a:close/>
                <a:moveTo>
                  <a:pt x="2131304" y="4497400"/>
                </a:moveTo>
                <a:cubicBezTo>
                  <a:pt x="2141243" y="4497400"/>
                  <a:pt x="2149302" y="4505459"/>
                  <a:pt x="2149302" y="4515400"/>
                </a:cubicBezTo>
                <a:cubicBezTo>
                  <a:pt x="2149302" y="4525341"/>
                  <a:pt x="2141243" y="4533400"/>
                  <a:pt x="2131304" y="4533400"/>
                </a:cubicBezTo>
                <a:cubicBezTo>
                  <a:pt x="2121366" y="4533400"/>
                  <a:pt x="2113306" y="4525341"/>
                  <a:pt x="2113306" y="4515400"/>
                </a:cubicBezTo>
                <a:cubicBezTo>
                  <a:pt x="2113306" y="4505459"/>
                  <a:pt x="2121366" y="4497400"/>
                  <a:pt x="2131304" y="4497400"/>
                </a:cubicBezTo>
                <a:close/>
                <a:moveTo>
                  <a:pt x="1779085" y="4497400"/>
                </a:moveTo>
                <a:cubicBezTo>
                  <a:pt x="1789025" y="4497400"/>
                  <a:pt x="1797084" y="4505459"/>
                  <a:pt x="1797084" y="4515400"/>
                </a:cubicBezTo>
                <a:cubicBezTo>
                  <a:pt x="1797084" y="4525341"/>
                  <a:pt x="1789025" y="4533400"/>
                  <a:pt x="1779085" y="4533400"/>
                </a:cubicBezTo>
                <a:cubicBezTo>
                  <a:pt x="1769143" y="4533400"/>
                  <a:pt x="1761084" y="4525341"/>
                  <a:pt x="1761084" y="4515400"/>
                </a:cubicBezTo>
                <a:cubicBezTo>
                  <a:pt x="1761084" y="4505459"/>
                  <a:pt x="1769143" y="4497400"/>
                  <a:pt x="1779085" y="4497400"/>
                </a:cubicBezTo>
                <a:close/>
                <a:moveTo>
                  <a:pt x="1426867" y="4497400"/>
                </a:moveTo>
                <a:cubicBezTo>
                  <a:pt x="1436808" y="4497400"/>
                  <a:pt x="1444867" y="4505459"/>
                  <a:pt x="1444867" y="4515400"/>
                </a:cubicBezTo>
                <a:cubicBezTo>
                  <a:pt x="1444867" y="4525341"/>
                  <a:pt x="1436808" y="4533400"/>
                  <a:pt x="1426867" y="4533400"/>
                </a:cubicBezTo>
                <a:cubicBezTo>
                  <a:pt x="1416926" y="4533400"/>
                  <a:pt x="1408868" y="4525341"/>
                  <a:pt x="1408868" y="4515400"/>
                </a:cubicBezTo>
                <a:cubicBezTo>
                  <a:pt x="1408868" y="4505459"/>
                  <a:pt x="1416926" y="4497400"/>
                  <a:pt x="1426867" y="4497400"/>
                </a:cubicBezTo>
                <a:close/>
                <a:moveTo>
                  <a:pt x="1074651" y="4497400"/>
                </a:moveTo>
                <a:cubicBezTo>
                  <a:pt x="1084592" y="4497400"/>
                  <a:pt x="1092651" y="4505459"/>
                  <a:pt x="1092651" y="4515400"/>
                </a:cubicBezTo>
                <a:cubicBezTo>
                  <a:pt x="1092651" y="4525341"/>
                  <a:pt x="1084592" y="4533400"/>
                  <a:pt x="1074651" y="4533400"/>
                </a:cubicBezTo>
                <a:cubicBezTo>
                  <a:pt x="1064710" y="4533400"/>
                  <a:pt x="1056652" y="4525341"/>
                  <a:pt x="1056652" y="4515400"/>
                </a:cubicBezTo>
                <a:cubicBezTo>
                  <a:pt x="1056652" y="4505459"/>
                  <a:pt x="1064710" y="4497400"/>
                  <a:pt x="1074651" y="4497400"/>
                </a:cubicBezTo>
                <a:close/>
                <a:moveTo>
                  <a:pt x="722435" y="4497400"/>
                </a:moveTo>
                <a:cubicBezTo>
                  <a:pt x="732376" y="4497400"/>
                  <a:pt x="740435" y="4505459"/>
                  <a:pt x="740435" y="4515400"/>
                </a:cubicBezTo>
                <a:cubicBezTo>
                  <a:pt x="740435" y="4525341"/>
                  <a:pt x="732376" y="4533400"/>
                  <a:pt x="722435" y="4533400"/>
                </a:cubicBezTo>
                <a:cubicBezTo>
                  <a:pt x="712494" y="4533400"/>
                  <a:pt x="704435" y="4525341"/>
                  <a:pt x="704435" y="4515400"/>
                </a:cubicBezTo>
                <a:cubicBezTo>
                  <a:pt x="704435" y="4505459"/>
                  <a:pt x="712494" y="4497400"/>
                  <a:pt x="722435" y="4497400"/>
                </a:cubicBezTo>
                <a:close/>
                <a:moveTo>
                  <a:pt x="370218" y="4497400"/>
                </a:moveTo>
                <a:cubicBezTo>
                  <a:pt x="380159" y="4497400"/>
                  <a:pt x="388218" y="4505459"/>
                  <a:pt x="388218" y="4515400"/>
                </a:cubicBezTo>
                <a:cubicBezTo>
                  <a:pt x="388218" y="4525341"/>
                  <a:pt x="380159" y="4533400"/>
                  <a:pt x="370218" y="4533400"/>
                </a:cubicBezTo>
                <a:cubicBezTo>
                  <a:pt x="360278" y="4533400"/>
                  <a:pt x="352219" y="4525341"/>
                  <a:pt x="352219" y="4515400"/>
                </a:cubicBezTo>
                <a:cubicBezTo>
                  <a:pt x="352219" y="4505459"/>
                  <a:pt x="360278" y="4497400"/>
                  <a:pt x="370218" y="4497400"/>
                </a:cubicBezTo>
                <a:close/>
                <a:moveTo>
                  <a:pt x="18002" y="4497400"/>
                </a:moveTo>
                <a:cubicBezTo>
                  <a:pt x="27943" y="4497400"/>
                  <a:pt x="36002" y="4505459"/>
                  <a:pt x="36002" y="4515400"/>
                </a:cubicBezTo>
                <a:cubicBezTo>
                  <a:pt x="36002" y="4525341"/>
                  <a:pt x="27943" y="4533400"/>
                  <a:pt x="18002" y="4533400"/>
                </a:cubicBezTo>
                <a:cubicBezTo>
                  <a:pt x="8061" y="4533400"/>
                  <a:pt x="2" y="4525341"/>
                  <a:pt x="2" y="4515400"/>
                </a:cubicBezTo>
                <a:cubicBezTo>
                  <a:pt x="2" y="4505459"/>
                  <a:pt x="8061" y="4497400"/>
                  <a:pt x="18002" y="4497400"/>
                </a:cubicBezTo>
                <a:close/>
                <a:moveTo>
                  <a:pt x="11993240" y="4176157"/>
                </a:moveTo>
                <a:cubicBezTo>
                  <a:pt x="12003181" y="4176157"/>
                  <a:pt x="12011240" y="4184216"/>
                  <a:pt x="12011240" y="4194157"/>
                </a:cubicBezTo>
                <a:cubicBezTo>
                  <a:pt x="12011240" y="4204098"/>
                  <a:pt x="12003181" y="4212157"/>
                  <a:pt x="11993240" y="4212157"/>
                </a:cubicBezTo>
                <a:cubicBezTo>
                  <a:pt x="11983299" y="4212157"/>
                  <a:pt x="11975240" y="4204098"/>
                  <a:pt x="11975240" y="4194157"/>
                </a:cubicBezTo>
                <a:cubicBezTo>
                  <a:pt x="11975240" y="4184216"/>
                  <a:pt x="11983299" y="4176157"/>
                  <a:pt x="11993240" y="4176157"/>
                </a:cubicBezTo>
                <a:close/>
                <a:moveTo>
                  <a:pt x="11641015" y="4176157"/>
                </a:moveTo>
                <a:cubicBezTo>
                  <a:pt x="11650956" y="4176157"/>
                  <a:pt x="11659015" y="4184216"/>
                  <a:pt x="11659015" y="4194157"/>
                </a:cubicBezTo>
                <a:cubicBezTo>
                  <a:pt x="11659015" y="4204098"/>
                  <a:pt x="11650956" y="4212157"/>
                  <a:pt x="11641015" y="4212157"/>
                </a:cubicBezTo>
                <a:cubicBezTo>
                  <a:pt x="11631074" y="4212157"/>
                  <a:pt x="11623015" y="4204098"/>
                  <a:pt x="11623015" y="4194157"/>
                </a:cubicBezTo>
                <a:cubicBezTo>
                  <a:pt x="11623015" y="4184216"/>
                  <a:pt x="11631074" y="4176157"/>
                  <a:pt x="11641015" y="4176157"/>
                </a:cubicBezTo>
                <a:close/>
                <a:moveTo>
                  <a:pt x="11288799" y="4176157"/>
                </a:moveTo>
                <a:cubicBezTo>
                  <a:pt x="11298740" y="4176157"/>
                  <a:pt x="11306799" y="4184216"/>
                  <a:pt x="11306799" y="4194157"/>
                </a:cubicBezTo>
                <a:cubicBezTo>
                  <a:pt x="11306799" y="4204098"/>
                  <a:pt x="11298740" y="4212157"/>
                  <a:pt x="11288799" y="4212157"/>
                </a:cubicBezTo>
                <a:cubicBezTo>
                  <a:pt x="11278858" y="4212157"/>
                  <a:pt x="11270799" y="4204098"/>
                  <a:pt x="11270799" y="4194157"/>
                </a:cubicBezTo>
                <a:cubicBezTo>
                  <a:pt x="11270799" y="4184216"/>
                  <a:pt x="11278858" y="4176157"/>
                  <a:pt x="11288799" y="4176157"/>
                </a:cubicBezTo>
                <a:close/>
                <a:moveTo>
                  <a:pt x="10936583" y="4176157"/>
                </a:moveTo>
                <a:cubicBezTo>
                  <a:pt x="10946524" y="4176157"/>
                  <a:pt x="10954583" y="4184216"/>
                  <a:pt x="10954583" y="4194157"/>
                </a:cubicBezTo>
                <a:cubicBezTo>
                  <a:pt x="10954583" y="4204098"/>
                  <a:pt x="10946524" y="4212157"/>
                  <a:pt x="10936583" y="4212157"/>
                </a:cubicBezTo>
                <a:cubicBezTo>
                  <a:pt x="10926642" y="4212157"/>
                  <a:pt x="10918583" y="4204098"/>
                  <a:pt x="10918583" y="4194157"/>
                </a:cubicBezTo>
                <a:cubicBezTo>
                  <a:pt x="10918583" y="4184216"/>
                  <a:pt x="10926642" y="4176157"/>
                  <a:pt x="10936583" y="4176157"/>
                </a:cubicBezTo>
                <a:close/>
                <a:moveTo>
                  <a:pt x="10584367" y="4176157"/>
                </a:moveTo>
                <a:cubicBezTo>
                  <a:pt x="10594308" y="4176157"/>
                  <a:pt x="10602367" y="4184216"/>
                  <a:pt x="10602367" y="4194157"/>
                </a:cubicBezTo>
                <a:cubicBezTo>
                  <a:pt x="10602367" y="4204098"/>
                  <a:pt x="10594308" y="4212157"/>
                  <a:pt x="10584367" y="4212157"/>
                </a:cubicBezTo>
                <a:cubicBezTo>
                  <a:pt x="10574426" y="4212157"/>
                  <a:pt x="10566367" y="4204098"/>
                  <a:pt x="10566367" y="4194157"/>
                </a:cubicBezTo>
                <a:cubicBezTo>
                  <a:pt x="10566367" y="4184216"/>
                  <a:pt x="10574426" y="4176157"/>
                  <a:pt x="10584367" y="4176157"/>
                </a:cubicBezTo>
                <a:close/>
                <a:moveTo>
                  <a:pt x="10232151" y="4176157"/>
                </a:moveTo>
                <a:cubicBezTo>
                  <a:pt x="10242092" y="4176157"/>
                  <a:pt x="10250151" y="4184216"/>
                  <a:pt x="10250151" y="4194157"/>
                </a:cubicBezTo>
                <a:cubicBezTo>
                  <a:pt x="10250151" y="4204098"/>
                  <a:pt x="10242092" y="4212157"/>
                  <a:pt x="10232151" y="4212157"/>
                </a:cubicBezTo>
                <a:cubicBezTo>
                  <a:pt x="10222210" y="4212157"/>
                  <a:pt x="10214151" y="4204098"/>
                  <a:pt x="10214151" y="4194157"/>
                </a:cubicBezTo>
                <a:cubicBezTo>
                  <a:pt x="10214151" y="4184216"/>
                  <a:pt x="10222210" y="4176157"/>
                  <a:pt x="10232151" y="4176157"/>
                </a:cubicBezTo>
                <a:close/>
                <a:moveTo>
                  <a:pt x="9879935" y="4176157"/>
                </a:moveTo>
                <a:cubicBezTo>
                  <a:pt x="9889876" y="4176157"/>
                  <a:pt x="9897935" y="4184216"/>
                  <a:pt x="9897935" y="4194157"/>
                </a:cubicBezTo>
                <a:cubicBezTo>
                  <a:pt x="9897935" y="4204098"/>
                  <a:pt x="9889876" y="4212157"/>
                  <a:pt x="9879935" y="4212157"/>
                </a:cubicBezTo>
                <a:cubicBezTo>
                  <a:pt x="9869994" y="4212157"/>
                  <a:pt x="9861935" y="4204098"/>
                  <a:pt x="9861935" y="4194157"/>
                </a:cubicBezTo>
                <a:cubicBezTo>
                  <a:pt x="9861935" y="4184216"/>
                  <a:pt x="9869994" y="4176157"/>
                  <a:pt x="9879935" y="4176157"/>
                </a:cubicBezTo>
                <a:close/>
                <a:moveTo>
                  <a:pt x="9527719" y="4176157"/>
                </a:moveTo>
                <a:cubicBezTo>
                  <a:pt x="9537660" y="4176157"/>
                  <a:pt x="9545719" y="4184216"/>
                  <a:pt x="9545719" y="4194157"/>
                </a:cubicBezTo>
                <a:cubicBezTo>
                  <a:pt x="9545719" y="4204098"/>
                  <a:pt x="9537660" y="4212157"/>
                  <a:pt x="9527719" y="4212157"/>
                </a:cubicBezTo>
                <a:cubicBezTo>
                  <a:pt x="9517778" y="4212157"/>
                  <a:pt x="9509719" y="4204098"/>
                  <a:pt x="9509719" y="4194157"/>
                </a:cubicBezTo>
                <a:cubicBezTo>
                  <a:pt x="9509719" y="4184216"/>
                  <a:pt x="9517778" y="4176157"/>
                  <a:pt x="9527719" y="4176157"/>
                </a:cubicBezTo>
                <a:close/>
                <a:moveTo>
                  <a:pt x="9175503" y="4176157"/>
                </a:moveTo>
                <a:cubicBezTo>
                  <a:pt x="9185444" y="4176157"/>
                  <a:pt x="9193503" y="4184216"/>
                  <a:pt x="9193503" y="4194157"/>
                </a:cubicBezTo>
                <a:cubicBezTo>
                  <a:pt x="9193503" y="4204098"/>
                  <a:pt x="9185444" y="4212157"/>
                  <a:pt x="9175503" y="4212157"/>
                </a:cubicBezTo>
                <a:cubicBezTo>
                  <a:pt x="9165562" y="4212157"/>
                  <a:pt x="9157503" y="4204098"/>
                  <a:pt x="9157503" y="4194157"/>
                </a:cubicBezTo>
                <a:cubicBezTo>
                  <a:pt x="9157503" y="4184216"/>
                  <a:pt x="9165562" y="4176157"/>
                  <a:pt x="9175503" y="4176157"/>
                </a:cubicBezTo>
                <a:close/>
                <a:moveTo>
                  <a:pt x="8823287" y="4176157"/>
                </a:moveTo>
                <a:cubicBezTo>
                  <a:pt x="8833228" y="4176157"/>
                  <a:pt x="8841287" y="4184216"/>
                  <a:pt x="8841287" y="4194157"/>
                </a:cubicBezTo>
                <a:cubicBezTo>
                  <a:pt x="8841287" y="4204098"/>
                  <a:pt x="8833228" y="4212157"/>
                  <a:pt x="8823287" y="4212157"/>
                </a:cubicBezTo>
                <a:cubicBezTo>
                  <a:pt x="8813346" y="4212157"/>
                  <a:pt x="8805287" y="4204098"/>
                  <a:pt x="8805287" y="4194157"/>
                </a:cubicBezTo>
                <a:cubicBezTo>
                  <a:pt x="8805287" y="4184216"/>
                  <a:pt x="8813346" y="4176157"/>
                  <a:pt x="8823287" y="4176157"/>
                </a:cubicBezTo>
                <a:close/>
                <a:moveTo>
                  <a:pt x="8471071" y="4176157"/>
                </a:moveTo>
                <a:cubicBezTo>
                  <a:pt x="8481012" y="4176157"/>
                  <a:pt x="8489071" y="4184216"/>
                  <a:pt x="8489071" y="4194157"/>
                </a:cubicBezTo>
                <a:cubicBezTo>
                  <a:pt x="8489071" y="4204098"/>
                  <a:pt x="8481012" y="4212157"/>
                  <a:pt x="8471071" y="4212157"/>
                </a:cubicBezTo>
                <a:cubicBezTo>
                  <a:pt x="8461130" y="4212157"/>
                  <a:pt x="8453071" y="4204098"/>
                  <a:pt x="8453071" y="4194157"/>
                </a:cubicBezTo>
                <a:cubicBezTo>
                  <a:pt x="8453071" y="4184216"/>
                  <a:pt x="8461130" y="4176157"/>
                  <a:pt x="8471071" y="4176157"/>
                </a:cubicBezTo>
                <a:close/>
                <a:moveTo>
                  <a:pt x="8118855" y="4176157"/>
                </a:moveTo>
                <a:cubicBezTo>
                  <a:pt x="8128796" y="4176157"/>
                  <a:pt x="8136855" y="4184216"/>
                  <a:pt x="8136855" y="4194157"/>
                </a:cubicBezTo>
                <a:cubicBezTo>
                  <a:pt x="8136855" y="4204098"/>
                  <a:pt x="8128796" y="4212157"/>
                  <a:pt x="8118855" y="4212157"/>
                </a:cubicBezTo>
                <a:cubicBezTo>
                  <a:pt x="8108914" y="4212157"/>
                  <a:pt x="8100855" y="4204098"/>
                  <a:pt x="8100855" y="4194157"/>
                </a:cubicBezTo>
                <a:cubicBezTo>
                  <a:pt x="8100855" y="4184216"/>
                  <a:pt x="8108914" y="4176157"/>
                  <a:pt x="8118855" y="4176157"/>
                </a:cubicBezTo>
                <a:close/>
                <a:moveTo>
                  <a:pt x="7766639" y="4176157"/>
                </a:moveTo>
                <a:cubicBezTo>
                  <a:pt x="7776580" y="4176157"/>
                  <a:pt x="7784639" y="4184216"/>
                  <a:pt x="7784639" y="4194157"/>
                </a:cubicBezTo>
                <a:cubicBezTo>
                  <a:pt x="7784639" y="4204098"/>
                  <a:pt x="7776580" y="4212157"/>
                  <a:pt x="7766639" y="4212157"/>
                </a:cubicBezTo>
                <a:cubicBezTo>
                  <a:pt x="7756698" y="4212157"/>
                  <a:pt x="7748639" y="4204098"/>
                  <a:pt x="7748639" y="4194157"/>
                </a:cubicBezTo>
                <a:cubicBezTo>
                  <a:pt x="7748639" y="4184216"/>
                  <a:pt x="7756698" y="4176157"/>
                  <a:pt x="7766639" y="4176157"/>
                </a:cubicBezTo>
                <a:close/>
                <a:moveTo>
                  <a:pt x="7414423" y="4176157"/>
                </a:moveTo>
                <a:cubicBezTo>
                  <a:pt x="7424364" y="4176157"/>
                  <a:pt x="7432423" y="4184216"/>
                  <a:pt x="7432423" y="4194157"/>
                </a:cubicBezTo>
                <a:cubicBezTo>
                  <a:pt x="7432423" y="4204098"/>
                  <a:pt x="7424364" y="4212157"/>
                  <a:pt x="7414423" y="4212157"/>
                </a:cubicBezTo>
                <a:cubicBezTo>
                  <a:pt x="7404482" y="4212157"/>
                  <a:pt x="7396423" y="4204098"/>
                  <a:pt x="7396423" y="4194157"/>
                </a:cubicBezTo>
                <a:cubicBezTo>
                  <a:pt x="7396423" y="4184216"/>
                  <a:pt x="7404482" y="4176157"/>
                  <a:pt x="7414423" y="4176157"/>
                </a:cubicBezTo>
                <a:close/>
                <a:moveTo>
                  <a:pt x="7062207" y="4176157"/>
                </a:moveTo>
                <a:cubicBezTo>
                  <a:pt x="7072148" y="4176157"/>
                  <a:pt x="7080207" y="4184216"/>
                  <a:pt x="7080207" y="4194157"/>
                </a:cubicBezTo>
                <a:cubicBezTo>
                  <a:pt x="7080207" y="4204098"/>
                  <a:pt x="7072148" y="4212157"/>
                  <a:pt x="7062207" y="4212157"/>
                </a:cubicBezTo>
                <a:cubicBezTo>
                  <a:pt x="7052266" y="4212157"/>
                  <a:pt x="7044207" y="4204098"/>
                  <a:pt x="7044207" y="4194157"/>
                </a:cubicBezTo>
                <a:cubicBezTo>
                  <a:pt x="7044207" y="4184216"/>
                  <a:pt x="7052266" y="4176157"/>
                  <a:pt x="7062207" y="4176157"/>
                </a:cubicBezTo>
                <a:close/>
                <a:moveTo>
                  <a:pt x="6709991" y="4176157"/>
                </a:moveTo>
                <a:cubicBezTo>
                  <a:pt x="6719932" y="4176157"/>
                  <a:pt x="6727991" y="4184216"/>
                  <a:pt x="6727991" y="4194157"/>
                </a:cubicBezTo>
                <a:cubicBezTo>
                  <a:pt x="6727991" y="4204098"/>
                  <a:pt x="6719932" y="4212157"/>
                  <a:pt x="6709991" y="4212157"/>
                </a:cubicBezTo>
                <a:cubicBezTo>
                  <a:pt x="6700050" y="4212157"/>
                  <a:pt x="6691991" y="4204098"/>
                  <a:pt x="6691991" y="4194157"/>
                </a:cubicBezTo>
                <a:cubicBezTo>
                  <a:pt x="6691991" y="4184216"/>
                  <a:pt x="6700050" y="4176157"/>
                  <a:pt x="6709991" y="4176157"/>
                </a:cubicBezTo>
                <a:close/>
                <a:moveTo>
                  <a:pt x="6357775" y="4176157"/>
                </a:moveTo>
                <a:cubicBezTo>
                  <a:pt x="6367716" y="4176157"/>
                  <a:pt x="6375775" y="4184216"/>
                  <a:pt x="6375775" y="4194157"/>
                </a:cubicBezTo>
                <a:cubicBezTo>
                  <a:pt x="6375775" y="4204098"/>
                  <a:pt x="6367716" y="4212157"/>
                  <a:pt x="6357775" y="4212157"/>
                </a:cubicBezTo>
                <a:cubicBezTo>
                  <a:pt x="6347834" y="4212157"/>
                  <a:pt x="6339775" y="4204098"/>
                  <a:pt x="6339775" y="4194157"/>
                </a:cubicBezTo>
                <a:cubicBezTo>
                  <a:pt x="6339775" y="4184216"/>
                  <a:pt x="6347834" y="4176157"/>
                  <a:pt x="6357775" y="4176157"/>
                </a:cubicBezTo>
                <a:close/>
                <a:moveTo>
                  <a:pt x="6005562" y="4176157"/>
                </a:moveTo>
                <a:cubicBezTo>
                  <a:pt x="6015500" y="4176157"/>
                  <a:pt x="6023559" y="4184216"/>
                  <a:pt x="6023559" y="4194157"/>
                </a:cubicBezTo>
                <a:cubicBezTo>
                  <a:pt x="6023559" y="4204098"/>
                  <a:pt x="6015500" y="4212157"/>
                  <a:pt x="6005562" y="4212157"/>
                </a:cubicBezTo>
                <a:cubicBezTo>
                  <a:pt x="5995620" y="4212157"/>
                  <a:pt x="5987561" y="4204098"/>
                  <a:pt x="5987561" y="4194157"/>
                </a:cubicBezTo>
                <a:cubicBezTo>
                  <a:pt x="5987561" y="4184216"/>
                  <a:pt x="5995620" y="4176157"/>
                  <a:pt x="6005562" y="4176157"/>
                </a:cubicBezTo>
                <a:close/>
                <a:moveTo>
                  <a:pt x="5653360" y="4176157"/>
                </a:moveTo>
                <a:cubicBezTo>
                  <a:pt x="5663301" y="4176157"/>
                  <a:pt x="5671359" y="4184216"/>
                  <a:pt x="5671359" y="4194157"/>
                </a:cubicBezTo>
                <a:cubicBezTo>
                  <a:pt x="5671359" y="4204098"/>
                  <a:pt x="5663301" y="4212157"/>
                  <a:pt x="5653360" y="4212157"/>
                </a:cubicBezTo>
                <a:cubicBezTo>
                  <a:pt x="5643420" y="4212157"/>
                  <a:pt x="5635361" y="4204098"/>
                  <a:pt x="5635361" y="4194157"/>
                </a:cubicBezTo>
                <a:cubicBezTo>
                  <a:pt x="5635361" y="4184216"/>
                  <a:pt x="5643420" y="4176157"/>
                  <a:pt x="5653360" y="4176157"/>
                </a:cubicBezTo>
                <a:close/>
                <a:moveTo>
                  <a:pt x="5301162" y="4176157"/>
                </a:moveTo>
                <a:cubicBezTo>
                  <a:pt x="5311103" y="4176157"/>
                  <a:pt x="5319162" y="4184216"/>
                  <a:pt x="5319162" y="4194157"/>
                </a:cubicBezTo>
                <a:cubicBezTo>
                  <a:pt x="5319162" y="4204098"/>
                  <a:pt x="5311103" y="4212157"/>
                  <a:pt x="5301162" y="4212157"/>
                </a:cubicBezTo>
                <a:cubicBezTo>
                  <a:pt x="5291218" y="4212157"/>
                  <a:pt x="5283159" y="4204098"/>
                  <a:pt x="5283159" y="4194157"/>
                </a:cubicBezTo>
                <a:cubicBezTo>
                  <a:pt x="5283159" y="4184216"/>
                  <a:pt x="5291218" y="4176157"/>
                  <a:pt x="5301162" y="4176157"/>
                </a:cubicBezTo>
                <a:close/>
                <a:moveTo>
                  <a:pt x="4948953" y="4176157"/>
                </a:moveTo>
                <a:cubicBezTo>
                  <a:pt x="4958892" y="4176157"/>
                  <a:pt x="4966948" y="4184216"/>
                  <a:pt x="4966948" y="4194157"/>
                </a:cubicBezTo>
                <a:cubicBezTo>
                  <a:pt x="4966948" y="4204098"/>
                  <a:pt x="4958892" y="4212157"/>
                  <a:pt x="4948953" y="4212157"/>
                </a:cubicBezTo>
                <a:cubicBezTo>
                  <a:pt x="4939015" y="4212157"/>
                  <a:pt x="4930958" y="4204098"/>
                  <a:pt x="4930958" y="4194157"/>
                </a:cubicBezTo>
                <a:cubicBezTo>
                  <a:pt x="4930958" y="4184216"/>
                  <a:pt x="4939015" y="4176157"/>
                  <a:pt x="4948953" y="4176157"/>
                </a:cubicBezTo>
                <a:close/>
                <a:moveTo>
                  <a:pt x="4596735" y="4176157"/>
                </a:moveTo>
                <a:cubicBezTo>
                  <a:pt x="4606678" y="4176157"/>
                  <a:pt x="4614736" y="4184216"/>
                  <a:pt x="4614736" y="4194157"/>
                </a:cubicBezTo>
                <a:cubicBezTo>
                  <a:pt x="4614736" y="4204098"/>
                  <a:pt x="4606678" y="4212157"/>
                  <a:pt x="4596735" y="4212157"/>
                </a:cubicBezTo>
                <a:cubicBezTo>
                  <a:pt x="4586792" y="4212157"/>
                  <a:pt x="4578732" y="4204098"/>
                  <a:pt x="4578732" y="4194157"/>
                </a:cubicBezTo>
                <a:cubicBezTo>
                  <a:pt x="4578732" y="4184216"/>
                  <a:pt x="4586792" y="4176157"/>
                  <a:pt x="4596735" y="4176157"/>
                </a:cubicBezTo>
                <a:close/>
                <a:moveTo>
                  <a:pt x="4244510" y="4176157"/>
                </a:moveTo>
                <a:cubicBezTo>
                  <a:pt x="4254452" y="4176157"/>
                  <a:pt x="4262512" y="4184216"/>
                  <a:pt x="4262512" y="4194157"/>
                </a:cubicBezTo>
                <a:cubicBezTo>
                  <a:pt x="4262512" y="4204098"/>
                  <a:pt x="4254452" y="4212157"/>
                  <a:pt x="4244510" y="4212157"/>
                </a:cubicBezTo>
                <a:cubicBezTo>
                  <a:pt x="4234568" y="4212157"/>
                  <a:pt x="4226508" y="4204098"/>
                  <a:pt x="4226508" y="4194157"/>
                </a:cubicBezTo>
                <a:cubicBezTo>
                  <a:pt x="4226508" y="4184216"/>
                  <a:pt x="4234568" y="4176157"/>
                  <a:pt x="4244510" y="4176157"/>
                </a:cubicBezTo>
                <a:close/>
                <a:moveTo>
                  <a:pt x="3892358" y="4176157"/>
                </a:moveTo>
                <a:cubicBezTo>
                  <a:pt x="3902300" y="4176157"/>
                  <a:pt x="3910360" y="4184216"/>
                  <a:pt x="3910360" y="4194157"/>
                </a:cubicBezTo>
                <a:cubicBezTo>
                  <a:pt x="3910360" y="4204098"/>
                  <a:pt x="3902300" y="4212157"/>
                  <a:pt x="3892358" y="4212157"/>
                </a:cubicBezTo>
                <a:cubicBezTo>
                  <a:pt x="3882416" y="4212157"/>
                  <a:pt x="3874356" y="4204098"/>
                  <a:pt x="3874356" y="4194157"/>
                </a:cubicBezTo>
                <a:cubicBezTo>
                  <a:pt x="3874356" y="4184216"/>
                  <a:pt x="3882416" y="4176157"/>
                  <a:pt x="3892358" y="4176157"/>
                </a:cubicBezTo>
                <a:close/>
                <a:moveTo>
                  <a:pt x="3540109" y="4176157"/>
                </a:moveTo>
                <a:cubicBezTo>
                  <a:pt x="3550049" y="4176157"/>
                  <a:pt x="3558107" y="4184216"/>
                  <a:pt x="3558107" y="4194157"/>
                </a:cubicBezTo>
                <a:cubicBezTo>
                  <a:pt x="3558107" y="4204098"/>
                  <a:pt x="3550049" y="4212157"/>
                  <a:pt x="3540109" y="4212157"/>
                </a:cubicBezTo>
                <a:cubicBezTo>
                  <a:pt x="3530170" y="4212157"/>
                  <a:pt x="3522111" y="4204098"/>
                  <a:pt x="3522111" y="4194157"/>
                </a:cubicBezTo>
                <a:cubicBezTo>
                  <a:pt x="3522111" y="4184216"/>
                  <a:pt x="3530170" y="4176157"/>
                  <a:pt x="3540109" y="4176157"/>
                </a:cubicBezTo>
                <a:close/>
                <a:moveTo>
                  <a:pt x="3187941" y="4176157"/>
                </a:moveTo>
                <a:cubicBezTo>
                  <a:pt x="3197881" y="4176157"/>
                  <a:pt x="3205939" y="4184216"/>
                  <a:pt x="3205939" y="4194157"/>
                </a:cubicBezTo>
                <a:cubicBezTo>
                  <a:pt x="3205939" y="4204098"/>
                  <a:pt x="3197881" y="4212157"/>
                  <a:pt x="3187941" y="4212157"/>
                </a:cubicBezTo>
                <a:cubicBezTo>
                  <a:pt x="3178001" y="4212157"/>
                  <a:pt x="3169942" y="4204098"/>
                  <a:pt x="3169942" y="4194157"/>
                </a:cubicBezTo>
                <a:cubicBezTo>
                  <a:pt x="3169942" y="4184216"/>
                  <a:pt x="3178001" y="4176157"/>
                  <a:pt x="3187941" y="4176157"/>
                </a:cubicBezTo>
                <a:close/>
                <a:moveTo>
                  <a:pt x="2835722" y="4176157"/>
                </a:moveTo>
                <a:cubicBezTo>
                  <a:pt x="2845664" y="4176157"/>
                  <a:pt x="2853724" y="4184216"/>
                  <a:pt x="2853724" y="4194157"/>
                </a:cubicBezTo>
                <a:cubicBezTo>
                  <a:pt x="2853724" y="4204098"/>
                  <a:pt x="2845664" y="4212157"/>
                  <a:pt x="2835722" y="4212157"/>
                </a:cubicBezTo>
                <a:cubicBezTo>
                  <a:pt x="2825783" y="4212157"/>
                  <a:pt x="2817722" y="4204098"/>
                  <a:pt x="2817722" y="4194157"/>
                </a:cubicBezTo>
                <a:cubicBezTo>
                  <a:pt x="2817722" y="4184216"/>
                  <a:pt x="2825783" y="4176157"/>
                  <a:pt x="2835722" y="4176157"/>
                </a:cubicBezTo>
                <a:close/>
                <a:moveTo>
                  <a:pt x="2483515" y="4176157"/>
                </a:moveTo>
                <a:cubicBezTo>
                  <a:pt x="2493453" y="4176157"/>
                  <a:pt x="2501513" y="4184216"/>
                  <a:pt x="2501513" y="4194157"/>
                </a:cubicBezTo>
                <a:cubicBezTo>
                  <a:pt x="2501513" y="4204098"/>
                  <a:pt x="2493453" y="4212157"/>
                  <a:pt x="2483515" y="4212157"/>
                </a:cubicBezTo>
                <a:cubicBezTo>
                  <a:pt x="2473573" y="4212157"/>
                  <a:pt x="2465511" y="4204098"/>
                  <a:pt x="2465511" y="4194157"/>
                </a:cubicBezTo>
                <a:cubicBezTo>
                  <a:pt x="2465511" y="4184216"/>
                  <a:pt x="2473573" y="4176157"/>
                  <a:pt x="2483515" y="4176157"/>
                </a:cubicBezTo>
                <a:close/>
                <a:moveTo>
                  <a:pt x="2131304" y="4176157"/>
                </a:moveTo>
                <a:cubicBezTo>
                  <a:pt x="2141244" y="4176157"/>
                  <a:pt x="2149302" y="4184216"/>
                  <a:pt x="2149302" y="4194157"/>
                </a:cubicBezTo>
                <a:cubicBezTo>
                  <a:pt x="2149302" y="4204098"/>
                  <a:pt x="2141244" y="4212157"/>
                  <a:pt x="2131304" y="4212157"/>
                </a:cubicBezTo>
                <a:cubicBezTo>
                  <a:pt x="2121366" y="4212157"/>
                  <a:pt x="2113306" y="4204098"/>
                  <a:pt x="2113306" y="4194157"/>
                </a:cubicBezTo>
                <a:cubicBezTo>
                  <a:pt x="2113306" y="4184216"/>
                  <a:pt x="2121366" y="4176157"/>
                  <a:pt x="2131304" y="4176157"/>
                </a:cubicBezTo>
                <a:close/>
                <a:moveTo>
                  <a:pt x="1779085" y="4176157"/>
                </a:moveTo>
                <a:cubicBezTo>
                  <a:pt x="1789025" y="4176157"/>
                  <a:pt x="1797084" y="4184216"/>
                  <a:pt x="1797084" y="4194157"/>
                </a:cubicBezTo>
                <a:cubicBezTo>
                  <a:pt x="1797084" y="4204098"/>
                  <a:pt x="1789025" y="4212157"/>
                  <a:pt x="1779085" y="4212157"/>
                </a:cubicBezTo>
                <a:cubicBezTo>
                  <a:pt x="1769143" y="4212157"/>
                  <a:pt x="1761084" y="4204098"/>
                  <a:pt x="1761084" y="4194157"/>
                </a:cubicBezTo>
                <a:cubicBezTo>
                  <a:pt x="1761084" y="4184216"/>
                  <a:pt x="1769143" y="4176157"/>
                  <a:pt x="1779085" y="4176157"/>
                </a:cubicBezTo>
                <a:close/>
                <a:moveTo>
                  <a:pt x="1426868" y="4176157"/>
                </a:moveTo>
                <a:cubicBezTo>
                  <a:pt x="1436809" y="4176157"/>
                  <a:pt x="1444867" y="4184216"/>
                  <a:pt x="1444867" y="4194157"/>
                </a:cubicBezTo>
                <a:cubicBezTo>
                  <a:pt x="1444867" y="4204098"/>
                  <a:pt x="1436809" y="4212157"/>
                  <a:pt x="1426868" y="4212157"/>
                </a:cubicBezTo>
                <a:cubicBezTo>
                  <a:pt x="1416927" y="4212157"/>
                  <a:pt x="1408868" y="4204098"/>
                  <a:pt x="1408868" y="4194157"/>
                </a:cubicBezTo>
                <a:cubicBezTo>
                  <a:pt x="1408868" y="4184216"/>
                  <a:pt x="1416927" y="4176157"/>
                  <a:pt x="1426868" y="4176157"/>
                </a:cubicBezTo>
                <a:close/>
                <a:moveTo>
                  <a:pt x="1074651" y="4176157"/>
                </a:moveTo>
                <a:cubicBezTo>
                  <a:pt x="1084592" y="4176157"/>
                  <a:pt x="1092651" y="4184216"/>
                  <a:pt x="1092651" y="4194157"/>
                </a:cubicBezTo>
                <a:cubicBezTo>
                  <a:pt x="1092651" y="4204098"/>
                  <a:pt x="1084592" y="4212157"/>
                  <a:pt x="1074651" y="4212157"/>
                </a:cubicBezTo>
                <a:cubicBezTo>
                  <a:pt x="1064710" y="4212157"/>
                  <a:pt x="1056652" y="4204098"/>
                  <a:pt x="1056652" y="4194157"/>
                </a:cubicBezTo>
                <a:cubicBezTo>
                  <a:pt x="1056652" y="4184216"/>
                  <a:pt x="1064710" y="4176157"/>
                  <a:pt x="1074651" y="4176157"/>
                </a:cubicBezTo>
                <a:close/>
                <a:moveTo>
                  <a:pt x="722435" y="4176157"/>
                </a:moveTo>
                <a:cubicBezTo>
                  <a:pt x="732376" y="4176157"/>
                  <a:pt x="740435" y="4184216"/>
                  <a:pt x="740435" y="4194157"/>
                </a:cubicBezTo>
                <a:cubicBezTo>
                  <a:pt x="740435" y="4204098"/>
                  <a:pt x="732376" y="4212157"/>
                  <a:pt x="722435" y="4212157"/>
                </a:cubicBezTo>
                <a:cubicBezTo>
                  <a:pt x="712494" y="4212157"/>
                  <a:pt x="704435" y="4204098"/>
                  <a:pt x="704435" y="4194157"/>
                </a:cubicBezTo>
                <a:cubicBezTo>
                  <a:pt x="704435" y="4184216"/>
                  <a:pt x="712494" y="4176157"/>
                  <a:pt x="722435" y="4176157"/>
                </a:cubicBezTo>
                <a:close/>
                <a:moveTo>
                  <a:pt x="370219" y="4176157"/>
                </a:moveTo>
                <a:cubicBezTo>
                  <a:pt x="380159" y="4176157"/>
                  <a:pt x="388218" y="4184216"/>
                  <a:pt x="388218" y="4194157"/>
                </a:cubicBezTo>
                <a:cubicBezTo>
                  <a:pt x="388218" y="4204098"/>
                  <a:pt x="380159" y="4212157"/>
                  <a:pt x="370219" y="4212157"/>
                </a:cubicBezTo>
                <a:cubicBezTo>
                  <a:pt x="360278" y="4212157"/>
                  <a:pt x="352219" y="4204098"/>
                  <a:pt x="352219" y="4194157"/>
                </a:cubicBezTo>
                <a:cubicBezTo>
                  <a:pt x="352219" y="4184216"/>
                  <a:pt x="360278" y="4176157"/>
                  <a:pt x="370219" y="4176157"/>
                </a:cubicBezTo>
                <a:close/>
                <a:moveTo>
                  <a:pt x="18002" y="4176157"/>
                </a:moveTo>
                <a:cubicBezTo>
                  <a:pt x="27943" y="4176157"/>
                  <a:pt x="36002" y="4184216"/>
                  <a:pt x="36002" y="4194157"/>
                </a:cubicBezTo>
                <a:cubicBezTo>
                  <a:pt x="36002" y="4204098"/>
                  <a:pt x="27943" y="4212157"/>
                  <a:pt x="18002" y="4212157"/>
                </a:cubicBezTo>
                <a:cubicBezTo>
                  <a:pt x="8061" y="4212157"/>
                  <a:pt x="2" y="4204098"/>
                  <a:pt x="2" y="4194157"/>
                </a:cubicBezTo>
                <a:cubicBezTo>
                  <a:pt x="2" y="4184216"/>
                  <a:pt x="8061" y="4176157"/>
                  <a:pt x="18002" y="4176157"/>
                </a:cubicBezTo>
                <a:close/>
                <a:moveTo>
                  <a:pt x="11993240" y="3854914"/>
                </a:moveTo>
                <a:cubicBezTo>
                  <a:pt x="12003181" y="3854914"/>
                  <a:pt x="12011240" y="3862973"/>
                  <a:pt x="12011240" y="3872914"/>
                </a:cubicBezTo>
                <a:cubicBezTo>
                  <a:pt x="12011240" y="3882855"/>
                  <a:pt x="12003181" y="3890914"/>
                  <a:pt x="11993240" y="3890914"/>
                </a:cubicBezTo>
                <a:cubicBezTo>
                  <a:pt x="11983299" y="3890914"/>
                  <a:pt x="11975240" y="3882855"/>
                  <a:pt x="11975240" y="3872914"/>
                </a:cubicBezTo>
                <a:cubicBezTo>
                  <a:pt x="11975240" y="3862973"/>
                  <a:pt x="11983299" y="3854914"/>
                  <a:pt x="11993240" y="3854914"/>
                </a:cubicBezTo>
                <a:close/>
                <a:moveTo>
                  <a:pt x="11641015" y="3854914"/>
                </a:moveTo>
                <a:cubicBezTo>
                  <a:pt x="11650956" y="3854914"/>
                  <a:pt x="11659015" y="3862973"/>
                  <a:pt x="11659015" y="3872914"/>
                </a:cubicBezTo>
                <a:cubicBezTo>
                  <a:pt x="11659015" y="3882855"/>
                  <a:pt x="11650956" y="3890914"/>
                  <a:pt x="11641015" y="3890914"/>
                </a:cubicBezTo>
                <a:cubicBezTo>
                  <a:pt x="11631074" y="3890914"/>
                  <a:pt x="11623015" y="3882855"/>
                  <a:pt x="11623015" y="3872914"/>
                </a:cubicBezTo>
                <a:cubicBezTo>
                  <a:pt x="11623015" y="3862973"/>
                  <a:pt x="11631074" y="3854914"/>
                  <a:pt x="11641015" y="3854914"/>
                </a:cubicBezTo>
                <a:close/>
                <a:moveTo>
                  <a:pt x="11288799" y="3854914"/>
                </a:moveTo>
                <a:cubicBezTo>
                  <a:pt x="11298740" y="3854914"/>
                  <a:pt x="11306799" y="3862973"/>
                  <a:pt x="11306799" y="3872914"/>
                </a:cubicBezTo>
                <a:cubicBezTo>
                  <a:pt x="11306799" y="3882855"/>
                  <a:pt x="11298740" y="3890914"/>
                  <a:pt x="11288799" y="3890914"/>
                </a:cubicBezTo>
                <a:cubicBezTo>
                  <a:pt x="11278858" y="3890914"/>
                  <a:pt x="11270799" y="3882855"/>
                  <a:pt x="11270799" y="3872914"/>
                </a:cubicBezTo>
                <a:cubicBezTo>
                  <a:pt x="11270799" y="3862973"/>
                  <a:pt x="11278858" y="3854914"/>
                  <a:pt x="11288799" y="3854914"/>
                </a:cubicBezTo>
                <a:close/>
                <a:moveTo>
                  <a:pt x="10936583" y="3854914"/>
                </a:moveTo>
                <a:cubicBezTo>
                  <a:pt x="10946524" y="3854914"/>
                  <a:pt x="10954583" y="3862973"/>
                  <a:pt x="10954583" y="3872914"/>
                </a:cubicBezTo>
                <a:cubicBezTo>
                  <a:pt x="10954583" y="3882855"/>
                  <a:pt x="10946524" y="3890914"/>
                  <a:pt x="10936583" y="3890914"/>
                </a:cubicBezTo>
                <a:cubicBezTo>
                  <a:pt x="10926642" y="3890914"/>
                  <a:pt x="10918583" y="3882855"/>
                  <a:pt x="10918583" y="3872914"/>
                </a:cubicBezTo>
                <a:cubicBezTo>
                  <a:pt x="10918583" y="3862973"/>
                  <a:pt x="10926642" y="3854914"/>
                  <a:pt x="10936583" y="3854914"/>
                </a:cubicBezTo>
                <a:close/>
                <a:moveTo>
                  <a:pt x="10584367" y="3854914"/>
                </a:moveTo>
                <a:cubicBezTo>
                  <a:pt x="10594308" y="3854914"/>
                  <a:pt x="10602367" y="3862973"/>
                  <a:pt x="10602367" y="3872914"/>
                </a:cubicBezTo>
                <a:cubicBezTo>
                  <a:pt x="10602367" y="3882855"/>
                  <a:pt x="10594308" y="3890914"/>
                  <a:pt x="10584367" y="3890914"/>
                </a:cubicBezTo>
                <a:cubicBezTo>
                  <a:pt x="10574426" y="3890914"/>
                  <a:pt x="10566367" y="3882855"/>
                  <a:pt x="10566367" y="3872914"/>
                </a:cubicBezTo>
                <a:cubicBezTo>
                  <a:pt x="10566367" y="3862973"/>
                  <a:pt x="10574426" y="3854914"/>
                  <a:pt x="10584367" y="3854914"/>
                </a:cubicBezTo>
                <a:close/>
                <a:moveTo>
                  <a:pt x="10232151" y="3854914"/>
                </a:moveTo>
                <a:cubicBezTo>
                  <a:pt x="10242092" y="3854914"/>
                  <a:pt x="10250151" y="3862973"/>
                  <a:pt x="10250151" y="3872914"/>
                </a:cubicBezTo>
                <a:cubicBezTo>
                  <a:pt x="10250151" y="3882855"/>
                  <a:pt x="10242092" y="3890914"/>
                  <a:pt x="10232151" y="3890914"/>
                </a:cubicBezTo>
                <a:cubicBezTo>
                  <a:pt x="10222210" y="3890914"/>
                  <a:pt x="10214151" y="3882855"/>
                  <a:pt x="10214151" y="3872914"/>
                </a:cubicBezTo>
                <a:cubicBezTo>
                  <a:pt x="10214151" y="3862973"/>
                  <a:pt x="10222210" y="3854914"/>
                  <a:pt x="10232151" y="3854914"/>
                </a:cubicBezTo>
                <a:close/>
                <a:moveTo>
                  <a:pt x="9879935" y="3854914"/>
                </a:moveTo>
                <a:cubicBezTo>
                  <a:pt x="9889876" y="3854914"/>
                  <a:pt x="9897935" y="3862973"/>
                  <a:pt x="9897935" y="3872914"/>
                </a:cubicBezTo>
                <a:cubicBezTo>
                  <a:pt x="9897935" y="3882855"/>
                  <a:pt x="9889876" y="3890914"/>
                  <a:pt x="9879935" y="3890914"/>
                </a:cubicBezTo>
                <a:cubicBezTo>
                  <a:pt x="9869994" y="3890914"/>
                  <a:pt x="9861935" y="3882855"/>
                  <a:pt x="9861935" y="3872914"/>
                </a:cubicBezTo>
                <a:cubicBezTo>
                  <a:pt x="9861935" y="3862973"/>
                  <a:pt x="9869994" y="3854914"/>
                  <a:pt x="9879935" y="3854914"/>
                </a:cubicBezTo>
                <a:close/>
                <a:moveTo>
                  <a:pt x="9527719" y="3854914"/>
                </a:moveTo>
                <a:cubicBezTo>
                  <a:pt x="9537660" y="3854914"/>
                  <a:pt x="9545719" y="3862973"/>
                  <a:pt x="9545719" y="3872914"/>
                </a:cubicBezTo>
                <a:cubicBezTo>
                  <a:pt x="9545719" y="3882855"/>
                  <a:pt x="9537660" y="3890914"/>
                  <a:pt x="9527719" y="3890914"/>
                </a:cubicBezTo>
                <a:cubicBezTo>
                  <a:pt x="9517778" y="3890914"/>
                  <a:pt x="9509719" y="3882855"/>
                  <a:pt x="9509719" y="3872914"/>
                </a:cubicBezTo>
                <a:cubicBezTo>
                  <a:pt x="9509719" y="3862973"/>
                  <a:pt x="9517778" y="3854914"/>
                  <a:pt x="9527719" y="3854914"/>
                </a:cubicBezTo>
                <a:close/>
                <a:moveTo>
                  <a:pt x="9175503" y="3854914"/>
                </a:moveTo>
                <a:cubicBezTo>
                  <a:pt x="9185444" y="3854914"/>
                  <a:pt x="9193503" y="3862973"/>
                  <a:pt x="9193503" y="3872914"/>
                </a:cubicBezTo>
                <a:cubicBezTo>
                  <a:pt x="9193503" y="3882855"/>
                  <a:pt x="9185444" y="3890914"/>
                  <a:pt x="9175503" y="3890914"/>
                </a:cubicBezTo>
                <a:cubicBezTo>
                  <a:pt x="9165562" y="3890914"/>
                  <a:pt x="9157503" y="3882855"/>
                  <a:pt x="9157503" y="3872914"/>
                </a:cubicBezTo>
                <a:cubicBezTo>
                  <a:pt x="9157503" y="3862973"/>
                  <a:pt x="9165562" y="3854914"/>
                  <a:pt x="9175503" y="3854914"/>
                </a:cubicBezTo>
                <a:close/>
                <a:moveTo>
                  <a:pt x="8823287" y="3854914"/>
                </a:moveTo>
                <a:cubicBezTo>
                  <a:pt x="8833228" y="3854914"/>
                  <a:pt x="8841287" y="3862973"/>
                  <a:pt x="8841287" y="3872914"/>
                </a:cubicBezTo>
                <a:cubicBezTo>
                  <a:pt x="8841287" y="3882855"/>
                  <a:pt x="8833228" y="3890914"/>
                  <a:pt x="8823287" y="3890914"/>
                </a:cubicBezTo>
                <a:cubicBezTo>
                  <a:pt x="8813346" y="3890914"/>
                  <a:pt x="8805287" y="3882855"/>
                  <a:pt x="8805287" y="3872914"/>
                </a:cubicBezTo>
                <a:cubicBezTo>
                  <a:pt x="8805287" y="3862973"/>
                  <a:pt x="8813346" y="3854914"/>
                  <a:pt x="8823287" y="3854914"/>
                </a:cubicBezTo>
                <a:close/>
                <a:moveTo>
                  <a:pt x="8471071" y="3854914"/>
                </a:moveTo>
                <a:cubicBezTo>
                  <a:pt x="8481012" y="3854914"/>
                  <a:pt x="8489071" y="3862973"/>
                  <a:pt x="8489071" y="3872914"/>
                </a:cubicBezTo>
                <a:cubicBezTo>
                  <a:pt x="8489071" y="3882855"/>
                  <a:pt x="8481012" y="3890914"/>
                  <a:pt x="8471071" y="3890914"/>
                </a:cubicBezTo>
                <a:cubicBezTo>
                  <a:pt x="8461130" y="3890914"/>
                  <a:pt x="8453071" y="3882855"/>
                  <a:pt x="8453071" y="3872914"/>
                </a:cubicBezTo>
                <a:cubicBezTo>
                  <a:pt x="8453071" y="3862973"/>
                  <a:pt x="8461130" y="3854914"/>
                  <a:pt x="8471071" y="3854914"/>
                </a:cubicBezTo>
                <a:close/>
                <a:moveTo>
                  <a:pt x="8118855" y="3854914"/>
                </a:moveTo>
                <a:cubicBezTo>
                  <a:pt x="8128796" y="3854914"/>
                  <a:pt x="8136855" y="3862973"/>
                  <a:pt x="8136855" y="3872914"/>
                </a:cubicBezTo>
                <a:cubicBezTo>
                  <a:pt x="8136855" y="3882855"/>
                  <a:pt x="8128796" y="3890914"/>
                  <a:pt x="8118855" y="3890914"/>
                </a:cubicBezTo>
                <a:cubicBezTo>
                  <a:pt x="8108914" y="3890914"/>
                  <a:pt x="8100855" y="3882855"/>
                  <a:pt x="8100855" y="3872914"/>
                </a:cubicBezTo>
                <a:cubicBezTo>
                  <a:pt x="8100855" y="3862973"/>
                  <a:pt x="8108914" y="3854914"/>
                  <a:pt x="8118855" y="3854914"/>
                </a:cubicBezTo>
                <a:close/>
                <a:moveTo>
                  <a:pt x="7766639" y="3854914"/>
                </a:moveTo>
                <a:cubicBezTo>
                  <a:pt x="7776580" y="3854914"/>
                  <a:pt x="7784639" y="3862973"/>
                  <a:pt x="7784639" y="3872914"/>
                </a:cubicBezTo>
                <a:cubicBezTo>
                  <a:pt x="7784639" y="3882855"/>
                  <a:pt x="7776580" y="3890914"/>
                  <a:pt x="7766639" y="3890914"/>
                </a:cubicBezTo>
                <a:cubicBezTo>
                  <a:pt x="7756698" y="3890914"/>
                  <a:pt x="7748639" y="3882855"/>
                  <a:pt x="7748639" y="3872914"/>
                </a:cubicBezTo>
                <a:cubicBezTo>
                  <a:pt x="7748639" y="3862973"/>
                  <a:pt x="7756698" y="3854914"/>
                  <a:pt x="7766639" y="3854914"/>
                </a:cubicBezTo>
                <a:close/>
                <a:moveTo>
                  <a:pt x="7414423" y="3854914"/>
                </a:moveTo>
                <a:cubicBezTo>
                  <a:pt x="7424364" y="3854914"/>
                  <a:pt x="7432423" y="3862973"/>
                  <a:pt x="7432423" y="3872914"/>
                </a:cubicBezTo>
                <a:cubicBezTo>
                  <a:pt x="7432423" y="3882855"/>
                  <a:pt x="7424364" y="3890914"/>
                  <a:pt x="7414423" y="3890914"/>
                </a:cubicBezTo>
                <a:cubicBezTo>
                  <a:pt x="7404482" y="3890914"/>
                  <a:pt x="7396423" y="3882855"/>
                  <a:pt x="7396423" y="3872914"/>
                </a:cubicBezTo>
                <a:cubicBezTo>
                  <a:pt x="7396423" y="3862973"/>
                  <a:pt x="7404482" y="3854914"/>
                  <a:pt x="7414423" y="3854914"/>
                </a:cubicBezTo>
                <a:close/>
                <a:moveTo>
                  <a:pt x="7062207" y="3854914"/>
                </a:moveTo>
                <a:cubicBezTo>
                  <a:pt x="7072148" y="3854914"/>
                  <a:pt x="7080207" y="3862973"/>
                  <a:pt x="7080207" y="3872914"/>
                </a:cubicBezTo>
                <a:cubicBezTo>
                  <a:pt x="7080207" y="3882855"/>
                  <a:pt x="7072148" y="3890914"/>
                  <a:pt x="7062207" y="3890914"/>
                </a:cubicBezTo>
                <a:cubicBezTo>
                  <a:pt x="7052266" y="3890914"/>
                  <a:pt x="7044207" y="3882855"/>
                  <a:pt x="7044207" y="3872914"/>
                </a:cubicBezTo>
                <a:cubicBezTo>
                  <a:pt x="7044207" y="3862973"/>
                  <a:pt x="7052266" y="3854914"/>
                  <a:pt x="7062207" y="3854914"/>
                </a:cubicBezTo>
                <a:close/>
                <a:moveTo>
                  <a:pt x="6709991" y="3854914"/>
                </a:moveTo>
                <a:cubicBezTo>
                  <a:pt x="6719932" y="3854914"/>
                  <a:pt x="6727991" y="3862973"/>
                  <a:pt x="6727991" y="3872914"/>
                </a:cubicBezTo>
                <a:cubicBezTo>
                  <a:pt x="6727991" y="3882855"/>
                  <a:pt x="6719932" y="3890914"/>
                  <a:pt x="6709991" y="3890914"/>
                </a:cubicBezTo>
                <a:cubicBezTo>
                  <a:pt x="6700050" y="3890914"/>
                  <a:pt x="6691991" y="3882855"/>
                  <a:pt x="6691991" y="3872914"/>
                </a:cubicBezTo>
                <a:cubicBezTo>
                  <a:pt x="6691991" y="3862973"/>
                  <a:pt x="6700050" y="3854914"/>
                  <a:pt x="6709991" y="3854914"/>
                </a:cubicBezTo>
                <a:close/>
                <a:moveTo>
                  <a:pt x="6357775" y="3854914"/>
                </a:moveTo>
                <a:cubicBezTo>
                  <a:pt x="6367716" y="3854914"/>
                  <a:pt x="6375775" y="3862973"/>
                  <a:pt x="6375775" y="3872914"/>
                </a:cubicBezTo>
                <a:cubicBezTo>
                  <a:pt x="6375775" y="3882855"/>
                  <a:pt x="6367716" y="3890914"/>
                  <a:pt x="6357775" y="3890914"/>
                </a:cubicBezTo>
                <a:cubicBezTo>
                  <a:pt x="6347834" y="3890914"/>
                  <a:pt x="6339775" y="3882855"/>
                  <a:pt x="6339775" y="3872914"/>
                </a:cubicBezTo>
                <a:cubicBezTo>
                  <a:pt x="6339775" y="3862973"/>
                  <a:pt x="6347834" y="3854914"/>
                  <a:pt x="6357775" y="3854914"/>
                </a:cubicBezTo>
                <a:close/>
                <a:moveTo>
                  <a:pt x="6005562" y="3854914"/>
                </a:moveTo>
                <a:cubicBezTo>
                  <a:pt x="6015500" y="3854914"/>
                  <a:pt x="6023559" y="3862973"/>
                  <a:pt x="6023559" y="3872914"/>
                </a:cubicBezTo>
                <a:cubicBezTo>
                  <a:pt x="6023559" y="3882855"/>
                  <a:pt x="6015500" y="3890914"/>
                  <a:pt x="6005562" y="3890914"/>
                </a:cubicBezTo>
                <a:cubicBezTo>
                  <a:pt x="5995620" y="3890914"/>
                  <a:pt x="5987561" y="3882855"/>
                  <a:pt x="5987561" y="3872914"/>
                </a:cubicBezTo>
                <a:cubicBezTo>
                  <a:pt x="5987561" y="3862973"/>
                  <a:pt x="5995620" y="3854914"/>
                  <a:pt x="6005562" y="3854914"/>
                </a:cubicBezTo>
                <a:close/>
                <a:moveTo>
                  <a:pt x="5653360" y="3854914"/>
                </a:moveTo>
                <a:cubicBezTo>
                  <a:pt x="5663301" y="3854914"/>
                  <a:pt x="5671359" y="3862973"/>
                  <a:pt x="5671359" y="3872914"/>
                </a:cubicBezTo>
                <a:cubicBezTo>
                  <a:pt x="5671359" y="3882855"/>
                  <a:pt x="5663301" y="3890914"/>
                  <a:pt x="5653360" y="3890914"/>
                </a:cubicBezTo>
                <a:cubicBezTo>
                  <a:pt x="5643420" y="3890914"/>
                  <a:pt x="5635361" y="3882855"/>
                  <a:pt x="5635361" y="3872914"/>
                </a:cubicBezTo>
                <a:cubicBezTo>
                  <a:pt x="5635361" y="3862973"/>
                  <a:pt x="5643420" y="3854914"/>
                  <a:pt x="5653360" y="3854914"/>
                </a:cubicBezTo>
                <a:close/>
                <a:moveTo>
                  <a:pt x="5301162" y="3854914"/>
                </a:moveTo>
                <a:cubicBezTo>
                  <a:pt x="5311103" y="3854914"/>
                  <a:pt x="5319162" y="3862973"/>
                  <a:pt x="5319162" y="3872914"/>
                </a:cubicBezTo>
                <a:cubicBezTo>
                  <a:pt x="5319162" y="3882855"/>
                  <a:pt x="5311103" y="3890914"/>
                  <a:pt x="5301162" y="3890914"/>
                </a:cubicBezTo>
                <a:cubicBezTo>
                  <a:pt x="5291218" y="3890914"/>
                  <a:pt x="5283159" y="3882855"/>
                  <a:pt x="5283159" y="3872914"/>
                </a:cubicBezTo>
                <a:cubicBezTo>
                  <a:pt x="5283159" y="3862973"/>
                  <a:pt x="5291218" y="3854914"/>
                  <a:pt x="5301162" y="3854914"/>
                </a:cubicBezTo>
                <a:close/>
                <a:moveTo>
                  <a:pt x="4948953" y="3854914"/>
                </a:moveTo>
                <a:cubicBezTo>
                  <a:pt x="4958892" y="3854914"/>
                  <a:pt x="4966948" y="3862973"/>
                  <a:pt x="4966948" y="3872914"/>
                </a:cubicBezTo>
                <a:cubicBezTo>
                  <a:pt x="4966948" y="3882855"/>
                  <a:pt x="4958892" y="3890914"/>
                  <a:pt x="4948953" y="3890914"/>
                </a:cubicBezTo>
                <a:cubicBezTo>
                  <a:pt x="4939015" y="3890914"/>
                  <a:pt x="4930958" y="3882855"/>
                  <a:pt x="4930958" y="3872914"/>
                </a:cubicBezTo>
                <a:cubicBezTo>
                  <a:pt x="4930958" y="3862973"/>
                  <a:pt x="4939015" y="3854914"/>
                  <a:pt x="4948953" y="3854914"/>
                </a:cubicBezTo>
                <a:close/>
                <a:moveTo>
                  <a:pt x="4596736" y="3854914"/>
                </a:moveTo>
                <a:cubicBezTo>
                  <a:pt x="4606678" y="3854914"/>
                  <a:pt x="4614736" y="3862973"/>
                  <a:pt x="4614736" y="3872914"/>
                </a:cubicBezTo>
                <a:cubicBezTo>
                  <a:pt x="4614736" y="3882855"/>
                  <a:pt x="4606678" y="3890914"/>
                  <a:pt x="4596736" y="3890914"/>
                </a:cubicBezTo>
                <a:cubicBezTo>
                  <a:pt x="4586792" y="3890914"/>
                  <a:pt x="4578732" y="3882855"/>
                  <a:pt x="4578732" y="3872914"/>
                </a:cubicBezTo>
                <a:cubicBezTo>
                  <a:pt x="4578732" y="3862973"/>
                  <a:pt x="4586792" y="3854914"/>
                  <a:pt x="4596736" y="3854914"/>
                </a:cubicBezTo>
                <a:close/>
                <a:moveTo>
                  <a:pt x="4244510" y="3854914"/>
                </a:moveTo>
                <a:cubicBezTo>
                  <a:pt x="4254452" y="3854914"/>
                  <a:pt x="4262512" y="3862973"/>
                  <a:pt x="4262512" y="3872914"/>
                </a:cubicBezTo>
                <a:cubicBezTo>
                  <a:pt x="4262512" y="3882855"/>
                  <a:pt x="4254452" y="3890914"/>
                  <a:pt x="4244510" y="3890914"/>
                </a:cubicBezTo>
                <a:cubicBezTo>
                  <a:pt x="4234568" y="3890914"/>
                  <a:pt x="4226508" y="3882855"/>
                  <a:pt x="4226508" y="3872914"/>
                </a:cubicBezTo>
                <a:cubicBezTo>
                  <a:pt x="4226508" y="3862973"/>
                  <a:pt x="4234568" y="3854914"/>
                  <a:pt x="4244510" y="3854914"/>
                </a:cubicBezTo>
                <a:close/>
                <a:moveTo>
                  <a:pt x="3892358" y="3854914"/>
                </a:moveTo>
                <a:cubicBezTo>
                  <a:pt x="3902300" y="3854914"/>
                  <a:pt x="3910360" y="3862973"/>
                  <a:pt x="3910360" y="3872914"/>
                </a:cubicBezTo>
                <a:cubicBezTo>
                  <a:pt x="3910360" y="3882855"/>
                  <a:pt x="3902300" y="3890914"/>
                  <a:pt x="3892358" y="3890914"/>
                </a:cubicBezTo>
                <a:cubicBezTo>
                  <a:pt x="3882416" y="3890914"/>
                  <a:pt x="3874356" y="3882855"/>
                  <a:pt x="3874356" y="3872914"/>
                </a:cubicBezTo>
                <a:cubicBezTo>
                  <a:pt x="3874356" y="3862973"/>
                  <a:pt x="3882416" y="3854914"/>
                  <a:pt x="3892358" y="3854914"/>
                </a:cubicBezTo>
                <a:close/>
                <a:moveTo>
                  <a:pt x="3540109" y="3854914"/>
                </a:moveTo>
                <a:cubicBezTo>
                  <a:pt x="3550049" y="3854914"/>
                  <a:pt x="3558107" y="3862973"/>
                  <a:pt x="3558107" y="3872914"/>
                </a:cubicBezTo>
                <a:cubicBezTo>
                  <a:pt x="3558107" y="3882855"/>
                  <a:pt x="3550049" y="3890914"/>
                  <a:pt x="3540109" y="3890914"/>
                </a:cubicBezTo>
                <a:cubicBezTo>
                  <a:pt x="3530170" y="3890914"/>
                  <a:pt x="3522112" y="3882855"/>
                  <a:pt x="3522112" y="3872914"/>
                </a:cubicBezTo>
                <a:cubicBezTo>
                  <a:pt x="3522112" y="3862973"/>
                  <a:pt x="3530170" y="3854914"/>
                  <a:pt x="3540109" y="3854914"/>
                </a:cubicBezTo>
                <a:close/>
                <a:moveTo>
                  <a:pt x="3187942" y="3854914"/>
                </a:moveTo>
                <a:cubicBezTo>
                  <a:pt x="3197881" y="3854914"/>
                  <a:pt x="3205939" y="3862973"/>
                  <a:pt x="3205939" y="3872914"/>
                </a:cubicBezTo>
                <a:cubicBezTo>
                  <a:pt x="3205939" y="3882855"/>
                  <a:pt x="3197881" y="3890914"/>
                  <a:pt x="3187942" y="3890914"/>
                </a:cubicBezTo>
                <a:cubicBezTo>
                  <a:pt x="3178001" y="3890914"/>
                  <a:pt x="3169942" y="3882855"/>
                  <a:pt x="3169942" y="3872914"/>
                </a:cubicBezTo>
                <a:cubicBezTo>
                  <a:pt x="3169942" y="3862973"/>
                  <a:pt x="3178001" y="3854914"/>
                  <a:pt x="3187942" y="3854914"/>
                </a:cubicBezTo>
                <a:close/>
                <a:moveTo>
                  <a:pt x="2835722" y="3854914"/>
                </a:moveTo>
                <a:cubicBezTo>
                  <a:pt x="2845665" y="3854914"/>
                  <a:pt x="2853724" y="3862973"/>
                  <a:pt x="2853724" y="3872914"/>
                </a:cubicBezTo>
                <a:cubicBezTo>
                  <a:pt x="2853724" y="3882855"/>
                  <a:pt x="2845665" y="3890914"/>
                  <a:pt x="2835722" y="3890914"/>
                </a:cubicBezTo>
                <a:cubicBezTo>
                  <a:pt x="2825783" y="3890914"/>
                  <a:pt x="2817722" y="3882855"/>
                  <a:pt x="2817722" y="3872914"/>
                </a:cubicBezTo>
                <a:cubicBezTo>
                  <a:pt x="2817722" y="3862973"/>
                  <a:pt x="2825783" y="3854914"/>
                  <a:pt x="2835722" y="3854914"/>
                </a:cubicBezTo>
                <a:close/>
                <a:moveTo>
                  <a:pt x="2483515" y="3854914"/>
                </a:moveTo>
                <a:cubicBezTo>
                  <a:pt x="2493453" y="3854914"/>
                  <a:pt x="2501513" y="3862973"/>
                  <a:pt x="2501513" y="3872914"/>
                </a:cubicBezTo>
                <a:cubicBezTo>
                  <a:pt x="2501513" y="3882855"/>
                  <a:pt x="2493453" y="3890914"/>
                  <a:pt x="2483515" y="3890914"/>
                </a:cubicBezTo>
                <a:cubicBezTo>
                  <a:pt x="2473573" y="3890914"/>
                  <a:pt x="2465511" y="3882855"/>
                  <a:pt x="2465511" y="3872914"/>
                </a:cubicBezTo>
                <a:cubicBezTo>
                  <a:pt x="2465511" y="3862973"/>
                  <a:pt x="2473573" y="3854914"/>
                  <a:pt x="2483515" y="3854914"/>
                </a:cubicBezTo>
                <a:close/>
                <a:moveTo>
                  <a:pt x="2131304" y="3854914"/>
                </a:moveTo>
                <a:cubicBezTo>
                  <a:pt x="2141245" y="3854914"/>
                  <a:pt x="2149303" y="3862973"/>
                  <a:pt x="2149303" y="3872914"/>
                </a:cubicBezTo>
                <a:cubicBezTo>
                  <a:pt x="2149303" y="3882855"/>
                  <a:pt x="2141245" y="3890914"/>
                  <a:pt x="2131304" y="3890914"/>
                </a:cubicBezTo>
                <a:cubicBezTo>
                  <a:pt x="2121366" y="3890914"/>
                  <a:pt x="2113307" y="3882855"/>
                  <a:pt x="2113307" y="3872914"/>
                </a:cubicBezTo>
                <a:cubicBezTo>
                  <a:pt x="2113307" y="3862973"/>
                  <a:pt x="2121366" y="3854914"/>
                  <a:pt x="2131304" y="3854914"/>
                </a:cubicBezTo>
                <a:close/>
                <a:moveTo>
                  <a:pt x="1779085" y="3854914"/>
                </a:moveTo>
                <a:cubicBezTo>
                  <a:pt x="1789025" y="3854914"/>
                  <a:pt x="1797084" y="3862973"/>
                  <a:pt x="1797084" y="3872914"/>
                </a:cubicBezTo>
                <a:cubicBezTo>
                  <a:pt x="1797084" y="3882855"/>
                  <a:pt x="1789025" y="3890914"/>
                  <a:pt x="1779085" y="3890914"/>
                </a:cubicBezTo>
                <a:cubicBezTo>
                  <a:pt x="1769143" y="3890914"/>
                  <a:pt x="1761084" y="3882855"/>
                  <a:pt x="1761084" y="3872914"/>
                </a:cubicBezTo>
                <a:cubicBezTo>
                  <a:pt x="1761084" y="3862973"/>
                  <a:pt x="1769143" y="3854914"/>
                  <a:pt x="1779085" y="3854914"/>
                </a:cubicBezTo>
                <a:close/>
                <a:moveTo>
                  <a:pt x="1426868" y="3854914"/>
                </a:moveTo>
                <a:cubicBezTo>
                  <a:pt x="1436809" y="3854914"/>
                  <a:pt x="1444867" y="3862973"/>
                  <a:pt x="1444867" y="3872914"/>
                </a:cubicBezTo>
                <a:cubicBezTo>
                  <a:pt x="1444867" y="3882855"/>
                  <a:pt x="1436809" y="3890914"/>
                  <a:pt x="1426868" y="3890914"/>
                </a:cubicBezTo>
                <a:cubicBezTo>
                  <a:pt x="1416927" y="3890914"/>
                  <a:pt x="1408868" y="3882855"/>
                  <a:pt x="1408868" y="3872914"/>
                </a:cubicBezTo>
                <a:cubicBezTo>
                  <a:pt x="1408868" y="3862973"/>
                  <a:pt x="1416927" y="3854914"/>
                  <a:pt x="1426868" y="3854914"/>
                </a:cubicBezTo>
                <a:close/>
                <a:moveTo>
                  <a:pt x="1074652" y="3854914"/>
                </a:moveTo>
                <a:cubicBezTo>
                  <a:pt x="1084593" y="3854914"/>
                  <a:pt x="1092651" y="3862973"/>
                  <a:pt x="1092651" y="3872914"/>
                </a:cubicBezTo>
                <a:cubicBezTo>
                  <a:pt x="1092651" y="3882855"/>
                  <a:pt x="1084593" y="3890914"/>
                  <a:pt x="1074652" y="3890914"/>
                </a:cubicBezTo>
                <a:cubicBezTo>
                  <a:pt x="1064711" y="3890914"/>
                  <a:pt x="1056652" y="3882855"/>
                  <a:pt x="1056652" y="3872914"/>
                </a:cubicBezTo>
                <a:cubicBezTo>
                  <a:pt x="1056652" y="3862973"/>
                  <a:pt x="1064711" y="3854914"/>
                  <a:pt x="1074652" y="3854914"/>
                </a:cubicBezTo>
                <a:close/>
                <a:moveTo>
                  <a:pt x="722435" y="3854914"/>
                </a:moveTo>
                <a:cubicBezTo>
                  <a:pt x="732376" y="3854914"/>
                  <a:pt x="740435" y="3862973"/>
                  <a:pt x="740435" y="3872914"/>
                </a:cubicBezTo>
                <a:cubicBezTo>
                  <a:pt x="740435" y="3882855"/>
                  <a:pt x="732376" y="3890914"/>
                  <a:pt x="722435" y="3890914"/>
                </a:cubicBezTo>
                <a:cubicBezTo>
                  <a:pt x="712494" y="3890914"/>
                  <a:pt x="704435" y="3882855"/>
                  <a:pt x="704435" y="3872914"/>
                </a:cubicBezTo>
                <a:cubicBezTo>
                  <a:pt x="704435" y="3862973"/>
                  <a:pt x="712494" y="3854914"/>
                  <a:pt x="722435" y="3854914"/>
                </a:cubicBezTo>
                <a:close/>
                <a:moveTo>
                  <a:pt x="370219" y="3854914"/>
                </a:moveTo>
                <a:cubicBezTo>
                  <a:pt x="380160" y="3854914"/>
                  <a:pt x="388219" y="3862973"/>
                  <a:pt x="388219" y="3872914"/>
                </a:cubicBezTo>
                <a:cubicBezTo>
                  <a:pt x="388219" y="3882855"/>
                  <a:pt x="380160" y="3890914"/>
                  <a:pt x="370219" y="3890914"/>
                </a:cubicBezTo>
                <a:cubicBezTo>
                  <a:pt x="360278" y="3890914"/>
                  <a:pt x="352219" y="3882855"/>
                  <a:pt x="352219" y="3872914"/>
                </a:cubicBezTo>
                <a:cubicBezTo>
                  <a:pt x="352219" y="3862973"/>
                  <a:pt x="360278" y="3854914"/>
                  <a:pt x="370219" y="3854914"/>
                </a:cubicBezTo>
                <a:close/>
                <a:moveTo>
                  <a:pt x="18002" y="3854914"/>
                </a:moveTo>
                <a:cubicBezTo>
                  <a:pt x="27943" y="3854914"/>
                  <a:pt x="36002" y="3862973"/>
                  <a:pt x="36002" y="3872914"/>
                </a:cubicBezTo>
                <a:cubicBezTo>
                  <a:pt x="36002" y="3882855"/>
                  <a:pt x="27943" y="3890914"/>
                  <a:pt x="18002" y="3890914"/>
                </a:cubicBezTo>
                <a:cubicBezTo>
                  <a:pt x="8061" y="3890914"/>
                  <a:pt x="2" y="3882855"/>
                  <a:pt x="2" y="3872914"/>
                </a:cubicBezTo>
                <a:cubicBezTo>
                  <a:pt x="2" y="3862973"/>
                  <a:pt x="8061" y="3854914"/>
                  <a:pt x="18002" y="3854914"/>
                </a:cubicBezTo>
                <a:close/>
                <a:moveTo>
                  <a:pt x="11993240" y="3533671"/>
                </a:moveTo>
                <a:cubicBezTo>
                  <a:pt x="12003181" y="3533671"/>
                  <a:pt x="12011240" y="3541730"/>
                  <a:pt x="12011240" y="3551671"/>
                </a:cubicBezTo>
                <a:cubicBezTo>
                  <a:pt x="12011240" y="3561612"/>
                  <a:pt x="12003181" y="3569671"/>
                  <a:pt x="11993240" y="3569671"/>
                </a:cubicBezTo>
                <a:cubicBezTo>
                  <a:pt x="11983299" y="3569671"/>
                  <a:pt x="11975240" y="3561612"/>
                  <a:pt x="11975240" y="3551671"/>
                </a:cubicBezTo>
                <a:cubicBezTo>
                  <a:pt x="11975240" y="3541730"/>
                  <a:pt x="11983299" y="3533671"/>
                  <a:pt x="11993240" y="3533671"/>
                </a:cubicBezTo>
                <a:close/>
                <a:moveTo>
                  <a:pt x="11641015" y="3533671"/>
                </a:moveTo>
                <a:cubicBezTo>
                  <a:pt x="11650956" y="3533671"/>
                  <a:pt x="11659015" y="3541730"/>
                  <a:pt x="11659015" y="3551671"/>
                </a:cubicBezTo>
                <a:cubicBezTo>
                  <a:pt x="11659015" y="3561612"/>
                  <a:pt x="11650956" y="3569671"/>
                  <a:pt x="11641015" y="3569671"/>
                </a:cubicBezTo>
                <a:cubicBezTo>
                  <a:pt x="11631074" y="3569671"/>
                  <a:pt x="11623015" y="3561612"/>
                  <a:pt x="11623015" y="3551671"/>
                </a:cubicBezTo>
                <a:cubicBezTo>
                  <a:pt x="11623015" y="3541730"/>
                  <a:pt x="11631074" y="3533671"/>
                  <a:pt x="11641015" y="3533671"/>
                </a:cubicBezTo>
                <a:close/>
                <a:moveTo>
                  <a:pt x="11288799" y="3533671"/>
                </a:moveTo>
                <a:cubicBezTo>
                  <a:pt x="11298740" y="3533671"/>
                  <a:pt x="11306799" y="3541730"/>
                  <a:pt x="11306799" y="3551671"/>
                </a:cubicBezTo>
                <a:cubicBezTo>
                  <a:pt x="11306799" y="3561612"/>
                  <a:pt x="11298740" y="3569671"/>
                  <a:pt x="11288799" y="3569671"/>
                </a:cubicBezTo>
                <a:cubicBezTo>
                  <a:pt x="11278858" y="3569671"/>
                  <a:pt x="11270799" y="3561612"/>
                  <a:pt x="11270799" y="3551671"/>
                </a:cubicBezTo>
                <a:cubicBezTo>
                  <a:pt x="11270799" y="3541730"/>
                  <a:pt x="11278858" y="3533671"/>
                  <a:pt x="11288799" y="3533671"/>
                </a:cubicBezTo>
                <a:close/>
                <a:moveTo>
                  <a:pt x="10936583" y="3533671"/>
                </a:moveTo>
                <a:cubicBezTo>
                  <a:pt x="10946524" y="3533671"/>
                  <a:pt x="10954583" y="3541730"/>
                  <a:pt x="10954583" y="3551671"/>
                </a:cubicBezTo>
                <a:cubicBezTo>
                  <a:pt x="10954583" y="3561612"/>
                  <a:pt x="10946524" y="3569671"/>
                  <a:pt x="10936583" y="3569671"/>
                </a:cubicBezTo>
                <a:cubicBezTo>
                  <a:pt x="10926642" y="3569671"/>
                  <a:pt x="10918583" y="3561612"/>
                  <a:pt x="10918583" y="3551671"/>
                </a:cubicBezTo>
                <a:cubicBezTo>
                  <a:pt x="10918583" y="3541730"/>
                  <a:pt x="10926642" y="3533671"/>
                  <a:pt x="10936583" y="3533671"/>
                </a:cubicBezTo>
                <a:close/>
                <a:moveTo>
                  <a:pt x="10584367" y="3533671"/>
                </a:moveTo>
                <a:cubicBezTo>
                  <a:pt x="10594308" y="3533671"/>
                  <a:pt x="10602367" y="3541730"/>
                  <a:pt x="10602367" y="3551671"/>
                </a:cubicBezTo>
                <a:cubicBezTo>
                  <a:pt x="10602367" y="3561612"/>
                  <a:pt x="10594308" y="3569671"/>
                  <a:pt x="10584367" y="3569671"/>
                </a:cubicBezTo>
                <a:cubicBezTo>
                  <a:pt x="10574426" y="3569671"/>
                  <a:pt x="10566367" y="3561612"/>
                  <a:pt x="10566367" y="3551671"/>
                </a:cubicBezTo>
                <a:cubicBezTo>
                  <a:pt x="10566367" y="3541730"/>
                  <a:pt x="10574426" y="3533671"/>
                  <a:pt x="10584367" y="3533671"/>
                </a:cubicBezTo>
                <a:close/>
                <a:moveTo>
                  <a:pt x="10232151" y="3533671"/>
                </a:moveTo>
                <a:cubicBezTo>
                  <a:pt x="10242092" y="3533671"/>
                  <a:pt x="10250151" y="3541730"/>
                  <a:pt x="10250151" y="3551671"/>
                </a:cubicBezTo>
                <a:cubicBezTo>
                  <a:pt x="10250151" y="3561612"/>
                  <a:pt x="10242092" y="3569671"/>
                  <a:pt x="10232151" y="3569671"/>
                </a:cubicBezTo>
                <a:cubicBezTo>
                  <a:pt x="10222210" y="3569671"/>
                  <a:pt x="10214151" y="3561612"/>
                  <a:pt x="10214151" y="3551671"/>
                </a:cubicBezTo>
                <a:cubicBezTo>
                  <a:pt x="10214151" y="3541730"/>
                  <a:pt x="10222210" y="3533671"/>
                  <a:pt x="10232151" y="3533671"/>
                </a:cubicBezTo>
                <a:close/>
                <a:moveTo>
                  <a:pt x="9879935" y="3533671"/>
                </a:moveTo>
                <a:cubicBezTo>
                  <a:pt x="9889876" y="3533671"/>
                  <a:pt x="9897935" y="3541730"/>
                  <a:pt x="9897935" y="3551671"/>
                </a:cubicBezTo>
                <a:cubicBezTo>
                  <a:pt x="9897935" y="3561612"/>
                  <a:pt x="9889876" y="3569671"/>
                  <a:pt x="9879935" y="3569671"/>
                </a:cubicBezTo>
                <a:cubicBezTo>
                  <a:pt x="9869994" y="3569671"/>
                  <a:pt x="9861935" y="3561612"/>
                  <a:pt x="9861935" y="3551671"/>
                </a:cubicBezTo>
                <a:cubicBezTo>
                  <a:pt x="9861935" y="3541730"/>
                  <a:pt x="9869994" y="3533671"/>
                  <a:pt x="9879935" y="3533671"/>
                </a:cubicBezTo>
                <a:close/>
                <a:moveTo>
                  <a:pt x="9527719" y="3533671"/>
                </a:moveTo>
                <a:cubicBezTo>
                  <a:pt x="9537660" y="3533671"/>
                  <a:pt x="9545719" y="3541730"/>
                  <a:pt x="9545719" y="3551671"/>
                </a:cubicBezTo>
                <a:cubicBezTo>
                  <a:pt x="9545719" y="3561612"/>
                  <a:pt x="9537660" y="3569671"/>
                  <a:pt x="9527719" y="3569671"/>
                </a:cubicBezTo>
                <a:cubicBezTo>
                  <a:pt x="9517778" y="3569671"/>
                  <a:pt x="9509719" y="3561612"/>
                  <a:pt x="9509719" y="3551671"/>
                </a:cubicBezTo>
                <a:cubicBezTo>
                  <a:pt x="9509719" y="3541730"/>
                  <a:pt x="9517778" y="3533671"/>
                  <a:pt x="9527719" y="3533671"/>
                </a:cubicBezTo>
                <a:close/>
                <a:moveTo>
                  <a:pt x="9175503" y="3533671"/>
                </a:moveTo>
                <a:cubicBezTo>
                  <a:pt x="9185444" y="3533671"/>
                  <a:pt x="9193503" y="3541730"/>
                  <a:pt x="9193503" y="3551671"/>
                </a:cubicBezTo>
                <a:cubicBezTo>
                  <a:pt x="9193503" y="3561612"/>
                  <a:pt x="9185444" y="3569671"/>
                  <a:pt x="9175503" y="3569671"/>
                </a:cubicBezTo>
                <a:cubicBezTo>
                  <a:pt x="9165562" y="3569671"/>
                  <a:pt x="9157503" y="3561612"/>
                  <a:pt x="9157503" y="3551671"/>
                </a:cubicBezTo>
                <a:cubicBezTo>
                  <a:pt x="9157503" y="3541730"/>
                  <a:pt x="9165562" y="3533671"/>
                  <a:pt x="9175503" y="3533671"/>
                </a:cubicBezTo>
                <a:close/>
                <a:moveTo>
                  <a:pt x="8823287" y="3533671"/>
                </a:moveTo>
                <a:cubicBezTo>
                  <a:pt x="8833228" y="3533671"/>
                  <a:pt x="8841287" y="3541730"/>
                  <a:pt x="8841287" y="3551671"/>
                </a:cubicBezTo>
                <a:cubicBezTo>
                  <a:pt x="8841287" y="3561612"/>
                  <a:pt x="8833228" y="3569671"/>
                  <a:pt x="8823287" y="3569671"/>
                </a:cubicBezTo>
                <a:cubicBezTo>
                  <a:pt x="8813346" y="3569671"/>
                  <a:pt x="8805287" y="3561612"/>
                  <a:pt x="8805287" y="3551671"/>
                </a:cubicBezTo>
                <a:cubicBezTo>
                  <a:pt x="8805287" y="3541730"/>
                  <a:pt x="8813346" y="3533671"/>
                  <a:pt x="8823287" y="3533671"/>
                </a:cubicBezTo>
                <a:close/>
                <a:moveTo>
                  <a:pt x="8471071" y="3533671"/>
                </a:moveTo>
                <a:cubicBezTo>
                  <a:pt x="8481012" y="3533671"/>
                  <a:pt x="8489071" y="3541730"/>
                  <a:pt x="8489071" y="3551671"/>
                </a:cubicBezTo>
                <a:cubicBezTo>
                  <a:pt x="8489071" y="3561612"/>
                  <a:pt x="8481012" y="3569671"/>
                  <a:pt x="8471071" y="3569671"/>
                </a:cubicBezTo>
                <a:cubicBezTo>
                  <a:pt x="8461130" y="3569671"/>
                  <a:pt x="8453071" y="3561612"/>
                  <a:pt x="8453071" y="3551671"/>
                </a:cubicBezTo>
                <a:cubicBezTo>
                  <a:pt x="8453071" y="3541730"/>
                  <a:pt x="8461130" y="3533671"/>
                  <a:pt x="8471071" y="3533671"/>
                </a:cubicBezTo>
                <a:close/>
                <a:moveTo>
                  <a:pt x="8118855" y="3533671"/>
                </a:moveTo>
                <a:cubicBezTo>
                  <a:pt x="8128796" y="3533671"/>
                  <a:pt x="8136855" y="3541730"/>
                  <a:pt x="8136855" y="3551671"/>
                </a:cubicBezTo>
                <a:cubicBezTo>
                  <a:pt x="8136855" y="3561612"/>
                  <a:pt x="8128796" y="3569671"/>
                  <a:pt x="8118855" y="3569671"/>
                </a:cubicBezTo>
                <a:cubicBezTo>
                  <a:pt x="8108914" y="3569671"/>
                  <a:pt x="8100855" y="3561612"/>
                  <a:pt x="8100855" y="3551671"/>
                </a:cubicBezTo>
                <a:cubicBezTo>
                  <a:pt x="8100855" y="3541730"/>
                  <a:pt x="8108914" y="3533671"/>
                  <a:pt x="8118855" y="3533671"/>
                </a:cubicBezTo>
                <a:close/>
                <a:moveTo>
                  <a:pt x="7766639" y="3533671"/>
                </a:moveTo>
                <a:cubicBezTo>
                  <a:pt x="7776580" y="3533671"/>
                  <a:pt x="7784639" y="3541730"/>
                  <a:pt x="7784639" y="3551671"/>
                </a:cubicBezTo>
                <a:cubicBezTo>
                  <a:pt x="7784639" y="3561612"/>
                  <a:pt x="7776580" y="3569671"/>
                  <a:pt x="7766639" y="3569671"/>
                </a:cubicBezTo>
                <a:cubicBezTo>
                  <a:pt x="7756698" y="3569671"/>
                  <a:pt x="7748639" y="3561612"/>
                  <a:pt x="7748639" y="3551671"/>
                </a:cubicBezTo>
                <a:cubicBezTo>
                  <a:pt x="7748639" y="3541730"/>
                  <a:pt x="7756698" y="3533671"/>
                  <a:pt x="7766639" y="3533671"/>
                </a:cubicBezTo>
                <a:close/>
                <a:moveTo>
                  <a:pt x="7414423" y="3533671"/>
                </a:moveTo>
                <a:cubicBezTo>
                  <a:pt x="7424364" y="3533671"/>
                  <a:pt x="7432423" y="3541730"/>
                  <a:pt x="7432423" y="3551671"/>
                </a:cubicBezTo>
                <a:cubicBezTo>
                  <a:pt x="7432423" y="3561612"/>
                  <a:pt x="7424364" y="3569671"/>
                  <a:pt x="7414423" y="3569671"/>
                </a:cubicBezTo>
                <a:cubicBezTo>
                  <a:pt x="7404482" y="3569671"/>
                  <a:pt x="7396423" y="3561612"/>
                  <a:pt x="7396423" y="3551671"/>
                </a:cubicBezTo>
                <a:cubicBezTo>
                  <a:pt x="7396423" y="3541730"/>
                  <a:pt x="7404482" y="3533671"/>
                  <a:pt x="7414423" y="3533671"/>
                </a:cubicBezTo>
                <a:close/>
                <a:moveTo>
                  <a:pt x="7062207" y="3533671"/>
                </a:moveTo>
                <a:cubicBezTo>
                  <a:pt x="7072148" y="3533671"/>
                  <a:pt x="7080207" y="3541730"/>
                  <a:pt x="7080207" y="3551671"/>
                </a:cubicBezTo>
                <a:cubicBezTo>
                  <a:pt x="7080207" y="3561612"/>
                  <a:pt x="7072148" y="3569671"/>
                  <a:pt x="7062207" y="3569671"/>
                </a:cubicBezTo>
                <a:cubicBezTo>
                  <a:pt x="7052266" y="3569671"/>
                  <a:pt x="7044207" y="3561612"/>
                  <a:pt x="7044207" y="3551671"/>
                </a:cubicBezTo>
                <a:cubicBezTo>
                  <a:pt x="7044207" y="3541730"/>
                  <a:pt x="7052266" y="3533671"/>
                  <a:pt x="7062207" y="3533671"/>
                </a:cubicBezTo>
                <a:close/>
                <a:moveTo>
                  <a:pt x="6709991" y="3533671"/>
                </a:moveTo>
                <a:cubicBezTo>
                  <a:pt x="6719932" y="3533671"/>
                  <a:pt x="6727991" y="3541730"/>
                  <a:pt x="6727991" y="3551671"/>
                </a:cubicBezTo>
                <a:cubicBezTo>
                  <a:pt x="6727991" y="3561612"/>
                  <a:pt x="6719932" y="3569671"/>
                  <a:pt x="6709991" y="3569671"/>
                </a:cubicBezTo>
                <a:cubicBezTo>
                  <a:pt x="6700050" y="3569671"/>
                  <a:pt x="6691991" y="3561612"/>
                  <a:pt x="6691991" y="3551671"/>
                </a:cubicBezTo>
                <a:cubicBezTo>
                  <a:pt x="6691991" y="3541730"/>
                  <a:pt x="6700050" y="3533671"/>
                  <a:pt x="6709991" y="3533671"/>
                </a:cubicBezTo>
                <a:close/>
                <a:moveTo>
                  <a:pt x="6357775" y="3533671"/>
                </a:moveTo>
                <a:cubicBezTo>
                  <a:pt x="6367716" y="3533671"/>
                  <a:pt x="6375775" y="3541730"/>
                  <a:pt x="6375775" y="3551671"/>
                </a:cubicBezTo>
                <a:cubicBezTo>
                  <a:pt x="6375775" y="3561612"/>
                  <a:pt x="6367716" y="3569671"/>
                  <a:pt x="6357775" y="3569671"/>
                </a:cubicBezTo>
                <a:cubicBezTo>
                  <a:pt x="6347834" y="3569671"/>
                  <a:pt x="6339775" y="3561612"/>
                  <a:pt x="6339775" y="3551671"/>
                </a:cubicBezTo>
                <a:cubicBezTo>
                  <a:pt x="6339775" y="3541730"/>
                  <a:pt x="6347834" y="3533671"/>
                  <a:pt x="6357775" y="3533671"/>
                </a:cubicBezTo>
                <a:close/>
                <a:moveTo>
                  <a:pt x="6005562" y="3533671"/>
                </a:moveTo>
                <a:cubicBezTo>
                  <a:pt x="6015500" y="3533671"/>
                  <a:pt x="6023559" y="3541730"/>
                  <a:pt x="6023559" y="3551671"/>
                </a:cubicBezTo>
                <a:cubicBezTo>
                  <a:pt x="6023559" y="3561612"/>
                  <a:pt x="6015500" y="3569671"/>
                  <a:pt x="6005562" y="3569671"/>
                </a:cubicBezTo>
                <a:cubicBezTo>
                  <a:pt x="5995620" y="3569671"/>
                  <a:pt x="5987561" y="3561612"/>
                  <a:pt x="5987561" y="3551671"/>
                </a:cubicBezTo>
                <a:cubicBezTo>
                  <a:pt x="5987561" y="3541730"/>
                  <a:pt x="5995620" y="3533671"/>
                  <a:pt x="6005562" y="3533671"/>
                </a:cubicBezTo>
                <a:close/>
                <a:moveTo>
                  <a:pt x="5653360" y="3533671"/>
                </a:moveTo>
                <a:cubicBezTo>
                  <a:pt x="5663301" y="3533671"/>
                  <a:pt x="5671359" y="3541730"/>
                  <a:pt x="5671359" y="3551671"/>
                </a:cubicBezTo>
                <a:cubicBezTo>
                  <a:pt x="5671359" y="3561612"/>
                  <a:pt x="5663301" y="3569671"/>
                  <a:pt x="5653360" y="3569671"/>
                </a:cubicBezTo>
                <a:cubicBezTo>
                  <a:pt x="5643420" y="3569671"/>
                  <a:pt x="5635361" y="3561612"/>
                  <a:pt x="5635361" y="3551671"/>
                </a:cubicBezTo>
                <a:cubicBezTo>
                  <a:pt x="5635361" y="3541730"/>
                  <a:pt x="5643420" y="3533671"/>
                  <a:pt x="5653360" y="3533671"/>
                </a:cubicBezTo>
                <a:close/>
                <a:moveTo>
                  <a:pt x="5301162" y="3533671"/>
                </a:moveTo>
                <a:cubicBezTo>
                  <a:pt x="5311103" y="3533671"/>
                  <a:pt x="5319162" y="3541730"/>
                  <a:pt x="5319162" y="3551671"/>
                </a:cubicBezTo>
                <a:cubicBezTo>
                  <a:pt x="5319162" y="3561612"/>
                  <a:pt x="5311103" y="3569671"/>
                  <a:pt x="5301162" y="3569671"/>
                </a:cubicBezTo>
                <a:cubicBezTo>
                  <a:pt x="5291218" y="3569671"/>
                  <a:pt x="5283159" y="3561612"/>
                  <a:pt x="5283159" y="3551671"/>
                </a:cubicBezTo>
                <a:cubicBezTo>
                  <a:pt x="5283159" y="3541730"/>
                  <a:pt x="5291218" y="3533671"/>
                  <a:pt x="5301162" y="3533671"/>
                </a:cubicBezTo>
                <a:close/>
                <a:moveTo>
                  <a:pt x="4948953" y="3533671"/>
                </a:moveTo>
                <a:cubicBezTo>
                  <a:pt x="4958892" y="3533671"/>
                  <a:pt x="4966948" y="3541730"/>
                  <a:pt x="4966948" y="3551671"/>
                </a:cubicBezTo>
                <a:cubicBezTo>
                  <a:pt x="4966948" y="3561612"/>
                  <a:pt x="4958892" y="3569671"/>
                  <a:pt x="4948953" y="3569671"/>
                </a:cubicBezTo>
                <a:cubicBezTo>
                  <a:pt x="4939015" y="3569671"/>
                  <a:pt x="4930958" y="3561612"/>
                  <a:pt x="4930958" y="3551671"/>
                </a:cubicBezTo>
                <a:cubicBezTo>
                  <a:pt x="4930958" y="3541730"/>
                  <a:pt x="4939015" y="3533671"/>
                  <a:pt x="4948953" y="3533671"/>
                </a:cubicBezTo>
                <a:close/>
                <a:moveTo>
                  <a:pt x="4596736" y="3533671"/>
                </a:moveTo>
                <a:cubicBezTo>
                  <a:pt x="4606678" y="3533671"/>
                  <a:pt x="4614736" y="3541730"/>
                  <a:pt x="4614736" y="3551671"/>
                </a:cubicBezTo>
                <a:cubicBezTo>
                  <a:pt x="4614736" y="3561612"/>
                  <a:pt x="4606678" y="3569671"/>
                  <a:pt x="4596736" y="3569671"/>
                </a:cubicBezTo>
                <a:cubicBezTo>
                  <a:pt x="4586792" y="3569671"/>
                  <a:pt x="4578732" y="3561612"/>
                  <a:pt x="4578732" y="3551671"/>
                </a:cubicBezTo>
                <a:cubicBezTo>
                  <a:pt x="4578732" y="3541730"/>
                  <a:pt x="4586792" y="3533671"/>
                  <a:pt x="4596736" y="3533671"/>
                </a:cubicBezTo>
                <a:close/>
                <a:moveTo>
                  <a:pt x="4244510" y="3533671"/>
                </a:moveTo>
                <a:cubicBezTo>
                  <a:pt x="4254452" y="3533671"/>
                  <a:pt x="4262512" y="3541730"/>
                  <a:pt x="4262512" y="3551671"/>
                </a:cubicBezTo>
                <a:cubicBezTo>
                  <a:pt x="4262512" y="3561612"/>
                  <a:pt x="4254452" y="3569671"/>
                  <a:pt x="4244510" y="3569671"/>
                </a:cubicBezTo>
                <a:cubicBezTo>
                  <a:pt x="4234568" y="3569671"/>
                  <a:pt x="4226508" y="3561612"/>
                  <a:pt x="4226508" y="3551671"/>
                </a:cubicBezTo>
                <a:cubicBezTo>
                  <a:pt x="4226508" y="3541730"/>
                  <a:pt x="4234568" y="3533671"/>
                  <a:pt x="4244510" y="3533671"/>
                </a:cubicBezTo>
                <a:close/>
                <a:moveTo>
                  <a:pt x="3892358" y="3533671"/>
                </a:moveTo>
                <a:cubicBezTo>
                  <a:pt x="3902300" y="3533671"/>
                  <a:pt x="3910360" y="3541730"/>
                  <a:pt x="3910360" y="3551671"/>
                </a:cubicBezTo>
                <a:cubicBezTo>
                  <a:pt x="3910360" y="3561612"/>
                  <a:pt x="3902300" y="3569671"/>
                  <a:pt x="3892358" y="3569671"/>
                </a:cubicBezTo>
                <a:cubicBezTo>
                  <a:pt x="3882416" y="3569671"/>
                  <a:pt x="3874356" y="3561612"/>
                  <a:pt x="3874356" y="3551671"/>
                </a:cubicBezTo>
                <a:cubicBezTo>
                  <a:pt x="3874356" y="3541730"/>
                  <a:pt x="3882416" y="3533671"/>
                  <a:pt x="3892358" y="3533671"/>
                </a:cubicBezTo>
                <a:close/>
                <a:moveTo>
                  <a:pt x="3540109" y="3533671"/>
                </a:moveTo>
                <a:cubicBezTo>
                  <a:pt x="3550049" y="3533671"/>
                  <a:pt x="3558107" y="3541730"/>
                  <a:pt x="3558107" y="3551671"/>
                </a:cubicBezTo>
                <a:cubicBezTo>
                  <a:pt x="3558107" y="3561612"/>
                  <a:pt x="3550049" y="3569671"/>
                  <a:pt x="3540109" y="3569671"/>
                </a:cubicBezTo>
                <a:cubicBezTo>
                  <a:pt x="3530170" y="3569671"/>
                  <a:pt x="3522112" y="3561612"/>
                  <a:pt x="3522112" y="3551671"/>
                </a:cubicBezTo>
                <a:cubicBezTo>
                  <a:pt x="3522112" y="3541730"/>
                  <a:pt x="3530170" y="3533671"/>
                  <a:pt x="3540109" y="3533671"/>
                </a:cubicBezTo>
                <a:close/>
                <a:moveTo>
                  <a:pt x="3187942" y="3533671"/>
                </a:moveTo>
                <a:cubicBezTo>
                  <a:pt x="3197881" y="3533671"/>
                  <a:pt x="3205939" y="3541730"/>
                  <a:pt x="3205939" y="3551671"/>
                </a:cubicBezTo>
                <a:cubicBezTo>
                  <a:pt x="3205939" y="3561612"/>
                  <a:pt x="3197881" y="3569671"/>
                  <a:pt x="3187942" y="3569671"/>
                </a:cubicBezTo>
                <a:cubicBezTo>
                  <a:pt x="3178003" y="3569671"/>
                  <a:pt x="3169942" y="3561612"/>
                  <a:pt x="3169942" y="3551671"/>
                </a:cubicBezTo>
                <a:cubicBezTo>
                  <a:pt x="3169942" y="3541730"/>
                  <a:pt x="3178003" y="3533671"/>
                  <a:pt x="3187942" y="3533671"/>
                </a:cubicBezTo>
                <a:close/>
                <a:moveTo>
                  <a:pt x="2835722" y="3533671"/>
                </a:moveTo>
                <a:cubicBezTo>
                  <a:pt x="2845665" y="3533671"/>
                  <a:pt x="2853724" y="3541730"/>
                  <a:pt x="2853724" y="3551671"/>
                </a:cubicBezTo>
                <a:cubicBezTo>
                  <a:pt x="2853724" y="3561612"/>
                  <a:pt x="2845665" y="3569671"/>
                  <a:pt x="2835722" y="3569671"/>
                </a:cubicBezTo>
                <a:cubicBezTo>
                  <a:pt x="2825783" y="3569671"/>
                  <a:pt x="2817722" y="3561612"/>
                  <a:pt x="2817722" y="3551671"/>
                </a:cubicBezTo>
                <a:cubicBezTo>
                  <a:pt x="2817722" y="3541730"/>
                  <a:pt x="2825783" y="3533671"/>
                  <a:pt x="2835722" y="3533671"/>
                </a:cubicBezTo>
                <a:close/>
                <a:moveTo>
                  <a:pt x="2483515" y="3533671"/>
                </a:moveTo>
                <a:cubicBezTo>
                  <a:pt x="2493453" y="3533671"/>
                  <a:pt x="2501514" y="3541730"/>
                  <a:pt x="2501514" y="3551671"/>
                </a:cubicBezTo>
                <a:cubicBezTo>
                  <a:pt x="2501514" y="3561612"/>
                  <a:pt x="2493453" y="3569671"/>
                  <a:pt x="2483515" y="3569671"/>
                </a:cubicBezTo>
                <a:cubicBezTo>
                  <a:pt x="2473573" y="3569671"/>
                  <a:pt x="2465511" y="3561612"/>
                  <a:pt x="2465511" y="3551671"/>
                </a:cubicBezTo>
                <a:cubicBezTo>
                  <a:pt x="2465511" y="3541730"/>
                  <a:pt x="2473573" y="3533671"/>
                  <a:pt x="2483515" y="3533671"/>
                </a:cubicBezTo>
                <a:close/>
                <a:moveTo>
                  <a:pt x="2131304" y="3533671"/>
                </a:moveTo>
                <a:cubicBezTo>
                  <a:pt x="2141245" y="3533671"/>
                  <a:pt x="2149303" y="3541730"/>
                  <a:pt x="2149303" y="3551671"/>
                </a:cubicBezTo>
                <a:cubicBezTo>
                  <a:pt x="2149303" y="3561612"/>
                  <a:pt x="2141245" y="3569671"/>
                  <a:pt x="2131304" y="3569671"/>
                </a:cubicBezTo>
                <a:cubicBezTo>
                  <a:pt x="2121366" y="3569671"/>
                  <a:pt x="2113307" y="3561612"/>
                  <a:pt x="2113307" y="3551671"/>
                </a:cubicBezTo>
                <a:cubicBezTo>
                  <a:pt x="2113307" y="3541730"/>
                  <a:pt x="2121366" y="3533671"/>
                  <a:pt x="2131304" y="3533671"/>
                </a:cubicBezTo>
                <a:close/>
                <a:moveTo>
                  <a:pt x="1779086" y="3533671"/>
                </a:moveTo>
                <a:cubicBezTo>
                  <a:pt x="1789025" y="3533671"/>
                  <a:pt x="1797085" y="3541730"/>
                  <a:pt x="1797085" y="3551671"/>
                </a:cubicBezTo>
                <a:cubicBezTo>
                  <a:pt x="1797085" y="3561612"/>
                  <a:pt x="1789025" y="3569671"/>
                  <a:pt x="1779086" y="3569671"/>
                </a:cubicBezTo>
                <a:cubicBezTo>
                  <a:pt x="1769143" y="3569671"/>
                  <a:pt x="1761085" y="3561612"/>
                  <a:pt x="1761085" y="3551671"/>
                </a:cubicBezTo>
                <a:cubicBezTo>
                  <a:pt x="1761085" y="3541730"/>
                  <a:pt x="1769143" y="3533671"/>
                  <a:pt x="1779086" y="3533671"/>
                </a:cubicBezTo>
                <a:close/>
                <a:moveTo>
                  <a:pt x="1426868" y="3533671"/>
                </a:moveTo>
                <a:cubicBezTo>
                  <a:pt x="1436809" y="3533671"/>
                  <a:pt x="1444868" y="3541730"/>
                  <a:pt x="1444868" y="3551671"/>
                </a:cubicBezTo>
                <a:cubicBezTo>
                  <a:pt x="1444868" y="3561612"/>
                  <a:pt x="1436809" y="3569671"/>
                  <a:pt x="1426868" y="3569671"/>
                </a:cubicBezTo>
                <a:cubicBezTo>
                  <a:pt x="1416927" y="3569671"/>
                  <a:pt x="1408868" y="3561612"/>
                  <a:pt x="1408868" y="3551671"/>
                </a:cubicBezTo>
                <a:cubicBezTo>
                  <a:pt x="1408868" y="3541730"/>
                  <a:pt x="1416927" y="3533671"/>
                  <a:pt x="1426868" y="3533671"/>
                </a:cubicBezTo>
                <a:close/>
                <a:moveTo>
                  <a:pt x="1074652" y="3533671"/>
                </a:moveTo>
                <a:cubicBezTo>
                  <a:pt x="1084593" y="3533671"/>
                  <a:pt x="1092652" y="3541730"/>
                  <a:pt x="1092652" y="3551671"/>
                </a:cubicBezTo>
                <a:cubicBezTo>
                  <a:pt x="1092652" y="3561612"/>
                  <a:pt x="1084593" y="3569671"/>
                  <a:pt x="1074652" y="3569671"/>
                </a:cubicBezTo>
                <a:cubicBezTo>
                  <a:pt x="1064711" y="3569671"/>
                  <a:pt x="1056652" y="3561612"/>
                  <a:pt x="1056652" y="3551671"/>
                </a:cubicBezTo>
                <a:cubicBezTo>
                  <a:pt x="1056652" y="3541730"/>
                  <a:pt x="1064711" y="3533671"/>
                  <a:pt x="1074652" y="3533671"/>
                </a:cubicBezTo>
                <a:close/>
                <a:moveTo>
                  <a:pt x="722435" y="3533671"/>
                </a:moveTo>
                <a:cubicBezTo>
                  <a:pt x="732376" y="3533671"/>
                  <a:pt x="740435" y="3541730"/>
                  <a:pt x="740435" y="3551671"/>
                </a:cubicBezTo>
                <a:cubicBezTo>
                  <a:pt x="740435" y="3561612"/>
                  <a:pt x="732376" y="3569671"/>
                  <a:pt x="722435" y="3569671"/>
                </a:cubicBezTo>
                <a:cubicBezTo>
                  <a:pt x="712495" y="3569671"/>
                  <a:pt x="704436" y="3561612"/>
                  <a:pt x="704436" y="3551671"/>
                </a:cubicBezTo>
                <a:cubicBezTo>
                  <a:pt x="704436" y="3541730"/>
                  <a:pt x="712495" y="3533671"/>
                  <a:pt x="722435" y="3533671"/>
                </a:cubicBezTo>
                <a:close/>
                <a:moveTo>
                  <a:pt x="370219" y="3533671"/>
                </a:moveTo>
                <a:cubicBezTo>
                  <a:pt x="380160" y="3533671"/>
                  <a:pt x="388219" y="3541730"/>
                  <a:pt x="388219" y="3551671"/>
                </a:cubicBezTo>
                <a:cubicBezTo>
                  <a:pt x="388219" y="3561612"/>
                  <a:pt x="380160" y="3569671"/>
                  <a:pt x="370219" y="3569671"/>
                </a:cubicBezTo>
                <a:cubicBezTo>
                  <a:pt x="360278" y="3569671"/>
                  <a:pt x="352219" y="3561612"/>
                  <a:pt x="352219" y="3551671"/>
                </a:cubicBezTo>
                <a:cubicBezTo>
                  <a:pt x="352219" y="3541730"/>
                  <a:pt x="360278" y="3533671"/>
                  <a:pt x="370219" y="3533671"/>
                </a:cubicBezTo>
                <a:close/>
                <a:moveTo>
                  <a:pt x="18002" y="3533671"/>
                </a:moveTo>
                <a:cubicBezTo>
                  <a:pt x="27943" y="3533671"/>
                  <a:pt x="36002" y="3541730"/>
                  <a:pt x="36002" y="3551671"/>
                </a:cubicBezTo>
                <a:cubicBezTo>
                  <a:pt x="36002" y="3561612"/>
                  <a:pt x="27943" y="3569671"/>
                  <a:pt x="18002" y="3569671"/>
                </a:cubicBezTo>
                <a:cubicBezTo>
                  <a:pt x="8062" y="3569671"/>
                  <a:pt x="3" y="3561612"/>
                  <a:pt x="3" y="3551671"/>
                </a:cubicBezTo>
                <a:cubicBezTo>
                  <a:pt x="3" y="3541730"/>
                  <a:pt x="8062" y="3533671"/>
                  <a:pt x="18002" y="3533671"/>
                </a:cubicBezTo>
                <a:close/>
                <a:moveTo>
                  <a:pt x="1779086" y="3212494"/>
                </a:moveTo>
                <a:cubicBezTo>
                  <a:pt x="1789025" y="3212494"/>
                  <a:pt x="1797085" y="3220558"/>
                  <a:pt x="1797085" y="3230494"/>
                </a:cubicBezTo>
                <a:cubicBezTo>
                  <a:pt x="1797085" y="3240432"/>
                  <a:pt x="1789025" y="3248488"/>
                  <a:pt x="1779086" y="3248488"/>
                </a:cubicBezTo>
                <a:cubicBezTo>
                  <a:pt x="1769144" y="3248488"/>
                  <a:pt x="1761085" y="3240432"/>
                  <a:pt x="1761085" y="3230494"/>
                </a:cubicBezTo>
                <a:cubicBezTo>
                  <a:pt x="1761085" y="3220558"/>
                  <a:pt x="1769144" y="3212494"/>
                  <a:pt x="1779086" y="3212494"/>
                </a:cubicBezTo>
                <a:close/>
                <a:moveTo>
                  <a:pt x="1426868" y="3212494"/>
                </a:moveTo>
                <a:cubicBezTo>
                  <a:pt x="1436809" y="3212494"/>
                  <a:pt x="1444868" y="3220555"/>
                  <a:pt x="1444868" y="3230493"/>
                </a:cubicBezTo>
                <a:cubicBezTo>
                  <a:pt x="1444868" y="3240431"/>
                  <a:pt x="1436809" y="3248487"/>
                  <a:pt x="1426868" y="3248487"/>
                </a:cubicBezTo>
                <a:cubicBezTo>
                  <a:pt x="1416927" y="3248487"/>
                  <a:pt x="1408868" y="3240431"/>
                  <a:pt x="1408868" y="3230493"/>
                </a:cubicBezTo>
                <a:cubicBezTo>
                  <a:pt x="1408868" y="3220555"/>
                  <a:pt x="1416927" y="3212494"/>
                  <a:pt x="1426868" y="3212494"/>
                </a:cubicBezTo>
                <a:close/>
                <a:moveTo>
                  <a:pt x="1074652" y="3212491"/>
                </a:moveTo>
                <a:cubicBezTo>
                  <a:pt x="1084593" y="3212491"/>
                  <a:pt x="1092652" y="3220553"/>
                  <a:pt x="1092652" y="3230491"/>
                </a:cubicBezTo>
                <a:cubicBezTo>
                  <a:pt x="1092652" y="3240430"/>
                  <a:pt x="1084593" y="3248485"/>
                  <a:pt x="1074652" y="3248485"/>
                </a:cubicBezTo>
                <a:cubicBezTo>
                  <a:pt x="1064711" y="3248485"/>
                  <a:pt x="1056652" y="3240430"/>
                  <a:pt x="1056652" y="3230491"/>
                </a:cubicBezTo>
                <a:cubicBezTo>
                  <a:pt x="1056652" y="3220553"/>
                  <a:pt x="1064711" y="3212491"/>
                  <a:pt x="1074652" y="3212491"/>
                </a:cubicBezTo>
                <a:close/>
                <a:moveTo>
                  <a:pt x="722435" y="3212489"/>
                </a:moveTo>
                <a:cubicBezTo>
                  <a:pt x="732376" y="3212489"/>
                  <a:pt x="740435" y="3220550"/>
                  <a:pt x="740435" y="3230489"/>
                </a:cubicBezTo>
                <a:cubicBezTo>
                  <a:pt x="740435" y="3240428"/>
                  <a:pt x="732376" y="3248484"/>
                  <a:pt x="722435" y="3248484"/>
                </a:cubicBezTo>
                <a:cubicBezTo>
                  <a:pt x="712495" y="3248484"/>
                  <a:pt x="704436" y="3240428"/>
                  <a:pt x="704436" y="3230489"/>
                </a:cubicBezTo>
                <a:cubicBezTo>
                  <a:pt x="704436" y="3220550"/>
                  <a:pt x="712495" y="3212489"/>
                  <a:pt x="722435" y="3212489"/>
                </a:cubicBezTo>
                <a:close/>
                <a:moveTo>
                  <a:pt x="370219" y="3212487"/>
                </a:moveTo>
                <a:cubicBezTo>
                  <a:pt x="380160" y="3212487"/>
                  <a:pt x="388219" y="3220548"/>
                  <a:pt x="388219" y="3230487"/>
                </a:cubicBezTo>
                <a:cubicBezTo>
                  <a:pt x="388219" y="3240426"/>
                  <a:pt x="380160" y="3248482"/>
                  <a:pt x="370219" y="3248482"/>
                </a:cubicBezTo>
                <a:cubicBezTo>
                  <a:pt x="360278" y="3248482"/>
                  <a:pt x="352219" y="3240426"/>
                  <a:pt x="352219" y="3230487"/>
                </a:cubicBezTo>
                <a:cubicBezTo>
                  <a:pt x="352219" y="3220548"/>
                  <a:pt x="360278" y="3212487"/>
                  <a:pt x="370219" y="3212487"/>
                </a:cubicBezTo>
                <a:close/>
                <a:moveTo>
                  <a:pt x="18003" y="3212486"/>
                </a:moveTo>
                <a:cubicBezTo>
                  <a:pt x="27944" y="3212486"/>
                  <a:pt x="36003" y="3220545"/>
                  <a:pt x="36003" y="3230485"/>
                </a:cubicBezTo>
                <a:cubicBezTo>
                  <a:pt x="36003" y="3240424"/>
                  <a:pt x="27944" y="3248480"/>
                  <a:pt x="18003" y="3248480"/>
                </a:cubicBezTo>
                <a:cubicBezTo>
                  <a:pt x="8062" y="3248480"/>
                  <a:pt x="3" y="3240424"/>
                  <a:pt x="3" y="3230485"/>
                </a:cubicBezTo>
                <a:cubicBezTo>
                  <a:pt x="3" y="3220545"/>
                  <a:pt x="8062" y="3212486"/>
                  <a:pt x="18003" y="3212486"/>
                </a:cubicBezTo>
                <a:close/>
                <a:moveTo>
                  <a:pt x="2131304" y="3212484"/>
                </a:moveTo>
                <a:cubicBezTo>
                  <a:pt x="2141245" y="3212484"/>
                  <a:pt x="2149303" y="3220544"/>
                  <a:pt x="2149303" y="3230483"/>
                </a:cubicBezTo>
                <a:cubicBezTo>
                  <a:pt x="2149303" y="3240422"/>
                  <a:pt x="2141245" y="3248479"/>
                  <a:pt x="2131304" y="3248479"/>
                </a:cubicBezTo>
                <a:cubicBezTo>
                  <a:pt x="2121366" y="3248479"/>
                  <a:pt x="2113307" y="3240422"/>
                  <a:pt x="2113307" y="3230483"/>
                </a:cubicBezTo>
                <a:cubicBezTo>
                  <a:pt x="2113307" y="3220544"/>
                  <a:pt x="2121366" y="3212484"/>
                  <a:pt x="2131304" y="3212484"/>
                </a:cubicBezTo>
                <a:close/>
                <a:moveTo>
                  <a:pt x="2483515" y="3212482"/>
                </a:moveTo>
                <a:cubicBezTo>
                  <a:pt x="2493453" y="3212482"/>
                  <a:pt x="2501514" y="3220540"/>
                  <a:pt x="2501514" y="3230482"/>
                </a:cubicBezTo>
                <a:cubicBezTo>
                  <a:pt x="2501514" y="3240420"/>
                  <a:pt x="2493453" y="3248477"/>
                  <a:pt x="2483515" y="3248477"/>
                </a:cubicBezTo>
                <a:cubicBezTo>
                  <a:pt x="2473573" y="3248477"/>
                  <a:pt x="2465511" y="3240420"/>
                  <a:pt x="2465511" y="3230482"/>
                </a:cubicBezTo>
                <a:cubicBezTo>
                  <a:pt x="2465511" y="3220540"/>
                  <a:pt x="2473573" y="3212482"/>
                  <a:pt x="2483515" y="3212482"/>
                </a:cubicBezTo>
                <a:close/>
                <a:moveTo>
                  <a:pt x="2835722" y="3212480"/>
                </a:moveTo>
                <a:cubicBezTo>
                  <a:pt x="2845665" y="3212480"/>
                  <a:pt x="2853724" y="3220539"/>
                  <a:pt x="2853724" y="3230479"/>
                </a:cubicBezTo>
                <a:cubicBezTo>
                  <a:pt x="2853724" y="3240418"/>
                  <a:pt x="2845665" y="3248476"/>
                  <a:pt x="2835722" y="3248476"/>
                </a:cubicBezTo>
                <a:cubicBezTo>
                  <a:pt x="2825783" y="3248476"/>
                  <a:pt x="2817723" y="3240418"/>
                  <a:pt x="2817723" y="3230479"/>
                </a:cubicBezTo>
                <a:cubicBezTo>
                  <a:pt x="2817723" y="3220539"/>
                  <a:pt x="2825783" y="3212480"/>
                  <a:pt x="2835722" y="3212480"/>
                </a:cubicBezTo>
                <a:close/>
                <a:moveTo>
                  <a:pt x="4948953" y="3212478"/>
                </a:moveTo>
                <a:cubicBezTo>
                  <a:pt x="4958892" y="3212478"/>
                  <a:pt x="4966948" y="3220536"/>
                  <a:pt x="4966948" y="3230478"/>
                </a:cubicBezTo>
                <a:cubicBezTo>
                  <a:pt x="4966948" y="3240416"/>
                  <a:pt x="4958892" y="3248474"/>
                  <a:pt x="4948953" y="3248474"/>
                </a:cubicBezTo>
                <a:cubicBezTo>
                  <a:pt x="4939015" y="3248474"/>
                  <a:pt x="4930958" y="3240416"/>
                  <a:pt x="4930958" y="3230478"/>
                </a:cubicBezTo>
                <a:cubicBezTo>
                  <a:pt x="4930958" y="3220536"/>
                  <a:pt x="4939015" y="3212478"/>
                  <a:pt x="4948953" y="3212478"/>
                </a:cubicBezTo>
                <a:close/>
                <a:moveTo>
                  <a:pt x="4596736" y="3212476"/>
                </a:moveTo>
                <a:cubicBezTo>
                  <a:pt x="4606678" y="3212476"/>
                  <a:pt x="4614736" y="3220534"/>
                  <a:pt x="4614736" y="3230476"/>
                </a:cubicBezTo>
                <a:cubicBezTo>
                  <a:pt x="4614736" y="3240414"/>
                  <a:pt x="4606678" y="3248472"/>
                  <a:pt x="4596736" y="3248472"/>
                </a:cubicBezTo>
                <a:cubicBezTo>
                  <a:pt x="4586792" y="3248472"/>
                  <a:pt x="4578732" y="3240414"/>
                  <a:pt x="4578732" y="3230476"/>
                </a:cubicBezTo>
                <a:cubicBezTo>
                  <a:pt x="4578732" y="3220534"/>
                  <a:pt x="4586792" y="3212476"/>
                  <a:pt x="4596736" y="3212476"/>
                </a:cubicBezTo>
                <a:close/>
                <a:moveTo>
                  <a:pt x="4244510" y="3212473"/>
                </a:moveTo>
                <a:cubicBezTo>
                  <a:pt x="4254452" y="3212473"/>
                  <a:pt x="4262512" y="3220532"/>
                  <a:pt x="4262512" y="3230474"/>
                </a:cubicBezTo>
                <a:cubicBezTo>
                  <a:pt x="4262512" y="3240412"/>
                  <a:pt x="4254452" y="3248470"/>
                  <a:pt x="4244510" y="3248470"/>
                </a:cubicBezTo>
                <a:cubicBezTo>
                  <a:pt x="4234568" y="3248470"/>
                  <a:pt x="4226508" y="3240412"/>
                  <a:pt x="4226508" y="3230474"/>
                </a:cubicBezTo>
                <a:cubicBezTo>
                  <a:pt x="4226508" y="3220532"/>
                  <a:pt x="4234568" y="3212473"/>
                  <a:pt x="4244510" y="3212473"/>
                </a:cubicBezTo>
                <a:close/>
                <a:moveTo>
                  <a:pt x="3892358" y="3212472"/>
                </a:moveTo>
                <a:cubicBezTo>
                  <a:pt x="3902300" y="3212472"/>
                  <a:pt x="3910360" y="3220530"/>
                  <a:pt x="3910360" y="3230472"/>
                </a:cubicBezTo>
                <a:cubicBezTo>
                  <a:pt x="3910360" y="3240411"/>
                  <a:pt x="3902300" y="3248469"/>
                  <a:pt x="3892358" y="3248469"/>
                </a:cubicBezTo>
                <a:cubicBezTo>
                  <a:pt x="3882416" y="3248469"/>
                  <a:pt x="3874357" y="3240411"/>
                  <a:pt x="3874357" y="3230472"/>
                </a:cubicBezTo>
                <a:cubicBezTo>
                  <a:pt x="3874357" y="3220530"/>
                  <a:pt x="3882416" y="3212472"/>
                  <a:pt x="3892358" y="3212472"/>
                </a:cubicBezTo>
                <a:close/>
                <a:moveTo>
                  <a:pt x="3540109" y="3212470"/>
                </a:moveTo>
                <a:cubicBezTo>
                  <a:pt x="3550049" y="3212470"/>
                  <a:pt x="3558107" y="3220529"/>
                  <a:pt x="3558107" y="3230470"/>
                </a:cubicBezTo>
                <a:cubicBezTo>
                  <a:pt x="3558107" y="3240409"/>
                  <a:pt x="3550049" y="3248467"/>
                  <a:pt x="3540109" y="3248467"/>
                </a:cubicBezTo>
                <a:cubicBezTo>
                  <a:pt x="3530170" y="3248467"/>
                  <a:pt x="3522112" y="3240409"/>
                  <a:pt x="3522112" y="3230470"/>
                </a:cubicBezTo>
                <a:cubicBezTo>
                  <a:pt x="3522112" y="3220529"/>
                  <a:pt x="3530170" y="3212470"/>
                  <a:pt x="3540109" y="3212470"/>
                </a:cubicBezTo>
                <a:close/>
                <a:moveTo>
                  <a:pt x="3187942" y="3212468"/>
                </a:moveTo>
                <a:cubicBezTo>
                  <a:pt x="3197881" y="3212468"/>
                  <a:pt x="3205939" y="3220526"/>
                  <a:pt x="3205939" y="3230468"/>
                </a:cubicBezTo>
                <a:cubicBezTo>
                  <a:pt x="3205939" y="3240407"/>
                  <a:pt x="3197881" y="3248465"/>
                  <a:pt x="3187942" y="3248465"/>
                </a:cubicBezTo>
                <a:cubicBezTo>
                  <a:pt x="3178003" y="3248465"/>
                  <a:pt x="3169943" y="3240407"/>
                  <a:pt x="3169943" y="3230468"/>
                </a:cubicBezTo>
                <a:cubicBezTo>
                  <a:pt x="3169943" y="3220526"/>
                  <a:pt x="3178003" y="3212468"/>
                  <a:pt x="3187942" y="3212468"/>
                </a:cubicBezTo>
                <a:close/>
                <a:moveTo>
                  <a:pt x="5301162" y="3212467"/>
                </a:moveTo>
                <a:cubicBezTo>
                  <a:pt x="5311103" y="3212467"/>
                  <a:pt x="5319162" y="3220525"/>
                  <a:pt x="5319162" y="3230467"/>
                </a:cubicBezTo>
                <a:cubicBezTo>
                  <a:pt x="5319162" y="3240405"/>
                  <a:pt x="5311103" y="3248463"/>
                  <a:pt x="5301162" y="3248463"/>
                </a:cubicBezTo>
                <a:cubicBezTo>
                  <a:pt x="5291218" y="3248463"/>
                  <a:pt x="5283159" y="3240405"/>
                  <a:pt x="5283159" y="3230467"/>
                </a:cubicBezTo>
                <a:cubicBezTo>
                  <a:pt x="5283159" y="3220525"/>
                  <a:pt x="5291218" y="3212467"/>
                  <a:pt x="5301162" y="3212467"/>
                </a:cubicBezTo>
                <a:close/>
                <a:moveTo>
                  <a:pt x="5653360" y="3212464"/>
                </a:moveTo>
                <a:cubicBezTo>
                  <a:pt x="5663301" y="3212464"/>
                  <a:pt x="5671359" y="3220523"/>
                  <a:pt x="5671359" y="3230464"/>
                </a:cubicBezTo>
                <a:cubicBezTo>
                  <a:pt x="5671359" y="3240403"/>
                  <a:pt x="5663301" y="3248461"/>
                  <a:pt x="5653360" y="3248461"/>
                </a:cubicBezTo>
                <a:cubicBezTo>
                  <a:pt x="5643420" y="3248461"/>
                  <a:pt x="5635361" y="3240403"/>
                  <a:pt x="5635361" y="3230464"/>
                </a:cubicBezTo>
                <a:cubicBezTo>
                  <a:pt x="5635361" y="3220523"/>
                  <a:pt x="5643420" y="3212464"/>
                  <a:pt x="5653360" y="3212464"/>
                </a:cubicBezTo>
                <a:close/>
                <a:moveTo>
                  <a:pt x="6005562" y="3212462"/>
                </a:moveTo>
                <a:cubicBezTo>
                  <a:pt x="6015500" y="3212462"/>
                  <a:pt x="6023559" y="3220521"/>
                  <a:pt x="6023559" y="3230463"/>
                </a:cubicBezTo>
                <a:cubicBezTo>
                  <a:pt x="6023559" y="3240401"/>
                  <a:pt x="6015500" y="3248459"/>
                  <a:pt x="6005562" y="3248459"/>
                </a:cubicBezTo>
                <a:cubicBezTo>
                  <a:pt x="5995620" y="3248459"/>
                  <a:pt x="5987561" y="3240401"/>
                  <a:pt x="5987561" y="3230463"/>
                </a:cubicBezTo>
                <a:cubicBezTo>
                  <a:pt x="5987561" y="3220521"/>
                  <a:pt x="5995620" y="3212462"/>
                  <a:pt x="6005562" y="3212462"/>
                </a:cubicBezTo>
                <a:close/>
                <a:moveTo>
                  <a:pt x="8118855" y="3212460"/>
                </a:moveTo>
                <a:cubicBezTo>
                  <a:pt x="8128796" y="3212460"/>
                  <a:pt x="8136855" y="3220519"/>
                  <a:pt x="8136855" y="3230460"/>
                </a:cubicBezTo>
                <a:cubicBezTo>
                  <a:pt x="8136855" y="3240399"/>
                  <a:pt x="8128796" y="3248457"/>
                  <a:pt x="8118855" y="3248457"/>
                </a:cubicBezTo>
                <a:cubicBezTo>
                  <a:pt x="8108914" y="3248457"/>
                  <a:pt x="8100855" y="3240399"/>
                  <a:pt x="8100855" y="3230460"/>
                </a:cubicBezTo>
                <a:cubicBezTo>
                  <a:pt x="8100855" y="3220519"/>
                  <a:pt x="8108914" y="3212460"/>
                  <a:pt x="8118855" y="3212460"/>
                </a:cubicBezTo>
                <a:close/>
                <a:moveTo>
                  <a:pt x="7766639" y="3212458"/>
                </a:moveTo>
                <a:cubicBezTo>
                  <a:pt x="7776580" y="3212458"/>
                  <a:pt x="7784639" y="3220517"/>
                  <a:pt x="7784639" y="3230459"/>
                </a:cubicBezTo>
                <a:cubicBezTo>
                  <a:pt x="7784639" y="3240397"/>
                  <a:pt x="7776580" y="3248455"/>
                  <a:pt x="7766639" y="3248455"/>
                </a:cubicBezTo>
                <a:cubicBezTo>
                  <a:pt x="7756698" y="3248455"/>
                  <a:pt x="7748639" y="3240397"/>
                  <a:pt x="7748639" y="3230459"/>
                </a:cubicBezTo>
                <a:cubicBezTo>
                  <a:pt x="7748639" y="3220517"/>
                  <a:pt x="7756698" y="3212458"/>
                  <a:pt x="7766639" y="3212458"/>
                </a:cubicBezTo>
                <a:close/>
                <a:moveTo>
                  <a:pt x="7414423" y="3212457"/>
                </a:moveTo>
                <a:cubicBezTo>
                  <a:pt x="7424364" y="3212457"/>
                  <a:pt x="7432423" y="3220515"/>
                  <a:pt x="7432423" y="3230456"/>
                </a:cubicBezTo>
                <a:cubicBezTo>
                  <a:pt x="7432423" y="3240395"/>
                  <a:pt x="7424364" y="3248454"/>
                  <a:pt x="7414423" y="3248454"/>
                </a:cubicBezTo>
                <a:cubicBezTo>
                  <a:pt x="7404482" y="3248454"/>
                  <a:pt x="7396423" y="3240395"/>
                  <a:pt x="7396423" y="3230456"/>
                </a:cubicBezTo>
                <a:cubicBezTo>
                  <a:pt x="7396423" y="3220515"/>
                  <a:pt x="7404482" y="3212457"/>
                  <a:pt x="7414423" y="3212457"/>
                </a:cubicBezTo>
                <a:close/>
                <a:moveTo>
                  <a:pt x="7062207" y="3212454"/>
                </a:moveTo>
                <a:cubicBezTo>
                  <a:pt x="7072148" y="3212454"/>
                  <a:pt x="7080207" y="3220513"/>
                  <a:pt x="7080207" y="3230454"/>
                </a:cubicBezTo>
                <a:cubicBezTo>
                  <a:pt x="7080207" y="3240393"/>
                  <a:pt x="7072148" y="3248452"/>
                  <a:pt x="7062207" y="3248452"/>
                </a:cubicBezTo>
                <a:cubicBezTo>
                  <a:pt x="7052266" y="3248452"/>
                  <a:pt x="7044207" y="3240393"/>
                  <a:pt x="7044207" y="3230454"/>
                </a:cubicBezTo>
                <a:cubicBezTo>
                  <a:pt x="7044207" y="3220513"/>
                  <a:pt x="7052266" y="3212454"/>
                  <a:pt x="7062207" y="3212454"/>
                </a:cubicBezTo>
                <a:close/>
                <a:moveTo>
                  <a:pt x="6709991" y="3212453"/>
                </a:moveTo>
                <a:cubicBezTo>
                  <a:pt x="6719932" y="3212453"/>
                  <a:pt x="6727991" y="3220511"/>
                  <a:pt x="6727991" y="3230453"/>
                </a:cubicBezTo>
                <a:cubicBezTo>
                  <a:pt x="6727991" y="3240392"/>
                  <a:pt x="6719932" y="3248450"/>
                  <a:pt x="6709991" y="3248450"/>
                </a:cubicBezTo>
                <a:cubicBezTo>
                  <a:pt x="6700050" y="3248450"/>
                  <a:pt x="6691991" y="3240392"/>
                  <a:pt x="6691991" y="3230453"/>
                </a:cubicBezTo>
                <a:cubicBezTo>
                  <a:pt x="6691991" y="3220511"/>
                  <a:pt x="6700050" y="3212453"/>
                  <a:pt x="6709991" y="3212453"/>
                </a:cubicBezTo>
                <a:close/>
                <a:moveTo>
                  <a:pt x="6357775" y="3212451"/>
                </a:moveTo>
                <a:cubicBezTo>
                  <a:pt x="6367716" y="3212451"/>
                  <a:pt x="6375775" y="3220510"/>
                  <a:pt x="6375775" y="3230450"/>
                </a:cubicBezTo>
                <a:cubicBezTo>
                  <a:pt x="6375775" y="3240390"/>
                  <a:pt x="6367716" y="3248449"/>
                  <a:pt x="6357775" y="3248449"/>
                </a:cubicBezTo>
                <a:cubicBezTo>
                  <a:pt x="6347834" y="3248449"/>
                  <a:pt x="6339775" y="3240390"/>
                  <a:pt x="6339775" y="3230450"/>
                </a:cubicBezTo>
                <a:cubicBezTo>
                  <a:pt x="6339775" y="3220510"/>
                  <a:pt x="6347834" y="3212451"/>
                  <a:pt x="6357775" y="3212451"/>
                </a:cubicBezTo>
                <a:close/>
                <a:moveTo>
                  <a:pt x="8471071" y="3212449"/>
                </a:moveTo>
                <a:cubicBezTo>
                  <a:pt x="8481012" y="3212449"/>
                  <a:pt x="8489071" y="3220507"/>
                  <a:pt x="8489071" y="3230449"/>
                </a:cubicBezTo>
                <a:cubicBezTo>
                  <a:pt x="8489071" y="3240388"/>
                  <a:pt x="8481012" y="3248447"/>
                  <a:pt x="8471071" y="3248447"/>
                </a:cubicBezTo>
                <a:cubicBezTo>
                  <a:pt x="8461130" y="3248447"/>
                  <a:pt x="8453071" y="3240388"/>
                  <a:pt x="8453071" y="3230449"/>
                </a:cubicBezTo>
                <a:cubicBezTo>
                  <a:pt x="8453071" y="3220507"/>
                  <a:pt x="8461130" y="3212449"/>
                  <a:pt x="8471071" y="3212449"/>
                </a:cubicBezTo>
                <a:close/>
                <a:moveTo>
                  <a:pt x="8823287" y="3212448"/>
                </a:moveTo>
                <a:cubicBezTo>
                  <a:pt x="8833228" y="3212448"/>
                  <a:pt x="8841287" y="3220506"/>
                  <a:pt x="8841287" y="3230446"/>
                </a:cubicBezTo>
                <a:cubicBezTo>
                  <a:pt x="8841287" y="3240386"/>
                  <a:pt x="8833228" y="3248445"/>
                  <a:pt x="8823287" y="3248445"/>
                </a:cubicBezTo>
                <a:cubicBezTo>
                  <a:pt x="8813346" y="3248445"/>
                  <a:pt x="8805287" y="3240386"/>
                  <a:pt x="8805287" y="3230446"/>
                </a:cubicBezTo>
                <a:cubicBezTo>
                  <a:pt x="8805287" y="3220506"/>
                  <a:pt x="8813346" y="3212448"/>
                  <a:pt x="8823287" y="3212448"/>
                </a:cubicBezTo>
                <a:close/>
                <a:moveTo>
                  <a:pt x="9175503" y="3212445"/>
                </a:moveTo>
                <a:cubicBezTo>
                  <a:pt x="9185444" y="3212445"/>
                  <a:pt x="9193503" y="3220504"/>
                  <a:pt x="9193503" y="3230444"/>
                </a:cubicBezTo>
                <a:cubicBezTo>
                  <a:pt x="9193503" y="3240384"/>
                  <a:pt x="9185444" y="3248443"/>
                  <a:pt x="9175503" y="3248443"/>
                </a:cubicBezTo>
                <a:cubicBezTo>
                  <a:pt x="9165562" y="3248443"/>
                  <a:pt x="9157503" y="3240384"/>
                  <a:pt x="9157503" y="3230444"/>
                </a:cubicBezTo>
                <a:cubicBezTo>
                  <a:pt x="9157503" y="3220504"/>
                  <a:pt x="9165562" y="3212445"/>
                  <a:pt x="9175503" y="3212445"/>
                </a:cubicBezTo>
                <a:close/>
                <a:moveTo>
                  <a:pt x="11288799" y="3212443"/>
                </a:moveTo>
                <a:cubicBezTo>
                  <a:pt x="11298740" y="3212443"/>
                  <a:pt x="11306799" y="3220502"/>
                  <a:pt x="11306799" y="3230442"/>
                </a:cubicBezTo>
                <a:cubicBezTo>
                  <a:pt x="11306799" y="3240383"/>
                  <a:pt x="11298740" y="3248441"/>
                  <a:pt x="11288799" y="3248441"/>
                </a:cubicBezTo>
                <a:cubicBezTo>
                  <a:pt x="11278858" y="3248441"/>
                  <a:pt x="11270799" y="3240383"/>
                  <a:pt x="11270799" y="3230442"/>
                </a:cubicBezTo>
                <a:cubicBezTo>
                  <a:pt x="11270799" y="3220502"/>
                  <a:pt x="11278858" y="3212443"/>
                  <a:pt x="11288799" y="3212443"/>
                </a:cubicBezTo>
                <a:close/>
                <a:moveTo>
                  <a:pt x="10936583" y="3212441"/>
                </a:moveTo>
                <a:cubicBezTo>
                  <a:pt x="10946524" y="3212441"/>
                  <a:pt x="10954583" y="3220500"/>
                  <a:pt x="10954583" y="3230440"/>
                </a:cubicBezTo>
                <a:cubicBezTo>
                  <a:pt x="10954583" y="3240381"/>
                  <a:pt x="10946524" y="3248440"/>
                  <a:pt x="10936583" y="3248440"/>
                </a:cubicBezTo>
                <a:cubicBezTo>
                  <a:pt x="10926642" y="3248440"/>
                  <a:pt x="10918583" y="3240381"/>
                  <a:pt x="10918583" y="3230440"/>
                </a:cubicBezTo>
                <a:cubicBezTo>
                  <a:pt x="10918583" y="3220500"/>
                  <a:pt x="10926642" y="3212441"/>
                  <a:pt x="10936583" y="3212441"/>
                </a:cubicBezTo>
                <a:close/>
                <a:moveTo>
                  <a:pt x="10584367" y="3212439"/>
                </a:moveTo>
                <a:cubicBezTo>
                  <a:pt x="10594308" y="3212439"/>
                  <a:pt x="10602367" y="3220498"/>
                  <a:pt x="10602367" y="3230439"/>
                </a:cubicBezTo>
                <a:cubicBezTo>
                  <a:pt x="10602367" y="3240379"/>
                  <a:pt x="10594308" y="3248438"/>
                  <a:pt x="10584367" y="3248438"/>
                </a:cubicBezTo>
                <a:cubicBezTo>
                  <a:pt x="10574426" y="3248438"/>
                  <a:pt x="10566367" y="3240379"/>
                  <a:pt x="10566367" y="3230439"/>
                </a:cubicBezTo>
                <a:cubicBezTo>
                  <a:pt x="10566367" y="3220498"/>
                  <a:pt x="10574426" y="3212439"/>
                  <a:pt x="10584367" y="3212439"/>
                </a:cubicBezTo>
                <a:close/>
                <a:moveTo>
                  <a:pt x="10232151" y="3212438"/>
                </a:moveTo>
                <a:cubicBezTo>
                  <a:pt x="10242092" y="3212438"/>
                  <a:pt x="10250151" y="3220496"/>
                  <a:pt x="10250151" y="3230436"/>
                </a:cubicBezTo>
                <a:cubicBezTo>
                  <a:pt x="10250151" y="3240377"/>
                  <a:pt x="10242092" y="3248436"/>
                  <a:pt x="10232151" y="3248436"/>
                </a:cubicBezTo>
                <a:cubicBezTo>
                  <a:pt x="10222210" y="3248436"/>
                  <a:pt x="10214151" y="3240377"/>
                  <a:pt x="10214151" y="3230436"/>
                </a:cubicBezTo>
                <a:cubicBezTo>
                  <a:pt x="10214151" y="3220496"/>
                  <a:pt x="10222210" y="3212438"/>
                  <a:pt x="10232151" y="3212438"/>
                </a:cubicBezTo>
                <a:close/>
                <a:moveTo>
                  <a:pt x="9879935" y="3212436"/>
                </a:moveTo>
                <a:cubicBezTo>
                  <a:pt x="9889876" y="3212436"/>
                  <a:pt x="9897935" y="3220494"/>
                  <a:pt x="9897935" y="3230434"/>
                </a:cubicBezTo>
                <a:cubicBezTo>
                  <a:pt x="9897935" y="3240375"/>
                  <a:pt x="9889876" y="3248434"/>
                  <a:pt x="9879935" y="3248434"/>
                </a:cubicBezTo>
                <a:cubicBezTo>
                  <a:pt x="9869994" y="3248434"/>
                  <a:pt x="9861935" y="3240375"/>
                  <a:pt x="9861935" y="3230434"/>
                </a:cubicBezTo>
                <a:cubicBezTo>
                  <a:pt x="9861935" y="3220494"/>
                  <a:pt x="9869994" y="3212436"/>
                  <a:pt x="9879935" y="3212436"/>
                </a:cubicBezTo>
                <a:close/>
                <a:moveTo>
                  <a:pt x="9527719" y="3212434"/>
                </a:moveTo>
                <a:cubicBezTo>
                  <a:pt x="9537660" y="3212434"/>
                  <a:pt x="9545719" y="3220492"/>
                  <a:pt x="9545719" y="3230432"/>
                </a:cubicBezTo>
                <a:cubicBezTo>
                  <a:pt x="9545719" y="3240374"/>
                  <a:pt x="9537660" y="3248432"/>
                  <a:pt x="9527719" y="3248432"/>
                </a:cubicBezTo>
                <a:cubicBezTo>
                  <a:pt x="9517778" y="3248432"/>
                  <a:pt x="9509719" y="3240374"/>
                  <a:pt x="9509719" y="3230432"/>
                </a:cubicBezTo>
                <a:cubicBezTo>
                  <a:pt x="9509719" y="3220492"/>
                  <a:pt x="9517778" y="3212434"/>
                  <a:pt x="9527719" y="3212434"/>
                </a:cubicBezTo>
                <a:close/>
                <a:moveTo>
                  <a:pt x="11641015" y="3212432"/>
                </a:moveTo>
                <a:cubicBezTo>
                  <a:pt x="11650956" y="3212432"/>
                  <a:pt x="11659015" y="3220491"/>
                  <a:pt x="11659015" y="3230431"/>
                </a:cubicBezTo>
                <a:cubicBezTo>
                  <a:pt x="11659015" y="3240372"/>
                  <a:pt x="11650956" y="3248430"/>
                  <a:pt x="11641015" y="3248430"/>
                </a:cubicBezTo>
                <a:cubicBezTo>
                  <a:pt x="11631074" y="3248430"/>
                  <a:pt x="11623015" y="3240372"/>
                  <a:pt x="11623015" y="3230431"/>
                </a:cubicBezTo>
                <a:cubicBezTo>
                  <a:pt x="11623015" y="3220491"/>
                  <a:pt x="11631074" y="3212432"/>
                  <a:pt x="11641015" y="3212432"/>
                </a:cubicBezTo>
                <a:close/>
                <a:moveTo>
                  <a:pt x="11993240" y="3212430"/>
                </a:moveTo>
                <a:cubicBezTo>
                  <a:pt x="12003181" y="3212430"/>
                  <a:pt x="12011240" y="3220488"/>
                  <a:pt x="12011240" y="3230429"/>
                </a:cubicBezTo>
                <a:cubicBezTo>
                  <a:pt x="12011240" y="3240370"/>
                  <a:pt x="12003181" y="3248428"/>
                  <a:pt x="11993240" y="3248428"/>
                </a:cubicBezTo>
                <a:cubicBezTo>
                  <a:pt x="11983299" y="3248428"/>
                  <a:pt x="11975240" y="3240370"/>
                  <a:pt x="11975240" y="3230429"/>
                </a:cubicBezTo>
                <a:cubicBezTo>
                  <a:pt x="11975240" y="3220488"/>
                  <a:pt x="11983299" y="3212430"/>
                  <a:pt x="11993240" y="3212430"/>
                </a:cubicBezTo>
                <a:close/>
                <a:moveTo>
                  <a:pt x="1779086" y="2891267"/>
                </a:moveTo>
                <a:cubicBezTo>
                  <a:pt x="1789025" y="2891267"/>
                  <a:pt x="1797085" y="2899326"/>
                  <a:pt x="1797085" y="2909266"/>
                </a:cubicBezTo>
                <a:cubicBezTo>
                  <a:pt x="1797085" y="2919205"/>
                  <a:pt x="1789025" y="2927260"/>
                  <a:pt x="1779086" y="2927260"/>
                </a:cubicBezTo>
                <a:cubicBezTo>
                  <a:pt x="1769144" y="2927260"/>
                  <a:pt x="1761085" y="2919205"/>
                  <a:pt x="1761085" y="2909266"/>
                </a:cubicBezTo>
                <a:cubicBezTo>
                  <a:pt x="1761085" y="2899326"/>
                  <a:pt x="1769144" y="2891267"/>
                  <a:pt x="1779086" y="2891267"/>
                </a:cubicBezTo>
                <a:close/>
                <a:moveTo>
                  <a:pt x="1426868" y="2891265"/>
                </a:moveTo>
                <a:cubicBezTo>
                  <a:pt x="1436809" y="2891265"/>
                  <a:pt x="1444868" y="2899325"/>
                  <a:pt x="1444868" y="2909266"/>
                </a:cubicBezTo>
                <a:cubicBezTo>
                  <a:pt x="1444868" y="2919205"/>
                  <a:pt x="1436809" y="2927260"/>
                  <a:pt x="1426868" y="2927260"/>
                </a:cubicBezTo>
                <a:cubicBezTo>
                  <a:pt x="1416928" y="2927260"/>
                  <a:pt x="1408868" y="2919205"/>
                  <a:pt x="1408868" y="2909266"/>
                </a:cubicBezTo>
                <a:cubicBezTo>
                  <a:pt x="1408868" y="2899325"/>
                  <a:pt x="1416928" y="2891265"/>
                  <a:pt x="1426868" y="2891265"/>
                </a:cubicBezTo>
                <a:close/>
                <a:moveTo>
                  <a:pt x="1074652" y="2891263"/>
                </a:moveTo>
                <a:cubicBezTo>
                  <a:pt x="1084593" y="2891263"/>
                  <a:pt x="1092652" y="2899323"/>
                  <a:pt x="1092652" y="2909264"/>
                </a:cubicBezTo>
                <a:cubicBezTo>
                  <a:pt x="1092652" y="2919203"/>
                  <a:pt x="1084593" y="2927258"/>
                  <a:pt x="1074652" y="2927258"/>
                </a:cubicBezTo>
                <a:cubicBezTo>
                  <a:pt x="1064711" y="2927258"/>
                  <a:pt x="1056652" y="2919203"/>
                  <a:pt x="1056652" y="2909264"/>
                </a:cubicBezTo>
                <a:cubicBezTo>
                  <a:pt x="1056652" y="2899323"/>
                  <a:pt x="1064711" y="2891263"/>
                  <a:pt x="1074652" y="2891263"/>
                </a:cubicBezTo>
                <a:close/>
                <a:moveTo>
                  <a:pt x="722436" y="2891260"/>
                </a:moveTo>
                <a:cubicBezTo>
                  <a:pt x="732377" y="2891260"/>
                  <a:pt x="740436" y="2899320"/>
                  <a:pt x="740436" y="2909261"/>
                </a:cubicBezTo>
                <a:cubicBezTo>
                  <a:pt x="740436" y="2919200"/>
                  <a:pt x="732377" y="2927255"/>
                  <a:pt x="722436" y="2927255"/>
                </a:cubicBezTo>
                <a:cubicBezTo>
                  <a:pt x="712495" y="2927255"/>
                  <a:pt x="704436" y="2919200"/>
                  <a:pt x="704436" y="2909261"/>
                </a:cubicBezTo>
                <a:cubicBezTo>
                  <a:pt x="704436" y="2899320"/>
                  <a:pt x="712495" y="2891260"/>
                  <a:pt x="722436" y="2891260"/>
                </a:cubicBezTo>
                <a:close/>
                <a:moveTo>
                  <a:pt x="370219" y="2891258"/>
                </a:moveTo>
                <a:cubicBezTo>
                  <a:pt x="380160" y="2891258"/>
                  <a:pt x="388219" y="2899318"/>
                  <a:pt x="388219" y="2909259"/>
                </a:cubicBezTo>
                <a:cubicBezTo>
                  <a:pt x="388219" y="2919198"/>
                  <a:pt x="380160" y="2927253"/>
                  <a:pt x="370219" y="2927253"/>
                </a:cubicBezTo>
                <a:cubicBezTo>
                  <a:pt x="360279" y="2927253"/>
                  <a:pt x="352220" y="2919198"/>
                  <a:pt x="352220" y="2909259"/>
                </a:cubicBezTo>
                <a:cubicBezTo>
                  <a:pt x="352220" y="2899318"/>
                  <a:pt x="360279" y="2891258"/>
                  <a:pt x="370219" y="2891258"/>
                </a:cubicBezTo>
                <a:close/>
                <a:moveTo>
                  <a:pt x="18003" y="2891256"/>
                </a:moveTo>
                <a:cubicBezTo>
                  <a:pt x="27944" y="2891256"/>
                  <a:pt x="36003" y="2899315"/>
                  <a:pt x="36003" y="2909257"/>
                </a:cubicBezTo>
                <a:cubicBezTo>
                  <a:pt x="36003" y="2919195"/>
                  <a:pt x="27944" y="2927251"/>
                  <a:pt x="18003" y="2927251"/>
                </a:cubicBezTo>
                <a:cubicBezTo>
                  <a:pt x="8062" y="2927251"/>
                  <a:pt x="3" y="2919195"/>
                  <a:pt x="3" y="2909257"/>
                </a:cubicBezTo>
                <a:cubicBezTo>
                  <a:pt x="3" y="2899315"/>
                  <a:pt x="8062" y="2891256"/>
                  <a:pt x="18003" y="2891256"/>
                </a:cubicBezTo>
                <a:close/>
                <a:moveTo>
                  <a:pt x="2131304" y="2891253"/>
                </a:moveTo>
                <a:cubicBezTo>
                  <a:pt x="2141245" y="2891253"/>
                  <a:pt x="2149303" y="2899313"/>
                  <a:pt x="2149303" y="2909254"/>
                </a:cubicBezTo>
                <a:cubicBezTo>
                  <a:pt x="2149303" y="2919193"/>
                  <a:pt x="2141245" y="2927248"/>
                  <a:pt x="2131304" y="2927248"/>
                </a:cubicBezTo>
                <a:cubicBezTo>
                  <a:pt x="2121367" y="2927248"/>
                  <a:pt x="2113307" y="2919193"/>
                  <a:pt x="2113307" y="2909254"/>
                </a:cubicBezTo>
                <a:cubicBezTo>
                  <a:pt x="2113307" y="2899313"/>
                  <a:pt x="2121367" y="2891253"/>
                  <a:pt x="2131304" y="2891253"/>
                </a:cubicBezTo>
                <a:close/>
                <a:moveTo>
                  <a:pt x="2483515" y="2891251"/>
                </a:moveTo>
                <a:cubicBezTo>
                  <a:pt x="2493454" y="2891251"/>
                  <a:pt x="2501514" y="2899311"/>
                  <a:pt x="2501514" y="2909252"/>
                </a:cubicBezTo>
                <a:cubicBezTo>
                  <a:pt x="2501514" y="2919191"/>
                  <a:pt x="2493454" y="2927246"/>
                  <a:pt x="2483515" y="2927246"/>
                </a:cubicBezTo>
                <a:cubicBezTo>
                  <a:pt x="2473573" y="2927246"/>
                  <a:pt x="2465511" y="2919191"/>
                  <a:pt x="2465511" y="2909252"/>
                </a:cubicBezTo>
                <a:cubicBezTo>
                  <a:pt x="2465511" y="2899311"/>
                  <a:pt x="2473573" y="2891251"/>
                  <a:pt x="2483515" y="2891251"/>
                </a:cubicBezTo>
                <a:close/>
                <a:moveTo>
                  <a:pt x="2835723" y="2891248"/>
                </a:moveTo>
                <a:cubicBezTo>
                  <a:pt x="2845665" y="2891248"/>
                  <a:pt x="2853724" y="2899308"/>
                  <a:pt x="2853724" y="2909249"/>
                </a:cubicBezTo>
                <a:cubicBezTo>
                  <a:pt x="2853724" y="2919188"/>
                  <a:pt x="2845665" y="2927243"/>
                  <a:pt x="2835723" y="2927243"/>
                </a:cubicBezTo>
                <a:cubicBezTo>
                  <a:pt x="2825784" y="2927243"/>
                  <a:pt x="2817723" y="2919188"/>
                  <a:pt x="2817723" y="2909249"/>
                </a:cubicBezTo>
                <a:cubicBezTo>
                  <a:pt x="2817723" y="2899308"/>
                  <a:pt x="2825784" y="2891248"/>
                  <a:pt x="2835723" y="2891248"/>
                </a:cubicBezTo>
                <a:close/>
                <a:moveTo>
                  <a:pt x="4948953" y="2891246"/>
                </a:moveTo>
                <a:cubicBezTo>
                  <a:pt x="4958892" y="2891246"/>
                  <a:pt x="4966948" y="2899306"/>
                  <a:pt x="4966948" y="2909247"/>
                </a:cubicBezTo>
                <a:cubicBezTo>
                  <a:pt x="4966948" y="2919186"/>
                  <a:pt x="4958892" y="2927241"/>
                  <a:pt x="4948953" y="2927241"/>
                </a:cubicBezTo>
                <a:cubicBezTo>
                  <a:pt x="4939015" y="2927241"/>
                  <a:pt x="4930959" y="2919186"/>
                  <a:pt x="4930959" y="2909247"/>
                </a:cubicBezTo>
                <a:cubicBezTo>
                  <a:pt x="4930959" y="2899306"/>
                  <a:pt x="4939015" y="2891246"/>
                  <a:pt x="4948953" y="2891246"/>
                </a:cubicBezTo>
                <a:close/>
                <a:moveTo>
                  <a:pt x="4596736" y="2891244"/>
                </a:moveTo>
                <a:cubicBezTo>
                  <a:pt x="4606678" y="2891244"/>
                  <a:pt x="4614736" y="2899304"/>
                  <a:pt x="4614736" y="2909245"/>
                </a:cubicBezTo>
                <a:cubicBezTo>
                  <a:pt x="4614736" y="2919184"/>
                  <a:pt x="4606678" y="2927239"/>
                  <a:pt x="4596736" y="2927239"/>
                </a:cubicBezTo>
                <a:cubicBezTo>
                  <a:pt x="4586792" y="2927239"/>
                  <a:pt x="4578732" y="2919184"/>
                  <a:pt x="4578732" y="2909245"/>
                </a:cubicBezTo>
                <a:cubicBezTo>
                  <a:pt x="4578732" y="2899304"/>
                  <a:pt x="4586792" y="2891244"/>
                  <a:pt x="4596736" y="2891244"/>
                </a:cubicBezTo>
                <a:close/>
                <a:moveTo>
                  <a:pt x="4244510" y="2891241"/>
                </a:moveTo>
                <a:cubicBezTo>
                  <a:pt x="4254452" y="2891241"/>
                  <a:pt x="4262512" y="2899301"/>
                  <a:pt x="4262512" y="2909242"/>
                </a:cubicBezTo>
                <a:cubicBezTo>
                  <a:pt x="4262512" y="2919181"/>
                  <a:pt x="4254452" y="2927236"/>
                  <a:pt x="4244510" y="2927236"/>
                </a:cubicBezTo>
                <a:cubicBezTo>
                  <a:pt x="4234568" y="2927236"/>
                  <a:pt x="4226508" y="2919181"/>
                  <a:pt x="4226508" y="2909242"/>
                </a:cubicBezTo>
                <a:cubicBezTo>
                  <a:pt x="4226508" y="2899301"/>
                  <a:pt x="4234568" y="2891241"/>
                  <a:pt x="4244510" y="2891241"/>
                </a:cubicBezTo>
                <a:close/>
                <a:moveTo>
                  <a:pt x="3892358" y="2891239"/>
                </a:moveTo>
                <a:cubicBezTo>
                  <a:pt x="3902301" y="2891239"/>
                  <a:pt x="3910360" y="2899299"/>
                  <a:pt x="3910360" y="2909239"/>
                </a:cubicBezTo>
                <a:cubicBezTo>
                  <a:pt x="3910360" y="2919179"/>
                  <a:pt x="3902301" y="2927234"/>
                  <a:pt x="3892358" y="2927234"/>
                </a:cubicBezTo>
                <a:cubicBezTo>
                  <a:pt x="3882416" y="2927234"/>
                  <a:pt x="3874357" y="2919179"/>
                  <a:pt x="3874357" y="2909239"/>
                </a:cubicBezTo>
                <a:cubicBezTo>
                  <a:pt x="3874357" y="2899299"/>
                  <a:pt x="3882416" y="2891239"/>
                  <a:pt x="3892358" y="2891239"/>
                </a:cubicBezTo>
                <a:close/>
                <a:moveTo>
                  <a:pt x="3540109" y="2891237"/>
                </a:moveTo>
                <a:cubicBezTo>
                  <a:pt x="3550049" y="2891237"/>
                  <a:pt x="3558107" y="2899296"/>
                  <a:pt x="3558107" y="2909238"/>
                </a:cubicBezTo>
                <a:cubicBezTo>
                  <a:pt x="3558107" y="2919176"/>
                  <a:pt x="3550049" y="2927232"/>
                  <a:pt x="3540109" y="2927232"/>
                </a:cubicBezTo>
                <a:cubicBezTo>
                  <a:pt x="3530170" y="2927232"/>
                  <a:pt x="3522112" y="2919176"/>
                  <a:pt x="3522112" y="2909238"/>
                </a:cubicBezTo>
                <a:cubicBezTo>
                  <a:pt x="3522112" y="2899296"/>
                  <a:pt x="3530170" y="2891237"/>
                  <a:pt x="3540109" y="2891237"/>
                </a:cubicBezTo>
                <a:close/>
                <a:moveTo>
                  <a:pt x="3187942" y="2891234"/>
                </a:moveTo>
                <a:cubicBezTo>
                  <a:pt x="3197881" y="2891234"/>
                  <a:pt x="3205939" y="2899294"/>
                  <a:pt x="3205939" y="2909235"/>
                </a:cubicBezTo>
                <a:cubicBezTo>
                  <a:pt x="3205939" y="2919174"/>
                  <a:pt x="3197881" y="2927229"/>
                  <a:pt x="3187942" y="2927229"/>
                </a:cubicBezTo>
                <a:cubicBezTo>
                  <a:pt x="3178003" y="2927229"/>
                  <a:pt x="3169945" y="2919174"/>
                  <a:pt x="3169945" y="2909235"/>
                </a:cubicBezTo>
                <a:cubicBezTo>
                  <a:pt x="3169945" y="2899294"/>
                  <a:pt x="3178003" y="2891234"/>
                  <a:pt x="3187942" y="2891234"/>
                </a:cubicBezTo>
                <a:close/>
                <a:moveTo>
                  <a:pt x="5301162" y="2891232"/>
                </a:moveTo>
                <a:cubicBezTo>
                  <a:pt x="5311103" y="2891232"/>
                  <a:pt x="5319162" y="2899292"/>
                  <a:pt x="5319162" y="2909233"/>
                </a:cubicBezTo>
                <a:cubicBezTo>
                  <a:pt x="5319162" y="2919172"/>
                  <a:pt x="5311103" y="2927227"/>
                  <a:pt x="5301162" y="2927227"/>
                </a:cubicBezTo>
                <a:cubicBezTo>
                  <a:pt x="5291218" y="2927227"/>
                  <a:pt x="5283159" y="2919172"/>
                  <a:pt x="5283159" y="2909233"/>
                </a:cubicBezTo>
                <a:cubicBezTo>
                  <a:pt x="5283159" y="2899292"/>
                  <a:pt x="5291218" y="2891232"/>
                  <a:pt x="5301162" y="2891232"/>
                </a:cubicBezTo>
                <a:close/>
                <a:moveTo>
                  <a:pt x="5653360" y="2891229"/>
                </a:moveTo>
                <a:cubicBezTo>
                  <a:pt x="5663301" y="2891229"/>
                  <a:pt x="5671359" y="2899289"/>
                  <a:pt x="5671359" y="2909230"/>
                </a:cubicBezTo>
                <a:cubicBezTo>
                  <a:pt x="5671359" y="2919169"/>
                  <a:pt x="5663301" y="2927224"/>
                  <a:pt x="5653360" y="2927224"/>
                </a:cubicBezTo>
                <a:cubicBezTo>
                  <a:pt x="5643420" y="2927224"/>
                  <a:pt x="5635361" y="2919169"/>
                  <a:pt x="5635361" y="2909230"/>
                </a:cubicBezTo>
                <a:cubicBezTo>
                  <a:pt x="5635361" y="2899289"/>
                  <a:pt x="5643420" y="2891229"/>
                  <a:pt x="5653360" y="2891229"/>
                </a:cubicBezTo>
                <a:close/>
                <a:moveTo>
                  <a:pt x="6005562" y="2891227"/>
                </a:moveTo>
                <a:cubicBezTo>
                  <a:pt x="6015500" y="2891227"/>
                  <a:pt x="6023559" y="2899287"/>
                  <a:pt x="6023559" y="2909228"/>
                </a:cubicBezTo>
                <a:cubicBezTo>
                  <a:pt x="6023559" y="2919167"/>
                  <a:pt x="6015500" y="2927222"/>
                  <a:pt x="6005562" y="2927222"/>
                </a:cubicBezTo>
                <a:cubicBezTo>
                  <a:pt x="5995620" y="2927222"/>
                  <a:pt x="5987561" y="2919167"/>
                  <a:pt x="5987561" y="2909228"/>
                </a:cubicBezTo>
                <a:cubicBezTo>
                  <a:pt x="5987561" y="2899287"/>
                  <a:pt x="5995620" y="2891227"/>
                  <a:pt x="6005562" y="2891227"/>
                </a:cubicBezTo>
                <a:close/>
                <a:moveTo>
                  <a:pt x="8118855" y="2891225"/>
                </a:moveTo>
                <a:cubicBezTo>
                  <a:pt x="8128796" y="2891225"/>
                  <a:pt x="8136855" y="2899285"/>
                  <a:pt x="8136855" y="2909225"/>
                </a:cubicBezTo>
                <a:cubicBezTo>
                  <a:pt x="8136855" y="2919165"/>
                  <a:pt x="8128796" y="2927220"/>
                  <a:pt x="8118855" y="2927220"/>
                </a:cubicBezTo>
                <a:cubicBezTo>
                  <a:pt x="8108914" y="2927220"/>
                  <a:pt x="8100855" y="2919165"/>
                  <a:pt x="8100855" y="2909225"/>
                </a:cubicBezTo>
                <a:cubicBezTo>
                  <a:pt x="8100855" y="2899285"/>
                  <a:pt x="8108914" y="2891225"/>
                  <a:pt x="8118855" y="2891225"/>
                </a:cubicBezTo>
                <a:close/>
                <a:moveTo>
                  <a:pt x="7766639" y="2891222"/>
                </a:moveTo>
                <a:cubicBezTo>
                  <a:pt x="7776580" y="2891222"/>
                  <a:pt x="7784639" y="2899282"/>
                  <a:pt x="7784639" y="2909223"/>
                </a:cubicBezTo>
                <a:cubicBezTo>
                  <a:pt x="7784639" y="2919162"/>
                  <a:pt x="7776580" y="2927217"/>
                  <a:pt x="7766639" y="2927217"/>
                </a:cubicBezTo>
                <a:cubicBezTo>
                  <a:pt x="7756698" y="2927217"/>
                  <a:pt x="7748639" y="2919162"/>
                  <a:pt x="7748639" y="2909223"/>
                </a:cubicBezTo>
                <a:cubicBezTo>
                  <a:pt x="7748639" y="2899282"/>
                  <a:pt x="7756698" y="2891222"/>
                  <a:pt x="7766639" y="2891222"/>
                </a:cubicBezTo>
                <a:close/>
                <a:moveTo>
                  <a:pt x="7414423" y="2891220"/>
                </a:moveTo>
                <a:cubicBezTo>
                  <a:pt x="7424364" y="2891220"/>
                  <a:pt x="7432423" y="2899280"/>
                  <a:pt x="7432423" y="2909220"/>
                </a:cubicBezTo>
                <a:cubicBezTo>
                  <a:pt x="7432423" y="2919160"/>
                  <a:pt x="7424364" y="2927215"/>
                  <a:pt x="7414423" y="2927215"/>
                </a:cubicBezTo>
                <a:cubicBezTo>
                  <a:pt x="7404482" y="2927215"/>
                  <a:pt x="7396423" y="2919160"/>
                  <a:pt x="7396423" y="2909220"/>
                </a:cubicBezTo>
                <a:cubicBezTo>
                  <a:pt x="7396423" y="2899280"/>
                  <a:pt x="7404482" y="2891220"/>
                  <a:pt x="7414423" y="2891220"/>
                </a:cubicBezTo>
                <a:close/>
                <a:moveTo>
                  <a:pt x="7062207" y="2891218"/>
                </a:moveTo>
                <a:cubicBezTo>
                  <a:pt x="7072148" y="2891218"/>
                  <a:pt x="7080207" y="2899277"/>
                  <a:pt x="7080207" y="2909219"/>
                </a:cubicBezTo>
                <a:cubicBezTo>
                  <a:pt x="7080207" y="2919157"/>
                  <a:pt x="7072148" y="2927213"/>
                  <a:pt x="7062207" y="2927213"/>
                </a:cubicBezTo>
                <a:cubicBezTo>
                  <a:pt x="7052266" y="2927213"/>
                  <a:pt x="7044207" y="2919157"/>
                  <a:pt x="7044207" y="2909219"/>
                </a:cubicBezTo>
                <a:cubicBezTo>
                  <a:pt x="7044207" y="2899277"/>
                  <a:pt x="7052266" y="2891218"/>
                  <a:pt x="7062207" y="2891218"/>
                </a:cubicBezTo>
                <a:close/>
                <a:moveTo>
                  <a:pt x="6709991" y="2891215"/>
                </a:moveTo>
                <a:cubicBezTo>
                  <a:pt x="6719932" y="2891215"/>
                  <a:pt x="6727991" y="2899275"/>
                  <a:pt x="6727991" y="2909216"/>
                </a:cubicBezTo>
                <a:cubicBezTo>
                  <a:pt x="6727991" y="2919155"/>
                  <a:pt x="6719932" y="2927210"/>
                  <a:pt x="6709991" y="2927210"/>
                </a:cubicBezTo>
                <a:cubicBezTo>
                  <a:pt x="6700050" y="2927210"/>
                  <a:pt x="6691991" y="2919155"/>
                  <a:pt x="6691991" y="2909216"/>
                </a:cubicBezTo>
                <a:cubicBezTo>
                  <a:pt x="6691991" y="2899275"/>
                  <a:pt x="6700050" y="2891215"/>
                  <a:pt x="6709991" y="2891215"/>
                </a:cubicBezTo>
                <a:close/>
                <a:moveTo>
                  <a:pt x="6357775" y="2891213"/>
                </a:moveTo>
                <a:cubicBezTo>
                  <a:pt x="6367716" y="2891213"/>
                  <a:pt x="6375775" y="2899273"/>
                  <a:pt x="6375775" y="2909214"/>
                </a:cubicBezTo>
                <a:cubicBezTo>
                  <a:pt x="6375775" y="2919153"/>
                  <a:pt x="6367716" y="2927208"/>
                  <a:pt x="6357775" y="2927208"/>
                </a:cubicBezTo>
                <a:cubicBezTo>
                  <a:pt x="6347834" y="2927208"/>
                  <a:pt x="6339775" y="2919153"/>
                  <a:pt x="6339775" y="2909214"/>
                </a:cubicBezTo>
                <a:cubicBezTo>
                  <a:pt x="6339775" y="2899273"/>
                  <a:pt x="6347834" y="2891213"/>
                  <a:pt x="6357775" y="2891213"/>
                </a:cubicBezTo>
                <a:close/>
                <a:moveTo>
                  <a:pt x="8471071" y="2891210"/>
                </a:moveTo>
                <a:cubicBezTo>
                  <a:pt x="8481012" y="2891210"/>
                  <a:pt x="8489071" y="2899270"/>
                  <a:pt x="8489071" y="2909211"/>
                </a:cubicBezTo>
                <a:cubicBezTo>
                  <a:pt x="8489071" y="2919152"/>
                  <a:pt x="8481012" y="2927205"/>
                  <a:pt x="8471071" y="2927205"/>
                </a:cubicBezTo>
                <a:cubicBezTo>
                  <a:pt x="8461130" y="2927205"/>
                  <a:pt x="8453071" y="2919152"/>
                  <a:pt x="8453071" y="2909211"/>
                </a:cubicBezTo>
                <a:cubicBezTo>
                  <a:pt x="8453071" y="2899270"/>
                  <a:pt x="8461130" y="2891210"/>
                  <a:pt x="8471071" y="2891210"/>
                </a:cubicBezTo>
                <a:close/>
                <a:moveTo>
                  <a:pt x="8823287" y="2891208"/>
                </a:moveTo>
                <a:cubicBezTo>
                  <a:pt x="8833228" y="2891208"/>
                  <a:pt x="8841287" y="2899268"/>
                  <a:pt x="8841287" y="2909209"/>
                </a:cubicBezTo>
                <a:cubicBezTo>
                  <a:pt x="8841287" y="2919149"/>
                  <a:pt x="8833228" y="2927203"/>
                  <a:pt x="8823287" y="2927203"/>
                </a:cubicBezTo>
                <a:cubicBezTo>
                  <a:pt x="8813346" y="2927203"/>
                  <a:pt x="8805287" y="2919149"/>
                  <a:pt x="8805287" y="2909209"/>
                </a:cubicBezTo>
                <a:cubicBezTo>
                  <a:pt x="8805287" y="2899268"/>
                  <a:pt x="8813346" y="2891208"/>
                  <a:pt x="8823287" y="2891208"/>
                </a:cubicBezTo>
                <a:close/>
                <a:moveTo>
                  <a:pt x="9175503" y="2891206"/>
                </a:moveTo>
                <a:cubicBezTo>
                  <a:pt x="9185444" y="2891206"/>
                  <a:pt x="9193503" y="2899266"/>
                  <a:pt x="9193503" y="2909206"/>
                </a:cubicBezTo>
                <a:cubicBezTo>
                  <a:pt x="9193503" y="2919147"/>
                  <a:pt x="9185444" y="2927201"/>
                  <a:pt x="9175503" y="2927201"/>
                </a:cubicBezTo>
                <a:cubicBezTo>
                  <a:pt x="9165562" y="2927201"/>
                  <a:pt x="9157503" y="2919147"/>
                  <a:pt x="9157503" y="2909206"/>
                </a:cubicBezTo>
                <a:cubicBezTo>
                  <a:pt x="9157503" y="2899266"/>
                  <a:pt x="9165562" y="2891206"/>
                  <a:pt x="9175503" y="2891206"/>
                </a:cubicBezTo>
                <a:close/>
                <a:moveTo>
                  <a:pt x="11288799" y="2891203"/>
                </a:moveTo>
                <a:cubicBezTo>
                  <a:pt x="11298740" y="2891203"/>
                  <a:pt x="11306799" y="2899263"/>
                  <a:pt x="11306799" y="2909204"/>
                </a:cubicBezTo>
                <a:cubicBezTo>
                  <a:pt x="11306799" y="2919144"/>
                  <a:pt x="11298740" y="2927200"/>
                  <a:pt x="11288799" y="2927200"/>
                </a:cubicBezTo>
                <a:cubicBezTo>
                  <a:pt x="11278858" y="2927200"/>
                  <a:pt x="11270799" y="2919144"/>
                  <a:pt x="11270799" y="2909204"/>
                </a:cubicBezTo>
                <a:cubicBezTo>
                  <a:pt x="11270799" y="2899263"/>
                  <a:pt x="11278858" y="2891203"/>
                  <a:pt x="11288799" y="2891203"/>
                </a:cubicBezTo>
                <a:close/>
                <a:moveTo>
                  <a:pt x="10936583" y="2891201"/>
                </a:moveTo>
                <a:cubicBezTo>
                  <a:pt x="10946524" y="2891201"/>
                  <a:pt x="10954583" y="2899261"/>
                  <a:pt x="10954583" y="2909201"/>
                </a:cubicBezTo>
                <a:cubicBezTo>
                  <a:pt x="10954583" y="2919142"/>
                  <a:pt x="10946524" y="2927198"/>
                  <a:pt x="10936583" y="2927198"/>
                </a:cubicBezTo>
                <a:cubicBezTo>
                  <a:pt x="10926642" y="2927198"/>
                  <a:pt x="10918583" y="2919142"/>
                  <a:pt x="10918583" y="2909201"/>
                </a:cubicBezTo>
                <a:cubicBezTo>
                  <a:pt x="10918583" y="2899261"/>
                  <a:pt x="10926642" y="2891201"/>
                  <a:pt x="10936583" y="2891201"/>
                </a:cubicBezTo>
                <a:close/>
                <a:moveTo>
                  <a:pt x="10584367" y="2891199"/>
                </a:moveTo>
                <a:cubicBezTo>
                  <a:pt x="10594308" y="2891199"/>
                  <a:pt x="10602367" y="2899258"/>
                  <a:pt x="10602367" y="2909200"/>
                </a:cubicBezTo>
                <a:cubicBezTo>
                  <a:pt x="10602367" y="2919139"/>
                  <a:pt x="10594308" y="2927196"/>
                  <a:pt x="10584367" y="2927196"/>
                </a:cubicBezTo>
                <a:cubicBezTo>
                  <a:pt x="10574426" y="2927196"/>
                  <a:pt x="10566367" y="2919139"/>
                  <a:pt x="10566367" y="2909200"/>
                </a:cubicBezTo>
                <a:cubicBezTo>
                  <a:pt x="10566367" y="2899258"/>
                  <a:pt x="10574426" y="2891199"/>
                  <a:pt x="10584367" y="2891199"/>
                </a:cubicBezTo>
                <a:close/>
                <a:moveTo>
                  <a:pt x="10232151" y="2891196"/>
                </a:moveTo>
                <a:cubicBezTo>
                  <a:pt x="10242092" y="2891196"/>
                  <a:pt x="10250151" y="2899256"/>
                  <a:pt x="10250151" y="2909197"/>
                </a:cubicBezTo>
                <a:cubicBezTo>
                  <a:pt x="10250151" y="2919137"/>
                  <a:pt x="10242092" y="2927194"/>
                  <a:pt x="10232151" y="2927194"/>
                </a:cubicBezTo>
                <a:cubicBezTo>
                  <a:pt x="10222210" y="2927194"/>
                  <a:pt x="10214151" y="2919137"/>
                  <a:pt x="10214151" y="2909197"/>
                </a:cubicBezTo>
                <a:cubicBezTo>
                  <a:pt x="10214151" y="2899256"/>
                  <a:pt x="10222210" y="2891196"/>
                  <a:pt x="10232151" y="2891196"/>
                </a:cubicBezTo>
                <a:close/>
                <a:moveTo>
                  <a:pt x="9879935" y="2891194"/>
                </a:moveTo>
                <a:cubicBezTo>
                  <a:pt x="9889876" y="2891194"/>
                  <a:pt x="9897935" y="2899254"/>
                  <a:pt x="9897935" y="2909195"/>
                </a:cubicBezTo>
                <a:cubicBezTo>
                  <a:pt x="9897935" y="2919135"/>
                  <a:pt x="9889876" y="2927192"/>
                  <a:pt x="9879935" y="2927192"/>
                </a:cubicBezTo>
                <a:cubicBezTo>
                  <a:pt x="9869994" y="2927192"/>
                  <a:pt x="9861935" y="2919135"/>
                  <a:pt x="9861935" y="2909195"/>
                </a:cubicBezTo>
                <a:cubicBezTo>
                  <a:pt x="9861935" y="2899254"/>
                  <a:pt x="9869994" y="2891194"/>
                  <a:pt x="9879935" y="2891194"/>
                </a:cubicBezTo>
                <a:close/>
                <a:moveTo>
                  <a:pt x="9527719" y="2891191"/>
                </a:moveTo>
                <a:cubicBezTo>
                  <a:pt x="9537660" y="2891191"/>
                  <a:pt x="9545719" y="2899251"/>
                  <a:pt x="9545719" y="2909192"/>
                </a:cubicBezTo>
                <a:cubicBezTo>
                  <a:pt x="9545719" y="2919133"/>
                  <a:pt x="9537660" y="2927190"/>
                  <a:pt x="9527719" y="2927190"/>
                </a:cubicBezTo>
                <a:cubicBezTo>
                  <a:pt x="9517778" y="2927190"/>
                  <a:pt x="9509719" y="2919133"/>
                  <a:pt x="9509719" y="2909192"/>
                </a:cubicBezTo>
                <a:cubicBezTo>
                  <a:pt x="9509719" y="2899251"/>
                  <a:pt x="9517778" y="2891191"/>
                  <a:pt x="9527719" y="2891191"/>
                </a:cubicBezTo>
                <a:close/>
                <a:moveTo>
                  <a:pt x="11641015" y="2891189"/>
                </a:moveTo>
                <a:cubicBezTo>
                  <a:pt x="11650956" y="2891189"/>
                  <a:pt x="11659015" y="2899248"/>
                  <a:pt x="11659015" y="2909190"/>
                </a:cubicBezTo>
                <a:cubicBezTo>
                  <a:pt x="11659015" y="2919130"/>
                  <a:pt x="11650956" y="2927188"/>
                  <a:pt x="11641015" y="2927188"/>
                </a:cubicBezTo>
                <a:cubicBezTo>
                  <a:pt x="11631074" y="2927188"/>
                  <a:pt x="11623015" y="2919130"/>
                  <a:pt x="11623015" y="2909190"/>
                </a:cubicBezTo>
                <a:cubicBezTo>
                  <a:pt x="11623015" y="2899248"/>
                  <a:pt x="11631074" y="2891189"/>
                  <a:pt x="11641015" y="2891189"/>
                </a:cubicBezTo>
                <a:close/>
                <a:moveTo>
                  <a:pt x="11993240" y="2891187"/>
                </a:moveTo>
                <a:cubicBezTo>
                  <a:pt x="12003181" y="2891187"/>
                  <a:pt x="12011240" y="2899246"/>
                  <a:pt x="12011240" y="2909187"/>
                </a:cubicBezTo>
                <a:cubicBezTo>
                  <a:pt x="12011240" y="2919128"/>
                  <a:pt x="12003181" y="2927186"/>
                  <a:pt x="11993240" y="2927186"/>
                </a:cubicBezTo>
                <a:cubicBezTo>
                  <a:pt x="11983299" y="2927186"/>
                  <a:pt x="11975240" y="2919128"/>
                  <a:pt x="11975240" y="2909187"/>
                </a:cubicBezTo>
                <a:cubicBezTo>
                  <a:pt x="11975240" y="2899246"/>
                  <a:pt x="11983299" y="2891187"/>
                  <a:pt x="11993240" y="2891187"/>
                </a:cubicBezTo>
                <a:close/>
                <a:moveTo>
                  <a:pt x="1779086" y="2569996"/>
                </a:moveTo>
                <a:cubicBezTo>
                  <a:pt x="1789026" y="2569996"/>
                  <a:pt x="1797085" y="2578055"/>
                  <a:pt x="1797085" y="2588002"/>
                </a:cubicBezTo>
                <a:cubicBezTo>
                  <a:pt x="1797085" y="2597947"/>
                  <a:pt x="1789026" y="2606014"/>
                  <a:pt x="1779086" y="2606014"/>
                </a:cubicBezTo>
                <a:cubicBezTo>
                  <a:pt x="1769144" y="2606014"/>
                  <a:pt x="1761085" y="2597947"/>
                  <a:pt x="1761085" y="2588002"/>
                </a:cubicBezTo>
                <a:cubicBezTo>
                  <a:pt x="1761085" y="2578055"/>
                  <a:pt x="1769144" y="2569996"/>
                  <a:pt x="1779086" y="2569996"/>
                </a:cubicBezTo>
                <a:close/>
                <a:moveTo>
                  <a:pt x="1426868" y="2569994"/>
                </a:moveTo>
                <a:cubicBezTo>
                  <a:pt x="1436809" y="2569994"/>
                  <a:pt x="1444868" y="2578055"/>
                  <a:pt x="1444868" y="2588002"/>
                </a:cubicBezTo>
                <a:cubicBezTo>
                  <a:pt x="1444868" y="2597947"/>
                  <a:pt x="1436809" y="2606014"/>
                  <a:pt x="1426868" y="2606014"/>
                </a:cubicBezTo>
                <a:cubicBezTo>
                  <a:pt x="1416928" y="2606014"/>
                  <a:pt x="1408869" y="2597947"/>
                  <a:pt x="1408869" y="2588002"/>
                </a:cubicBezTo>
                <a:cubicBezTo>
                  <a:pt x="1408869" y="2578055"/>
                  <a:pt x="1416928" y="2569994"/>
                  <a:pt x="1426868" y="2569994"/>
                </a:cubicBezTo>
                <a:close/>
                <a:moveTo>
                  <a:pt x="1074652" y="2569993"/>
                </a:moveTo>
                <a:cubicBezTo>
                  <a:pt x="1084593" y="2569993"/>
                  <a:pt x="1092652" y="2578054"/>
                  <a:pt x="1092652" y="2588001"/>
                </a:cubicBezTo>
                <a:cubicBezTo>
                  <a:pt x="1092652" y="2597944"/>
                  <a:pt x="1084593" y="2606012"/>
                  <a:pt x="1074652" y="2606012"/>
                </a:cubicBezTo>
                <a:cubicBezTo>
                  <a:pt x="1064711" y="2606012"/>
                  <a:pt x="1056652" y="2597944"/>
                  <a:pt x="1056652" y="2588001"/>
                </a:cubicBezTo>
                <a:cubicBezTo>
                  <a:pt x="1056652" y="2578054"/>
                  <a:pt x="1064711" y="2569993"/>
                  <a:pt x="1074652" y="2569993"/>
                </a:cubicBezTo>
                <a:close/>
                <a:moveTo>
                  <a:pt x="722436" y="2569991"/>
                </a:moveTo>
                <a:cubicBezTo>
                  <a:pt x="732377" y="2569991"/>
                  <a:pt x="740436" y="2578052"/>
                  <a:pt x="740436" y="2587999"/>
                </a:cubicBezTo>
                <a:cubicBezTo>
                  <a:pt x="740436" y="2597943"/>
                  <a:pt x="732377" y="2606010"/>
                  <a:pt x="722436" y="2606010"/>
                </a:cubicBezTo>
                <a:cubicBezTo>
                  <a:pt x="712495" y="2606010"/>
                  <a:pt x="704436" y="2597943"/>
                  <a:pt x="704436" y="2587999"/>
                </a:cubicBezTo>
                <a:cubicBezTo>
                  <a:pt x="704436" y="2578052"/>
                  <a:pt x="712495" y="2569991"/>
                  <a:pt x="722436" y="2569991"/>
                </a:cubicBezTo>
                <a:close/>
                <a:moveTo>
                  <a:pt x="370220" y="2569989"/>
                </a:moveTo>
                <a:cubicBezTo>
                  <a:pt x="380160" y="2569989"/>
                  <a:pt x="388219" y="2578051"/>
                  <a:pt x="388219" y="2587998"/>
                </a:cubicBezTo>
                <a:cubicBezTo>
                  <a:pt x="388219" y="2597941"/>
                  <a:pt x="380160" y="2606009"/>
                  <a:pt x="370220" y="2606009"/>
                </a:cubicBezTo>
                <a:cubicBezTo>
                  <a:pt x="360279" y="2606009"/>
                  <a:pt x="352220" y="2597941"/>
                  <a:pt x="352220" y="2587998"/>
                </a:cubicBezTo>
                <a:cubicBezTo>
                  <a:pt x="352220" y="2578051"/>
                  <a:pt x="360279" y="2569989"/>
                  <a:pt x="370220" y="2569989"/>
                </a:cubicBezTo>
                <a:close/>
                <a:moveTo>
                  <a:pt x="18003" y="2569988"/>
                </a:moveTo>
                <a:cubicBezTo>
                  <a:pt x="27944" y="2569988"/>
                  <a:pt x="36003" y="2578049"/>
                  <a:pt x="36003" y="2587996"/>
                </a:cubicBezTo>
                <a:cubicBezTo>
                  <a:pt x="36003" y="2597939"/>
                  <a:pt x="27944" y="2606007"/>
                  <a:pt x="18003" y="2606007"/>
                </a:cubicBezTo>
                <a:cubicBezTo>
                  <a:pt x="8062" y="2606007"/>
                  <a:pt x="3" y="2597939"/>
                  <a:pt x="3" y="2587996"/>
                </a:cubicBezTo>
                <a:cubicBezTo>
                  <a:pt x="3" y="2578049"/>
                  <a:pt x="8062" y="2569988"/>
                  <a:pt x="18003" y="2569988"/>
                </a:cubicBezTo>
                <a:close/>
                <a:moveTo>
                  <a:pt x="2131304" y="2569986"/>
                </a:moveTo>
                <a:cubicBezTo>
                  <a:pt x="2141245" y="2569986"/>
                  <a:pt x="2149303" y="2578047"/>
                  <a:pt x="2149303" y="2587994"/>
                </a:cubicBezTo>
                <a:cubicBezTo>
                  <a:pt x="2149303" y="2597937"/>
                  <a:pt x="2141245" y="2606005"/>
                  <a:pt x="2131304" y="2606005"/>
                </a:cubicBezTo>
                <a:cubicBezTo>
                  <a:pt x="2121367" y="2606005"/>
                  <a:pt x="2113307" y="2597937"/>
                  <a:pt x="2113307" y="2587994"/>
                </a:cubicBezTo>
                <a:cubicBezTo>
                  <a:pt x="2113307" y="2578047"/>
                  <a:pt x="2121367" y="2569986"/>
                  <a:pt x="2131304" y="2569986"/>
                </a:cubicBezTo>
                <a:close/>
                <a:moveTo>
                  <a:pt x="2483515" y="2569984"/>
                </a:moveTo>
                <a:cubicBezTo>
                  <a:pt x="2493454" y="2569984"/>
                  <a:pt x="2501514" y="2578046"/>
                  <a:pt x="2501514" y="2587993"/>
                </a:cubicBezTo>
                <a:cubicBezTo>
                  <a:pt x="2501514" y="2597935"/>
                  <a:pt x="2493454" y="2606003"/>
                  <a:pt x="2483515" y="2606003"/>
                </a:cubicBezTo>
                <a:cubicBezTo>
                  <a:pt x="2473573" y="2606003"/>
                  <a:pt x="2465511" y="2597935"/>
                  <a:pt x="2465511" y="2587993"/>
                </a:cubicBezTo>
                <a:cubicBezTo>
                  <a:pt x="2465511" y="2578046"/>
                  <a:pt x="2473573" y="2569984"/>
                  <a:pt x="2483515" y="2569984"/>
                </a:cubicBezTo>
                <a:close/>
                <a:moveTo>
                  <a:pt x="2835723" y="2569983"/>
                </a:moveTo>
                <a:cubicBezTo>
                  <a:pt x="2845665" y="2569983"/>
                  <a:pt x="2853725" y="2578045"/>
                  <a:pt x="2853725" y="2587991"/>
                </a:cubicBezTo>
                <a:cubicBezTo>
                  <a:pt x="2853725" y="2597933"/>
                  <a:pt x="2845665" y="2606002"/>
                  <a:pt x="2835723" y="2606002"/>
                </a:cubicBezTo>
                <a:cubicBezTo>
                  <a:pt x="2825784" y="2606002"/>
                  <a:pt x="2817724" y="2597933"/>
                  <a:pt x="2817724" y="2587991"/>
                </a:cubicBezTo>
                <a:cubicBezTo>
                  <a:pt x="2817724" y="2578045"/>
                  <a:pt x="2825784" y="2569983"/>
                  <a:pt x="2835723" y="2569983"/>
                </a:cubicBezTo>
                <a:close/>
                <a:moveTo>
                  <a:pt x="4948953" y="2569981"/>
                </a:moveTo>
                <a:cubicBezTo>
                  <a:pt x="4958892" y="2569981"/>
                  <a:pt x="4966948" y="2578042"/>
                  <a:pt x="4966948" y="2587989"/>
                </a:cubicBezTo>
                <a:cubicBezTo>
                  <a:pt x="4966948" y="2597932"/>
                  <a:pt x="4958892" y="2606000"/>
                  <a:pt x="4948953" y="2606000"/>
                </a:cubicBezTo>
                <a:cubicBezTo>
                  <a:pt x="4939015" y="2606000"/>
                  <a:pt x="4930959" y="2597932"/>
                  <a:pt x="4930959" y="2587989"/>
                </a:cubicBezTo>
                <a:cubicBezTo>
                  <a:pt x="4930959" y="2578042"/>
                  <a:pt x="4939015" y="2569981"/>
                  <a:pt x="4948953" y="2569981"/>
                </a:cubicBezTo>
                <a:close/>
                <a:moveTo>
                  <a:pt x="4596736" y="2569980"/>
                </a:moveTo>
                <a:cubicBezTo>
                  <a:pt x="4606678" y="2569980"/>
                  <a:pt x="4614736" y="2578041"/>
                  <a:pt x="4614736" y="2587988"/>
                </a:cubicBezTo>
                <a:cubicBezTo>
                  <a:pt x="4614736" y="2597930"/>
                  <a:pt x="4606678" y="2605999"/>
                  <a:pt x="4596736" y="2605999"/>
                </a:cubicBezTo>
                <a:cubicBezTo>
                  <a:pt x="4586792" y="2605999"/>
                  <a:pt x="4578732" y="2597930"/>
                  <a:pt x="4578732" y="2587988"/>
                </a:cubicBezTo>
                <a:cubicBezTo>
                  <a:pt x="4578732" y="2578041"/>
                  <a:pt x="4586792" y="2569980"/>
                  <a:pt x="4596736" y="2569980"/>
                </a:cubicBezTo>
                <a:close/>
                <a:moveTo>
                  <a:pt x="4244510" y="2569978"/>
                </a:moveTo>
                <a:cubicBezTo>
                  <a:pt x="4254452" y="2569978"/>
                  <a:pt x="4262513" y="2578040"/>
                  <a:pt x="4262513" y="2587986"/>
                </a:cubicBezTo>
                <a:cubicBezTo>
                  <a:pt x="4262513" y="2597928"/>
                  <a:pt x="4254452" y="2605997"/>
                  <a:pt x="4244510" y="2605997"/>
                </a:cubicBezTo>
                <a:cubicBezTo>
                  <a:pt x="4234568" y="2605997"/>
                  <a:pt x="4226508" y="2597928"/>
                  <a:pt x="4226508" y="2587986"/>
                </a:cubicBezTo>
                <a:cubicBezTo>
                  <a:pt x="4226508" y="2578040"/>
                  <a:pt x="4234568" y="2569978"/>
                  <a:pt x="4244510" y="2569978"/>
                </a:cubicBezTo>
                <a:close/>
                <a:moveTo>
                  <a:pt x="3892359" y="2569977"/>
                </a:moveTo>
                <a:cubicBezTo>
                  <a:pt x="3902301" y="2569977"/>
                  <a:pt x="3910360" y="2578038"/>
                  <a:pt x="3910360" y="2587985"/>
                </a:cubicBezTo>
                <a:cubicBezTo>
                  <a:pt x="3910360" y="2597925"/>
                  <a:pt x="3902301" y="2605996"/>
                  <a:pt x="3892359" y="2605996"/>
                </a:cubicBezTo>
                <a:cubicBezTo>
                  <a:pt x="3882416" y="2605996"/>
                  <a:pt x="3874357" y="2597925"/>
                  <a:pt x="3874357" y="2587985"/>
                </a:cubicBezTo>
                <a:cubicBezTo>
                  <a:pt x="3874357" y="2578038"/>
                  <a:pt x="3882416" y="2569977"/>
                  <a:pt x="3892359" y="2569977"/>
                </a:cubicBezTo>
                <a:close/>
                <a:moveTo>
                  <a:pt x="3540109" y="2569975"/>
                </a:moveTo>
                <a:cubicBezTo>
                  <a:pt x="3550049" y="2569975"/>
                  <a:pt x="3558107" y="2578036"/>
                  <a:pt x="3558107" y="2587983"/>
                </a:cubicBezTo>
                <a:cubicBezTo>
                  <a:pt x="3558107" y="2597924"/>
                  <a:pt x="3550049" y="2605994"/>
                  <a:pt x="3540109" y="2605994"/>
                </a:cubicBezTo>
                <a:cubicBezTo>
                  <a:pt x="3530170" y="2605994"/>
                  <a:pt x="3522112" y="2597924"/>
                  <a:pt x="3522112" y="2587983"/>
                </a:cubicBezTo>
                <a:cubicBezTo>
                  <a:pt x="3522112" y="2578036"/>
                  <a:pt x="3530170" y="2569975"/>
                  <a:pt x="3540109" y="2569975"/>
                </a:cubicBezTo>
                <a:close/>
                <a:moveTo>
                  <a:pt x="3187942" y="2569974"/>
                </a:moveTo>
                <a:cubicBezTo>
                  <a:pt x="3197881" y="2569974"/>
                  <a:pt x="3205940" y="2578035"/>
                  <a:pt x="3205940" y="2587981"/>
                </a:cubicBezTo>
                <a:cubicBezTo>
                  <a:pt x="3205940" y="2597922"/>
                  <a:pt x="3197881" y="2605991"/>
                  <a:pt x="3187942" y="2605991"/>
                </a:cubicBezTo>
                <a:cubicBezTo>
                  <a:pt x="3178003" y="2605991"/>
                  <a:pt x="3169945" y="2597922"/>
                  <a:pt x="3169945" y="2587981"/>
                </a:cubicBezTo>
                <a:cubicBezTo>
                  <a:pt x="3169945" y="2578035"/>
                  <a:pt x="3178003" y="2569974"/>
                  <a:pt x="3187942" y="2569974"/>
                </a:cubicBezTo>
                <a:close/>
                <a:moveTo>
                  <a:pt x="5301162" y="2569972"/>
                </a:moveTo>
                <a:cubicBezTo>
                  <a:pt x="5311103" y="2569972"/>
                  <a:pt x="5319162" y="2578033"/>
                  <a:pt x="5319162" y="2587979"/>
                </a:cubicBezTo>
                <a:cubicBezTo>
                  <a:pt x="5319162" y="2597919"/>
                  <a:pt x="5311103" y="2605989"/>
                  <a:pt x="5301162" y="2605989"/>
                </a:cubicBezTo>
                <a:cubicBezTo>
                  <a:pt x="5291218" y="2605989"/>
                  <a:pt x="5283159" y="2597919"/>
                  <a:pt x="5283159" y="2587979"/>
                </a:cubicBezTo>
                <a:cubicBezTo>
                  <a:pt x="5283159" y="2578033"/>
                  <a:pt x="5291218" y="2569972"/>
                  <a:pt x="5301162" y="2569972"/>
                </a:cubicBezTo>
                <a:close/>
                <a:moveTo>
                  <a:pt x="5653360" y="2569970"/>
                </a:moveTo>
                <a:cubicBezTo>
                  <a:pt x="5663301" y="2569970"/>
                  <a:pt x="5671359" y="2578032"/>
                  <a:pt x="5671359" y="2587976"/>
                </a:cubicBezTo>
                <a:cubicBezTo>
                  <a:pt x="5671359" y="2597917"/>
                  <a:pt x="5663301" y="2605986"/>
                  <a:pt x="5653360" y="2605986"/>
                </a:cubicBezTo>
                <a:cubicBezTo>
                  <a:pt x="5643420" y="2605986"/>
                  <a:pt x="5635361" y="2597917"/>
                  <a:pt x="5635361" y="2587976"/>
                </a:cubicBezTo>
                <a:cubicBezTo>
                  <a:pt x="5635361" y="2578032"/>
                  <a:pt x="5643420" y="2569970"/>
                  <a:pt x="5653360" y="2569970"/>
                </a:cubicBezTo>
                <a:close/>
                <a:moveTo>
                  <a:pt x="6005562" y="2569969"/>
                </a:moveTo>
                <a:cubicBezTo>
                  <a:pt x="6015500" y="2569969"/>
                  <a:pt x="6023559" y="2578030"/>
                  <a:pt x="6023559" y="2587974"/>
                </a:cubicBezTo>
                <a:cubicBezTo>
                  <a:pt x="6023559" y="2597916"/>
                  <a:pt x="6015500" y="2605984"/>
                  <a:pt x="6005562" y="2605984"/>
                </a:cubicBezTo>
                <a:cubicBezTo>
                  <a:pt x="5995620" y="2605984"/>
                  <a:pt x="5987561" y="2597916"/>
                  <a:pt x="5987561" y="2587974"/>
                </a:cubicBezTo>
                <a:cubicBezTo>
                  <a:pt x="5987561" y="2578030"/>
                  <a:pt x="5995620" y="2569969"/>
                  <a:pt x="6005562" y="2569969"/>
                </a:cubicBezTo>
                <a:close/>
                <a:moveTo>
                  <a:pt x="8118855" y="2569968"/>
                </a:moveTo>
                <a:cubicBezTo>
                  <a:pt x="8128796" y="2569968"/>
                  <a:pt x="8136855" y="2578028"/>
                  <a:pt x="8136855" y="2587971"/>
                </a:cubicBezTo>
                <a:cubicBezTo>
                  <a:pt x="8136855" y="2597913"/>
                  <a:pt x="8128796" y="2605981"/>
                  <a:pt x="8118855" y="2605981"/>
                </a:cubicBezTo>
                <a:cubicBezTo>
                  <a:pt x="8108914" y="2605981"/>
                  <a:pt x="8100855" y="2597913"/>
                  <a:pt x="8100855" y="2587971"/>
                </a:cubicBezTo>
                <a:cubicBezTo>
                  <a:pt x="8100855" y="2578028"/>
                  <a:pt x="8108914" y="2569968"/>
                  <a:pt x="8118855" y="2569968"/>
                </a:cubicBezTo>
                <a:close/>
                <a:moveTo>
                  <a:pt x="7766639" y="2569965"/>
                </a:moveTo>
                <a:cubicBezTo>
                  <a:pt x="7776580" y="2569965"/>
                  <a:pt x="7784639" y="2578027"/>
                  <a:pt x="7784639" y="2587969"/>
                </a:cubicBezTo>
                <a:cubicBezTo>
                  <a:pt x="7784639" y="2597912"/>
                  <a:pt x="7776580" y="2605980"/>
                  <a:pt x="7766639" y="2605980"/>
                </a:cubicBezTo>
                <a:cubicBezTo>
                  <a:pt x="7756698" y="2605980"/>
                  <a:pt x="7748639" y="2597912"/>
                  <a:pt x="7748639" y="2587969"/>
                </a:cubicBezTo>
                <a:cubicBezTo>
                  <a:pt x="7748639" y="2578027"/>
                  <a:pt x="7756698" y="2569965"/>
                  <a:pt x="7766639" y="2569965"/>
                </a:cubicBezTo>
                <a:close/>
                <a:moveTo>
                  <a:pt x="7414423" y="2569964"/>
                </a:moveTo>
                <a:cubicBezTo>
                  <a:pt x="7424364" y="2569964"/>
                  <a:pt x="7432423" y="2578026"/>
                  <a:pt x="7432423" y="2587968"/>
                </a:cubicBezTo>
                <a:cubicBezTo>
                  <a:pt x="7432423" y="2597910"/>
                  <a:pt x="7424364" y="2605977"/>
                  <a:pt x="7414423" y="2605977"/>
                </a:cubicBezTo>
                <a:cubicBezTo>
                  <a:pt x="7404482" y="2605977"/>
                  <a:pt x="7396423" y="2597910"/>
                  <a:pt x="7396423" y="2587968"/>
                </a:cubicBezTo>
                <a:cubicBezTo>
                  <a:pt x="7396423" y="2578026"/>
                  <a:pt x="7404482" y="2569964"/>
                  <a:pt x="7414423" y="2569964"/>
                </a:cubicBezTo>
                <a:close/>
                <a:moveTo>
                  <a:pt x="7062207" y="2569963"/>
                </a:moveTo>
                <a:cubicBezTo>
                  <a:pt x="7072148" y="2569963"/>
                  <a:pt x="7080207" y="2578023"/>
                  <a:pt x="7080207" y="2587966"/>
                </a:cubicBezTo>
                <a:cubicBezTo>
                  <a:pt x="7080207" y="2597908"/>
                  <a:pt x="7072148" y="2605975"/>
                  <a:pt x="7062207" y="2605975"/>
                </a:cubicBezTo>
                <a:cubicBezTo>
                  <a:pt x="7052266" y="2605975"/>
                  <a:pt x="7044207" y="2597908"/>
                  <a:pt x="7044207" y="2587966"/>
                </a:cubicBezTo>
                <a:cubicBezTo>
                  <a:pt x="7044207" y="2578023"/>
                  <a:pt x="7052266" y="2569963"/>
                  <a:pt x="7062207" y="2569963"/>
                </a:cubicBezTo>
                <a:close/>
                <a:moveTo>
                  <a:pt x="6709991" y="2569961"/>
                </a:moveTo>
                <a:cubicBezTo>
                  <a:pt x="6719932" y="2569961"/>
                  <a:pt x="6727991" y="2578022"/>
                  <a:pt x="6727991" y="2587964"/>
                </a:cubicBezTo>
                <a:cubicBezTo>
                  <a:pt x="6727991" y="2597906"/>
                  <a:pt x="6719932" y="2605972"/>
                  <a:pt x="6709991" y="2605972"/>
                </a:cubicBezTo>
                <a:cubicBezTo>
                  <a:pt x="6700050" y="2605972"/>
                  <a:pt x="6691991" y="2597906"/>
                  <a:pt x="6691991" y="2587964"/>
                </a:cubicBezTo>
                <a:cubicBezTo>
                  <a:pt x="6691991" y="2578022"/>
                  <a:pt x="6700050" y="2569961"/>
                  <a:pt x="6709991" y="2569961"/>
                </a:cubicBezTo>
                <a:close/>
                <a:moveTo>
                  <a:pt x="6357775" y="2569959"/>
                </a:moveTo>
                <a:cubicBezTo>
                  <a:pt x="6367716" y="2569959"/>
                  <a:pt x="6375775" y="2578021"/>
                  <a:pt x="6375775" y="2587963"/>
                </a:cubicBezTo>
                <a:cubicBezTo>
                  <a:pt x="6375775" y="2597904"/>
                  <a:pt x="6367716" y="2605970"/>
                  <a:pt x="6357775" y="2605970"/>
                </a:cubicBezTo>
                <a:cubicBezTo>
                  <a:pt x="6347834" y="2605970"/>
                  <a:pt x="6339775" y="2597904"/>
                  <a:pt x="6339775" y="2587963"/>
                </a:cubicBezTo>
                <a:cubicBezTo>
                  <a:pt x="6339775" y="2578021"/>
                  <a:pt x="6347834" y="2569959"/>
                  <a:pt x="6357775" y="2569959"/>
                </a:cubicBezTo>
                <a:close/>
                <a:moveTo>
                  <a:pt x="8471071" y="2569958"/>
                </a:moveTo>
                <a:cubicBezTo>
                  <a:pt x="8481012" y="2569958"/>
                  <a:pt x="8489071" y="2578019"/>
                  <a:pt x="8489071" y="2587961"/>
                </a:cubicBezTo>
                <a:cubicBezTo>
                  <a:pt x="8489071" y="2597903"/>
                  <a:pt x="8481012" y="2605967"/>
                  <a:pt x="8471071" y="2605967"/>
                </a:cubicBezTo>
                <a:cubicBezTo>
                  <a:pt x="8461130" y="2605967"/>
                  <a:pt x="8453071" y="2597903"/>
                  <a:pt x="8453071" y="2587961"/>
                </a:cubicBezTo>
                <a:cubicBezTo>
                  <a:pt x="8453071" y="2578019"/>
                  <a:pt x="8461130" y="2569958"/>
                  <a:pt x="8471071" y="2569958"/>
                </a:cubicBezTo>
                <a:close/>
                <a:moveTo>
                  <a:pt x="8823287" y="2569956"/>
                </a:moveTo>
                <a:cubicBezTo>
                  <a:pt x="8833228" y="2569956"/>
                  <a:pt x="8841287" y="2578017"/>
                  <a:pt x="8841287" y="2587960"/>
                </a:cubicBezTo>
                <a:cubicBezTo>
                  <a:pt x="8841287" y="2597900"/>
                  <a:pt x="8833228" y="2605965"/>
                  <a:pt x="8823287" y="2605965"/>
                </a:cubicBezTo>
                <a:cubicBezTo>
                  <a:pt x="8813346" y="2605965"/>
                  <a:pt x="8805287" y="2597900"/>
                  <a:pt x="8805287" y="2587960"/>
                </a:cubicBezTo>
                <a:cubicBezTo>
                  <a:pt x="8805287" y="2578017"/>
                  <a:pt x="8813346" y="2569956"/>
                  <a:pt x="8823287" y="2569956"/>
                </a:cubicBezTo>
                <a:close/>
                <a:moveTo>
                  <a:pt x="9175503" y="2569955"/>
                </a:moveTo>
                <a:cubicBezTo>
                  <a:pt x="9185444" y="2569955"/>
                  <a:pt x="9193503" y="2578016"/>
                  <a:pt x="9193503" y="2587957"/>
                </a:cubicBezTo>
                <a:cubicBezTo>
                  <a:pt x="9193503" y="2597898"/>
                  <a:pt x="9185444" y="2605962"/>
                  <a:pt x="9175503" y="2605962"/>
                </a:cubicBezTo>
                <a:cubicBezTo>
                  <a:pt x="9165562" y="2605962"/>
                  <a:pt x="9157503" y="2597898"/>
                  <a:pt x="9157503" y="2587957"/>
                </a:cubicBezTo>
                <a:cubicBezTo>
                  <a:pt x="9157503" y="2578016"/>
                  <a:pt x="9165562" y="2569955"/>
                  <a:pt x="9175503" y="2569955"/>
                </a:cubicBezTo>
                <a:close/>
                <a:moveTo>
                  <a:pt x="11288799" y="2569953"/>
                </a:moveTo>
                <a:cubicBezTo>
                  <a:pt x="11298740" y="2569953"/>
                  <a:pt x="11306799" y="2578014"/>
                  <a:pt x="11306799" y="2587956"/>
                </a:cubicBezTo>
                <a:cubicBezTo>
                  <a:pt x="11306799" y="2597897"/>
                  <a:pt x="11298740" y="2605961"/>
                  <a:pt x="11288799" y="2605961"/>
                </a:cubicBezTo>
                <a:cubicBezTo>
                  <a:pt x="11278858" y="2605961"/>
                  <a:pt x="11270799" y="2597897"/>
                  <a:pt x="11270799" y="2587956"/>
                </a:cubicBezTo>
                <a:cubicBezTo>
                  <a:pt x="11270799" y="2578014"/>
                  <a:pt x="11278858" y="2569953"/>
                  <a:pt x="11288799" y="2569953"/>
                </a:cubicBezTo>
                <a:close/>
                <a:moveTo>
                  <a:pt x="10936583" y="2569951"/>
                </a:moveTo>
                <a:cubicBezTo>
                  <a:pt x="10946524" y="2569951"/>
                  <a:pt x="10954583" y="2578013"/>
                  <a:pt x="10954583" y="2587954"/>
                </a:cubicBezTo>
                <a:cubicBezTo>
                  <a:pt x="10954583" y="2597894"/>
                  <a:pt x="10946524" y="2605958"/>
                  <a:pt x="10936583" y="2605958"/>
                </a:cubicBezTo>
                <a:cubicBezTo>
                  <a:pt x="10926642" y="2605958"/>
                  <a:pt x="10918583" y="2597894"/>
                  <a:pt x="10918583" y="2587954"/>
                </a:cubicBezTo>
                <a:cubicBezTo>
                  <a:pt x="10918583" y="2578013"/>
                  <a:pt x="10926642" y="2569951"/>
                  <a:pt x="10936583" y="2569951"/>
                </a:cubicBezTo>
                <a:close/>
                <a:moveTo>
                  <a:pt x="10584367" y="2569950"/>
                </a:moveTo>
                <a:cubicBezTo>
                  <a:pt x="10594308" y="2569950"/>
                  <a:pt x="10602367" y="2578011"/>
                  <a:pt x="10602367" y="2587952"/>
                </a:cubicBezTo>
                <a:cubicBezTo>
                  <a:pt x="10602367" y="2597893"/>
                  <a:pt x="10594308" y="2605956"/>
                  <a:pt x="10584367" y="2605956"/>
                </a:cubicBezTo>
                <a:cubicBezTo>
                  <a:pt x="10574426" y="2605956"/>
                  <a:pt x="10566367" y="2597893"/>
                  <a:pt x="10566367" y="2587952"/>
                </a:cubicBezTo>
                <a:cubicBezTo>
                  <a:pt x="10566367" y="2578011"/>
                  <a:pt x="10574426" y="2569950"/>
                  <a:pt x="10584367" y="2569950"/>
                </a:cubicBezTo>
                <a:close/>
                <a:moveTo>
                  <a:pt x="10232151" y="2569949"/>
                </a:moveTo>
                <a:cubicBezTo>
                  <a:pt x="10242092" y="2569949"/>
                  <a:pt x="10250151" y="2578009"/>
                  <a:pt x="10250151" y="2587951"/>
                </a:cubicBezTo>
                <a:cubicBezTo>
                  <a:pt x="10250151" y="2597892"/>
                  <a:pt x="10242092" y="2605953"/>
                  <a:pt x="10232151" y="2605953"/>
                </a:cubicBezTo>
                <a:cubicBezTo>
                  <a:pt x="10222210" y="2605953"/>
                  <a:pt x="10214151" y="2597892"/>
                  <a:pt x="10214151" y="2587951"/>
                </a:cubicBezTo>
                <a:cubicBezTo>
                  <a:pt x="10214151" y="2578009"/>
                  <a:pt x="10222210" y="2569949"/>
                  <a:pt x="10232151" y="2569949"/>
                </a:cubicBezTo>
                <a:close/>
                <a:moveTo>
                  <a:pt x="9879935" y="2569947"/>
                </a:moveTo>
                <a:cubicBezTo>
                  <a:pt x="9889876" y="2569947"/>
                  <a:pt x="9897935" y="2578008"/>
                  <a:pt x="9897935" y="2587950"/>
                </a:cubicBezTo>
                <a:cubicBezTo>
                  <a:pt x="9897935" y="2597890"/>
                  <a:pt x="9889876" y="2605951"/>
                  <a:pt x="9879935" y="2605951"/>
                </a:cubicBezTo>
                <a:cubicBezTo>
                  <a:pt x="9869994" y="2605951"/>
                  <a:pt x="9861935" y="2597890"/>
                  <a:pt x="9861935" y="2587950"/>
                </a:cubicBezTo>
                <a:cubicBezTo>
                  <a:pt x="9861935" y="2578008"/>
                  <a:pt x="9869994" y="2569947"/>
                  <a:pt x="9879935" y="2569947"/>
                </a:cubicBezTo>
                <a:close/>
                <a:moveTo>
                  <a:pt x="9527719" y="2569946"/>
                </a:moveTo>
                <a:cubicBezTo>
                  <a:pt x="9537660" y="2569946"/>
                  <a:pt x="9545719" y="2578007"/>
                  <a:pt x="9545719" y="2587947"/>
                </a:cubicBezTo>
                <a:cubicBezTo>
                  <a:pt x="9545719" y="2597888"/>
                  <a:pt x="9537660" y="2605948"/>
                  <a:pt x="9527719" y="2605948"/>
                </a:cubicBezTo>
                <a:cubicBezTo>
                  <a:pt x="9517778" y="2605948"/>
                  <a:pt x="9509719" y="2597888"/>
                  <a:pt x="9509719" y="2587947"/>
                </a:cubicBezTo>
                <a:cubicBezTo>
                  <a:pt x="9509719" y="2578007"/>
                  <a:pt x="9517778" y="2569946"/>
                  <a:pt x="9527719" y="2569946"/>
                </a:cubicBezTo>
                <a:close/>
                <a:moveTo>
                  <a:pt x="11641015" y="2569944"/>
                </a:moveTo>
                <a:cubicBezTo>
                  <a:pt x="11650956" y="2569944"/>
                  <a:pt x="11659015" y="2578004"/>
                  <a:pt x="11659015" y="2587945"/>
                </a:cubicBezTo>
                <a:cubicBezTo>
                  <a:pt x="11659015" y="2597886"/>
                  <a:pt x="11650956" y="2605946"/>
                  <a:pt x="11641015" y="2605946"/>
                </a:cubicBezTo>
                <a:cubicBezTo>
                  <a:pt x="11631074" y="2605946"/>
                  <a:pt x="11623015" y="2597886"/>
                  <a:pt x="11623015" y="2587945"/>
                </a:cubicBezTo>
                <a:cubicBezTo>
                  <a:pt x="11623015" y="2578004"/>
                  <a:pt x="11631074" y="2569944"/>
                  <a:pt x="11641015" y="2569944"/>
                </a:cubicBezTo>
                <a:close/>
                <a:moveTo>
                  <a:pt x="11993240" y="2569943"/>
                </a:moveTo>
                <a:cubicBezTo>
                  <a:pt x="12003181" y="2569943"/>
                  <a:pt x="12011240" y="2578003"/>
                  <a:pt x="12011240" y="2587944"/>
                </a:cubicBezTo>
                <a:cubicBezTo>
                  <a:pt x="12011240" y="2597884"/>
                  <a:pt x="12003181" y="2605943"/>
                  <a:pt x="11993240" y="2605943"/>
                </a:cubicBezTo>
                <a:cubicBezTo>
                  <a:pt x="11983299" y="2605943"/>
                  <a:pt x="11975240" y="2597884"/>
                  <a:pt x="11975240" y="2587944"/>
                </a:cubicBezTo>
                <a:cubicBezTo>
                  <a:pt x="11975240" y="2578003"/>
                  <a:pt x="11983299" y="2569943"/>
                  <a:pt x="11993240" y="2569943"/>
                </a:cubicBezTo>
                <a:close/>
                <a:moveTo>
                  <a:pt x="11993240" y="2248699"/>
                </a:moveTo>
                <a:cubicBezTo>
                  <a:pt x="12003181" y="2248699"/>
                  <a:pt x="12011240" y="2256758"/>
                  <a:pt x="12011240" y="2266700"/>
                </a:cubicBezTo>
                <a:cubicBezTo>
                  <a:pt x="12011240" y="2276641"/>
                  <a:pt x="12003181" y="2284700"/>
                  <a:pt x="11993240" y="2284700"/>
                </a:cubicBezTo>
                <a:cubicBezTo>
                  <a:pt x="11983299" y="2284700"/>
                  <a:pt x="11975240" y="2276641"/>
                  <a:pt x="11975240" y="2266700"/>
                </a:cubicBezTo>
                <a:cubicBezTo>
                  <a:pt x="11975240" y="2256758"/>
                  <a:pt x="11983299" y="2248699"/>
                  <a:pt x="11993240" y="2248699"/>
                </a:cubicBezTo>
                <a:close/>
                <a:moveTo>
                  <a:pt x="11641015" y="2248699"/>
                </a:moveTo>
                <a:cubicBezTo>
                  <a:pt x="11650956" y="2248699"/>
                  <a:pt x="11659015" y="2256760"/>
                  <a:pt x="11659015" y="2266702"/>
                </a:cubicBezTo>
                <a:cubicBezTo>
                  <a:pt x="11659015" y="2276642"/>
                  <a:pt x="11650956" y="2284701"/>
                  <a:pt x="11641015" y="2284701"/>
                </a:cubicBezTo>
                <a:cubicBezTo>
                  <a:pt x="11631074" y="2284701"/>
                  <a:pt x="11623015" y="2276642"/>
                  <a:pt x="11623015" y="2266702"/>
                </a:cubicBezTo>
                <a:cubicBezTo>
                  <a:pt x="11623015" y="2256760"/>
                  <a:pt x="11631074" y="2248699"/>
                  <a:pt x="11641015" y="2248699"/>
                </a:cubicBezTo>
                <a:close/>
                <a:moveTo>
                  <a:pt x="11288799" y="2248699"/>
                </a:moveTo>
                <a:cubicBezTo>
                  <a:pt x="11298740" y="2248699"/>
                  <a:pt x="11306799" y="2256761"/>
                  <a:pt x="11306799" y="2266711"/>
                </a:cubicBezTo>
                <a:cubicBezTo>
                  <a:pt x="11306799" y="2276652"/>
                  <a:pt x="11298740" y="2284711"/>
                  <a:pt x="11288799" y="2284711"/>
                </a:cubicBezTo>
                <a:cubicBezTo>
                  <a:pt x="11278858" y="2284711"/>
                  <a:pt x="11270799" y="2276652"/>
                  <a:pt x="11270799" y="2266711"/>
                </a:cubicBezTo>
                <a:cubicBezTo>
                  <a:pt x="11270799" y="2256761"/>
                  <a:pt x="11278858" y="2248699"/>
                  <a:pt x="11288799" y="2248699"/>
                </a:cubicBezTo>
                <a:close/>
                <a:moveTo>
                  <a:pt x="10936583" y="2248699"/>
                </a:moveTo>
                <a:cubicBezTo>
                  <a:pt x="10946524" y="2248699"/>
                  <a:pt x="10954583" y="2256761"/>
                  <a:pt x="10954583" y="2266710"/>
                </a:cubicBezTo>
                <a:cubicBezTo>
                  <a:pt x="10954583" y="2276650"/>
                  <a:pt x="10946524" y="2284709"/>
                  <a:pt x="10936583" y="2284709"/>
                </a:cubicBezTo>
                <a:cubicBezTo>
                  <a:pt x="10926642" y="2284709"/>
                  <a:pt x="10918583" y="2276650"/>
                  <a:pt x="10918583" y="2266710"/>
                </a:cubicBezTo>
                <a:cubicBezTo>
                  <a:pt x="10918583" y="2256761"/>
                  <a:pt x="10926642" y="2248699"/>
                  <a:pt x="10936583" y="2248699"/>
                </a:cubicBezTo>
                <a:close/>
                <a:moveTo>
                  <a:pt x="10584367" y="2248699"/>
                </a:moveTo>
                <a:cubicBezTo>
                  <a:pt x="10594308" y="2248699"/>
                  <a:pt x="10602367" y="2256761"/>
                  <a:pt x="10602367" y="2266708"/>
                </a:cubicBezTo>
                <a:cubicBezTo>
                  <a:pt x="10602367" y="2276648"/>
                  <a:pt x="10594308" y="2284708"/>
                  <a:pt x="10584367" y="2284708"/>
                </a:cubicBezTo>
                <a:cubicBezTo>
                  <a:pt x="10574426" y="2284708"/>
                  <a:pt x="10566367" y="2276648"/>
                  <a:pt x="10566367" y="2266708"/>
                </a:cubicBezTo>
                <a:cubicBezTo>
                  <a:pt x="10566367" y="2256761"/>
                  <a:pt x="10574426" y="2248699"/>
                  <a:pt x="10584367" y="2248699"/>
                </a:cubicBezTo>
                <a:close/>
                <a:moveTo>
                  <a:pt x="10232151" y="2248699"/>
                </a:moveTo>
                <a:cubicBezTo>
                  <a:pt x="10242092" y="2248699"/>
                  <a:pt x="10250151" y="2256761"/>
                  <a:pt x="10250151" y="2266707"/>
                </a:cubicBezTo>
                <a:cubicBezTo>
                  <a:pt x="10250151" y="2276647"/>
                  <a:pt x="10242092" y="2284706"/>
                  <a:pt x="10232151" y="2284706"/>
                </a:cubicBezTo>
                <a:cubicBezTo>
                  <a:pt x="10222210" y="2284706"/>
                  <a:pt x="10214151" y="2276647"/>
                  <a:pt x="10214151" y="2266707"/>
                </a:cubicBezTo>
                <a:cubicBezTo>
                  <a:pt x="10214151" y="2256761"/>
                  <a:pt x="10222210" y="2248699"/>
                  <a:pt x="10232151" y="2248699"/>
                </a:cubicBezTo>
                <a:close/>
                <a:moveTo>
                  <a:pt x="9879935" y="2248699"/>
                </a:moveTo>
                <a:cubicBezTo>
                  <a:pt x="9889876" y="2248699"/>
                  <a:pt x="9897935" y="2256761"/>
                  <a:pt x="9897935" y="2266705"/>
                </a:cubicBezTo>
                <a:cubicBezTo>
                  <a:pt x="9897935" y="2276645"/>
                  <a:pt x="9889876" y="2284705"/>
                  <a:pt x="9879935" y="2284705"/>
                </a:cubicBezTo>
                <a:cubicBezTo>
                  <a:pt x="9869994" y="2284705"/>
                  <a:pt x="9861935" y="2276645"/>
                  <a:pt x="9861935" y="2266705"/>
                </a:cubicBezTo>
                <a:cubicBezTo>
                  <a:pt x="9861935" y="2256761"/>
                  <a:pt x="9869994" y="2248699"/>
                  <a:pt x="9879935" y="2248699"/>
                </a:cubicBezTo>
                <a:close/>
                <a:moveTo>
                  <a:pt x="9527719" y="2248699"/>
                </a:moveTo>
                <a:cubicBezTo>
                  <a:pt x="9537660" y="2248699"/>
                  <a:pt x="9545719" y="2256761"/>
                  <a:pt x="9545719" y="2266704"/>
                </a:cubicBezTo>
                <a:cubicBezTo>
                  <a:pt x="9545719" y="2276644"/>
                  <a:pt x="9537660" y="2284703"/>
                  <a:pt x="9527719" y="2284703"/>
                </a:cubicBezTo>
                <a:cubicBezTo>
                  <a:pt x="9517778" y="2284703"/>
                  <a:pt x="9509719" y="2276644"/>
                  <a:pt x="9509719" y="2266704"/>
                </a:cubicBezTo>
                <a:cubicBezTo>
                  <a:pt x="9509719" y="2256761"/>
                  <a:pt x="9517778" y="2248699"/>
                  <a:pt x="9527719" y="2248699"/>
                </a:cubicBezTo>
                <a:close/>
                <a:moveTo>
                  <a:pt x="9175503" y="2248699"/>
                </a:moveTo>
                <a:cubicBezTo>
                  <a:pt x="9185444" y="2248699"/>
                  <a:pt x="9193503" y="2256761"/>
                  <a:pt x="9193503" y="2266713"/>
                </a:cubicBezTo>
                <a:cubicBezTo>
                  <a:pt x="9193503" y="2276653"/>
                  <a:pt x="9185444" y="2284713"/>
                  <a:pt x="9175503" y="2284713"/>
                </a:cubicBezTo>
                <a:cubicBezTo>
                  <a:pt x="9165562" y="2284713"/>
                  <a:pt x="9157503" y="2276653"/>
                  <a:pt x="9157503" y="2266713"/>
                </a:cubicBezTo>
                <a:cubicBezTo>
                  <a:pt x="9157503" y="2256761"/>
                  <a:pt x="9165562" y="2248699"/>
                  <a:pt x="9175503" y="2248699"/>
                </a:cubicBezTo>
                <a:close/>
                <a:moveTo>
                  <a:pt x="8823287" y="2248699"/>
                </a:moveTo>
                <a:cubicBezTo>
                  <a:pt x="8833228" y="2248699"/>
                  <a:pt x="8841287" y="2256761"/>
                  <a:pt x="8841287" y="2266714"/>
                </a:cubicBezTo>
                <a:cubicBezTo>
                  <a:pt x="8841287" y="2276655"/>
                  <a:pt x="8833228" y="2284714"/>
                  <a:pt x="8823287" y="2284714"/>
                </a:cubicBezTo>
                <a:cubicBezTo>
                  <a:pt x="8813346" y="2284714"/>
                  <a:pt x="8805287" y="2276655"/>
                  <a:pt x="8805287" y="2266714"/>
                </a:cubicBezTo>
                <a:cubicBezTo>
                  <a:pt x="8805287" y="2256761"/>
                  <a:pt x="8813346" y="2248699"/>
                  <a:pt x="8823287" y="2248699"/>
                </a:cubicBezTo>
                <a:close/>
                <a:moveTo>
                  <a:pt x="8471071" y="2248699"/>
                </a:moveTo>
                <a:cubicBezTo>
                  <a:pt x="8481012" y="2248699"/>
                  <a:pt x="8489071" y="2256761"/>
                  <a:pt x="8489071" y="2266716"/>
                </a:cubicBezTo>
                <a:cubicBezTo>
                  <a:pt x="8489071" y="2276657"/>
                  <a:pt x="8481012" y="2284716"/>
                  <a:pt x="8471071" y="2284716"/>
                </a:cubicBezTo>
                <a:cubicBezTo>
                  <a:pt x="8461130" y="2284716"/>
                  <a:pt x="8453071" y="2276657"/>
                  <a:pt x="8453071" y="2266716"/>
                </a:cubicBezTo>
                <a:cubicBezTo>
                  <a:pt x="8453071" y="2256761"/>
                  <a:pt x="8461130" y="2248699"/>
                  <a:pt x="8471071" y="2248699"/>
                </a:cubicBezTo>
                <a:close/>
                <a:moveTo>
                  <a:pt x="8118855" y="2248699"/>
                </a:moveTo>
                <a:cubicBezTo>
                  <a:pt x="8128796" y="2248699"/>
                  <a:pt x="8136855" y="2256761"/>
                  <a:pt x="8136855" y="2266726"/>
                </a:cubicBezTo>
                <a:cubicBezTo>
                  <a:pt x="8136855" y="2276666"/>
                  <a:pt x="8128796" y="2284725"/>
                  <a:pt x="8118855" y="2284725"/>
                </a:cubicBezTo>
                <a:cubicBezTo>
                  <a:pt x="8108914" y="2284725"/>
                  <a:pt x="8100855" y="2276666"/>
                  <a:pt x="8100855" y="2266726"/>
                </a:cubicBezTo>
                <a:cubicBezTo>
                  <a:pt x="8100855" y="2256761"/>
                  <a:pt x="8108914" y="2248699"/>
                  <a:pt x="8118855" y="2248699"/>
                </a:cubicBezTo>
                <a:close/>
                <a:moveTo>
                  <a:pt x="7766639" y="2248699"/>
                </a:moveTo>
                <a:cubicBezTo>
                  <a:pt x="7776580" y="2248699"/>
                  <a:pt x="7784639" y="2256761"/>
                  <a:pt x="7784639" y="2266724"/>
                </a:cubicBezTo>
                <a:cubicBezTo>
                  <a:pt x="7784639" y="2276664"/>
                  <a:pt x="7776580" y="2284724"/>
                  <a:pt x="7766639" y="2284724"/>
                </a:cubicBezTo>
                <a:cubicBezTo>
                  <a:pt x="7756698" y="2284724"/>
                  <a:pt x="7748639" y="2276664"/>
                  <a:pt x="7748639" y="2266724"/>
                </a:cubicBezTo>
                <a:cubicBezTo>
                  <a:pt x="7748639" y="2256761"/>
                  <a:pt x="7756698" y="2248699"/>
                  <a:pt x="7766639" y="2248699"/>
                </a:cubicBezTo>
                <a:close/>
                <a:moveTo>
                  <a:pt x="7414423" y="2248699"/>
                </a:moveTo>
                <a:cubicBezTo>
                  <a:pt x="7424364" y="2248699"/>
                  <a:pt x="7432423" y="2256761"/>
                  <a:pt x="7432423" y="2266723"/>
                </a:cubicBezTo>
                <a:cubicBezTo>
                  <a:pt x="7432423" y="2276663"/>
                  <a:pt x="7424364" y="2284722"/>
                  <a:pt x="7414423" y="2284722"/>
                </a:cubicBezTo>
                <a:cubicBezTo>
                  <a:pt x="7404482" y="2284722"/>
                  <a:pt x="7396423" y="2276663"/>
                  <a:pt x="7396423" y="2266723"/>
                </a:cubicBezTo>
                <a:cubicBezTo>
                  <a:pt x="7396423" y="2256761"/>
                  <a:pt x="7404482" y="2248699"/>
                  <a:pt x="7414423" y="2248699"/>
                </a:cubicBezTo>
                <a:close/>
                <a:moveTo>
                  <a:pt x="7062207" y="2248699"/>
                </a:moveTo>
                <a:cubicBezTo>
                  <a:pt x="7072148" y="2248699"/>
                  <a:pt x="7080207" y="2256761"/>
                  <a:pt x="7080207" y="2266721"/>
                </a:cubicBezTo>
                <a:cubicBezTo>
                  <a:pt x="7080207" y="2276661"/>
                  <a:pt x="7072148" y="2284721"/>
                  <a:pt x="7062207" y="2284721"/>
                </a:cubicBezTo>
                <a:cubicBezTo>
                  <a:pt x="7052266" y="2284721"/>
                  <a:pt x="7044207" y="2276661"/>
                  <a:pt x="7044207" y="2266721"/>
                </a:cubicBezTo>
                <a:cubicBezTo>
                  <a:pt x="7044207" y="2256761"/>
                  <a:pt x="7052266" y="2248699"/>
                  <a:pt x="7062207" y="2248699"/>
                </a:cubicBezTo>
                <a:close/>
                <a:moveTo>
                  <a:pt x="6709991" y="2248699"/>
                </a:moveTo>
                <a:cubicBezTo>
                  <a:pt x="6719932" y="2248699"/>
                  <a:pt x="6727991" y="2256761"/>
                  <a:pt x="6727991" y="2266719"/>
                </a:cubicBezTo>
                <a:cubicBezTo>
                  <a:pt x="6727991" y="2276660"/>
                  <a:pt x="6719932" y="2284719"/>
                  <a:pt x="6709991" y="2284719"/>
                </a:cubicBezTo>
                <a:cubicBezTo>
                  <a:pt x="6700050" y="2284719"/>
                  <a:pt x="6691991" y="2276660"/>
                  <a:pt x="6691991" y="2266719"/>
                </a:cubicBezTo>
                <a:cubicBezTo>
                  <a:pt x="6691991" y="2256761"/>
                  <a:pt x="6700050" y="2248699"/>
                  <a:pt x="6709991" y="2248699"/>
                </a:cubicBezTo>
                <a:close/>
                <a:moveTo>
                  <a:pt x="6357775" y="2248699"/>
                </a:moveTo>
                <a:cubicBezTo>
                  <a:pt x="6367716" y="2248699"/>
                  <a:pt x="6375775" y="2256761"/>
                  <a:pt x="6375775" y="2266718"/>
                </a:cubicBezTo>
                <a:cubicBezTo>
                  <a:pt x="6375775" y="2276658"/>
                  <a:pt x="6367716" y="2284717"/>
                  <a:pt x="6357775" y="2284717"/>
                </a:cubicBezTo>
                <a:cubicBezTo>
                  <a:pt x="6347834" y="2284717"/>
                  <a:pt x="6339775" y="2276658"/>
                  <a:pt x="6339775" y="2266718"/>
                </a:cubicBezTo>
                <a:cubicBezTo>
                  <a:pt x="6339775" y="2256761"/>
                  <a:pt x="6347834" y="2248699"/>
                  <a:pt x="6357775" y="2248699"/>
                </a:cubicBezTo>
                <a:close/>
                <a:moveTo>
                  <a:pt x="6005562" y="2248699"/>
                </a:moveTo>
                <a:cubicBezTo>
                  <a:pt x="6015500" y="2248699"/>
                  <a:pt x="6023559" y="2256761"/>
                  <a:pt x="6023559" y="2266727"/>
                </a:cubicBezTo>
                <a:cubicBezTo>
                  <a:pt x="6023559" y="2276667"/>
                  <a:pt x="6015500" y="2284727"/>
                  <a:pt x="6005562" y="2284727"/>
                </a:cubicBezTo>
                <a:cubicBezTo>
                  <a:pt x="5995620" y="2284727"/>
                  <a:pt x="5987561" y="2276667"/>
                  <a:pt x="5987561" y="2266727"/>
                </a:cubicBezTo>
                <a:cubicBezTo>
                  <a:pt x="5987561" y="2256761"/>
                  <a:pt x="5995620" y="2248699"/>
                  <a:pt x="6005562" y="2248699"/>
                </a:cubicBezTo>
                <a:close/>
                <a:moveTo>
                  <a:pt x="5653360" y="2248699"/>
                </a:moveTo>
                <a:cubicBezTo>
                  <a:pt x="5663301" y="2248699"/>
                  <a:pt x="5671359" y="2256761"/>
                  <a:pt x="5671359" y="2266729"/>
                </a:cubicBezTo>
                <a:cubicBezTo>
                  <a:pt x="5671359" y="2276669"/>
                  <a:pt x="5663301" y="2284728"/>
                  <a:pt x="5653360" y="2284728"/>
                </a:cubicBezTo>
                <a:cubicBezTo>
                  <a:pt x="5643420" y="2284728"/>
                  <a:pt x="5635361" y="2276669"/>
                  <a:pt x="5635361" y="2266729"/>
                </a:cubicBezTo>
                <a:cubicBezTo>
                  <a:pt x="5635361" y="2256761"/>
                  <a:pt x="5643420" y="2248699"/>
                  <a:pt x="5653360" y="2248699"/>
                </a:cubicBezTo>
                <a:close/>
                <a:moveTo>
                  <a:pt x="5301162" y="2248699"/>
                </a:moveTo>
                <a:cubicBezTo>
                  <a:pt x="5311103" y="2248699"/>
                  <a:pt x="5319162" y="2256761"/>
                  <a:pt x="5319162" y="2266730"/>
                </a:cubicBezTo>
                <a:cubicBezTo>
                  <a:pt x="5319162" y="2276671"/>
                  <a:pt x="5311103" y="2284730"/>
                  <a:pt x="5301162" y="2284730"/>
                </a:cubicBezTo>
                <a:cubicBezTo>
                  <a:pt x="5291218" y="2284730"/>
                  <a:pt x="5283159" y="2276671"/>
                  <a:pt x="5283159" y="2266730"/>
                </a:cubicBezTo>
                <a:cubicBezTo>
                  <a:pt x="5283159" y="2256761"/>
                  <a:pt x="5291218" y="2248699"/>
                  <a:pt x="5301162" y="2248699"/>
                </a:cubicBezTo>
                <a:close/>
                <a:moveTo>
                  <a:pt x="4948953" y="2248699"/>
                </a:moveTo>
                <a:cubicBezTo>
                  <a:pt x="4958892" y="2248699"/>
                  <a:pt x="4966948" y="2256761"/>
                  <a:pt x="4966948" y="2266740"/>
                </a:cubicBezTo>
                <a:cubicBezTo>
                  <a:pt x="4966948" y="2276680"/>
                  <a:pt x="4958892" y="2284740"/>
                  <a:pt x="4948953" y="2284740"/>
                </a:cubicBezTo>
                <a:cubicBezTo>
                  <a:pt x="4939015" y="2284740"/>
                  <a:pt x="4930959" y="2276680"/>
                  <a:pt x="4930959" y="2266740"/>
                </a:cubicBezTo>
                <a:cubicBezTo>
                  <a:pt x="4930959" y="2256761"/>
                  <a:pt x="4939015" y="2248699"/>
                  <a:pt x="4948953" y="2248699"/>
                </a:cubicBezTo>
                <a:close/>
                <a:moveTo>
                  <a:pt x="4596737" y="2248699"/>
                </a:moveTo>
                <a:cubicBezTo>
                  <a:pt x="4606678" y="2248699"/>
                  <a:pt x="4614736" y="2256761"/>
                  <a:pt x="4614736" y="2266738"/>
                </a:cubicBezTo>
                <a:cubicBezTo>
                  <a:pt x="4614736" y="2276679"/>
                  <a:pt x="4606678" y="2284738"/>
                  <a:pt x="4596737" y="2284738"/>
                </a:cubicBezTo>
                <a:cubicBezTo>
                  <a:pt x="4586792" y="2284738"/>
                  <a:pt x="4578732" y="2276679"/>
                  <a:pt x="4578732" y="2266738"/>
                </a:cubicBezTo>
                <a:cubicBezTo>
                  <a:pt x="4578732" y="2256761"/>
                  <a:pt x="4586792" y="2248699"/>
                  <a:pt x="4596737" y="2248699"/>
                </a:cubicBezTo>
                <a:close/>
                <a:moveTo>
                  <a:pt x="4244510" y="2248699"/>
                </a:moveTo>
                <a:cubicBezTo>
                  <a:pt x="4254453" y="2248699"/>
                  <a:pt x="4262513" y="2256761"/>
                  <a:pt x="4262513" y="2266737"/>
                </a:cubicBezTo>
                <a:cubicBezTo>
                  <a:pt x="4262513" y="2276677"/>
                  <a:pt x="4254453" y="2284736"/>
                  <a:pt x="4244510" y="2284736"/>
                </a:cubicBezTo>
                <a:cubicBezTo>
                  <a:pt x="4234568" y="2284736"/>
                  <a:pt x="4226509" y="2276677"/>
                  <a:pt x="4226509" y="2266737"/>
                </a:cubicBezTo>
                <a:cubicBezTo>
                  <a:pt x="4226509" y="2256761"/>
                  <a:pt x="4234568" y="2248699"/>
                  <a:pt x="4244510" y="2248699"/>
                </a:cubicBezTo>
                <a:close/>
                <a:moveTo>
                  <a:pt x="3892359" y="2248699"/>
                </a:moveTo>
                <a:cubicBezTo>
                  <a:pt x="3902301" y="2248699"/>
                  <a:pt x="3910361" y="2256761"/>
                  <a:pt x="3910361" y="2266735"/>
                </a:cubicBezTo>
                <a:cubicBezTo>
                  <a:pt x="3910361" y="2276676"/>
                  <a:pt x="3902301" y="2284735"/>
                  <a:pt x="3892359" y="2284735"/>
                </a:cubicBezTo>
                <a:cubicBezTo>
                  <a:pt x="3882417" y="2284735"/>
                  <a:pt x="3874357" y="2276676"/>
                  <a:pt x="3874357" y="2266735"/>
                </a:cubicBezTo>
                <a:cubicBezTo>
                  <a:pt x="3874357" y="2256761"/>
                  <a:pt x="3882417" y="2248699"/>
                  <a:pt x="3892359" y="2248699"/>
                </a:cubicBezTo>
                <a:close/>
                <a:moveTo>
                  <a:pt x="3540109" y="2248699"/>
                </a:moveTo>
                <a:cubicBezTo>
                  <a:pt x="3550049" y="2248699"/>
                  <a:pt x="3558108" y="2256761"/>
                  <a:pt x="3558108" y="2266733"/>
                </a:cubicBezTo>
                <a:cubicBezTo>
                  <a:pt x="3558108" y="2276674"/>
                  <a:pt x="3550049" y="2284733"/>
                  <a:pt x="3540109" y="2284733"/>
                </a:cubicBezTo>
                <a:cubicBezTo>
                  <a:pt x="3530170" y="2284733"/>
                  <a:pt x="3522112" y="2276674"/>
                  <a:pt x="3522112" y="2266733"/>
                </a:cubicBezTo>
                <a:cubicBezTo>
                  <a:pt x="3522112" y="2256761"/>
                  <a:pt x="3530170" y="2248699"/>
                  <a:pt x="3540109" y="2248699"/>
                </a:cubicBezTo>
                <a:close/>
                <a:moveTo>
                  <a:pt x="3187943" y="2248699"/>
                </a:moveTo>
                <a:cubicBezTo>
                  <a:pt x="3197883" y="2248699"/>
                  <a:pt x="3205940" y="2256761"/>
                  <a:pt x="3205940" y="2266732"/>
                </a:cubicBezTo>
                <a:cubicBezTo>
                  <a:pt x="3205940" y="2276672"/>
                  <a:pt x="3197883" y="2284732"/>
                  <a:pt x="3187943" y="2284732"/>
                </a:cubicBezTo>
                <a:cubicBezTo>
                  <a:pt x="3178003" y="2284732"/>
                  <a:pt x="3169945" y="2276672"/>
                  <a:pt x="3169945" y="2266732"/>
                </a:cubicBezTo>
                <a:cubicBezTo>
                  <a:pt x="3169945" y="2256761"/>
                  <a:pt x="3178003" y="2248699"/>
                  <a:pt x="3187943" y="2248699"/>
                </a:cubicBezTo>
                <a:close/>
                <a:moveTo>
                  <a:pt x="2835724" y="2248699"/>
                </a:moveTo>
                <a:cubicBezTo>
                  <a:pt x="2845665" y="2248699"/>
                  <a:pt x="2853725" y="2256761"/>
                  <a:pt x="2853725" y="2266742"/>
                </a:cubicBezTo>
                <a:cubicBezTo>
                  <a:pt x="2853725" y="2276682"/>
                  <a:pt x="2845665" y="2284741"/>
                  <a:pt x="2835724" y="2284741"/>
                </a:cubicBezTo>
                <a:cubicBezTo>
                  <a:pt x="2825784" y="2284741"/>
                  <a:pt x="2817724" y="2276682"/>
                  <a:pt x="2817724" y="2266742"/>
                </a:cubicBezTo>
                <a:cubicBezTo>
                  <a:pt x="2817724" y="2256761"/>
                  <a:pt x="2825784" y="2248699"/>
                  <a:pt x="2835724" y="2248699"/>
                </a:cubicBezTo>
                <a:close/>
                <a:moveTo>
                  <a:pt x="2483515" y="2248699"/>
                </a:moveTo>
                <a:cubicBezTo>
                  <a:pt x="2493454" y="2248699"/>
                  <a:pt x="2501514" y="2256761"/>
                  <a:pt x="2501514" y="2266743"/>
                </a:cubicBezTo>
                <a:cubicBezTo>
                  <a:pt x="2501514" y="2276683"/>
                  <a:pt x="2493454" y="2284743"/>
                  <a:pt x="2483515" y="2284743"/>
                </a:cubicBezTo>
                <a:cubicBezTo>
                  <a:pt x="2473574" y="2284743"/>
                  <a:pt x="2465511" y="2276683"/>
                  <a:pt x="2465511" y="2266743"/>
                </a:cubicBezTo>
                <a:cubicBezTo>
                  <a:pt x="2465511" y="2256761"/>
                  <a:pt x="2473574" y="2248699"/>
                  <a:pt x="2483515" y="2248699"/>
                </a:cubicBezTo>
                <a:close/>
                <a:moveTo>
                  <a:pt x="2131304" y="2248699"/>
                </a:moveTo>
                <a:cubicBezTo>
                  <a:pt x="2141245" y="2248699"/>
                  <a:pt x="2149304" y="2256761"/>
                  <a:pt x="2149304" y="2266745"/>
                </a:cubicBezTo>
                <a:cubicBezTo>
                  <a:pt x="2149304" y="2276685"/>
                  <a:pt x="2141245" y="2284744"/>
                  <a:pt x="2131304" y="2284744"/>
                </a:cubicBezTo>
                <a:cubicBezTo>
                  <a:pt x="2121367" y="2284744"/>
                  <a:pt x="2113308" y="2276685"/>
                  <a:pt x="2113308" y="2266745"/>
                </a:cubicBezTo>
                <a:cubicBezTo>
                  <a:pt x="2113308" y="2256761"/>
                  <a:pt x="2121367" y="2248699"/>
                  <a:pt x="2131304" y="2248699"/>
                </a:cubicBezTo>
                <a:close/>
                <a:moveTo>
                  <a:pt x="1779086" y="2248699"/>
                </a:moveTo>
                <a:cubicBezTo>
                  <a:pt x="1789026" y="2248699"/>
                  <a:pt x="1797085" y="2256761"/>
                  <a:pt x="1797085" y="2266753"/>
                </a:cubicBezTo>
                <a:cubicBezTo>
                  <a:pt x="1797085" y="2276695"/>
                  <a:pt x="1789026" y="2284754"/>
                  <a:pt x="1779086" y="2284754"/>
                </a:cubicBezTo>
                <a:cubicBezTo>
                  <a:pt x="1769144" y="2284754"/>
                  <a:pt x="1761085" y="2276695"/>
                  <a:pt x="1761085" y="2266753"/>
                </a:cubicBezTo>
                <a:cubicBezTo>
                  <a:pt x="1761085" y="2256761"/>
                  <a:pt x="1769144" y="2248699"/>
                  <a:pt x="1779086" y="2248699"/>
                </a:cubicBezTo>
                <a:close/>
                <a:moveTo>
                  <a:pt x="1426869" y="2248699"/>
                </a:moveTo>
                <a:cubicBezTo>
                  <a:pt x="1436809" y="2248699"/>
                  <a:pt x="1444868" y="2256761"/>
                  <a:pt x="1444868" y="2266753"/>
                </a:cubicBezTo>
                <a:cubicBezTo>
                  <a:pt x="1444868" y="2276693"/>
                  <a:pt x="1436809" y="2284752"/>
                  <a:pt x="1426869" y="2284752"/>
                </a:cubicBezTo>
                <a:cubicBezTo>
                  <a:pt x="1416928" y="2284752"/>
                  <a:pt x="1408869" y="2276693"/>
                  <a:pt x="1408869" y="2266753"/>
                </a:cubicBezTo>
                <a:cubicBezTo>
                  <a:pt x="1408869" y="2256761"/>
                  <a:pt x="1416928" y="2248699"/>
                  <a:pt x="1426869" y="2248699"/>
                </a:cubicBezTo>
                <a:close/>
                <a:moveTo>
                  <a:pt x="1074652" y="2248699"/>
                </a:moveTo>
                <a:cubicBezTo>
                  <a:pt x="1084593" y="2248699"/>
                  <a:pt x="1092652" y="2256761"/>
                  <a:pt x="1092652" y="2266751"/>
                </a:cubicBezTo>
                <a:cubicBezTo>
                  <a:pt x="1092652" y="2276691"/>
                  <a:pt x="1084593" y="2284751"/>
                  <a:pt x="1074652" y="2284751"/>
                </a:cubicBezTo>
                <a:cubicBezTo>
                  <a:pt x="1064711" y="2284751"/>
                  <a:pt x="1056653" y="2276691"/>
                  <a:pt x="1056653" y="2266751"/>
                </a:cubicBezTo>
                <a:cubicBezTo>
                  <a:pt x="1056653" y="2256761"/>
                  <a:pt x="1064711" y="2248699"/>
                  <a:pt x="1074652" y="2248699"/>
                </a:cubicBezTo>
                <a:close/>
                <a:moveTo>
                  <a:pt x="722436" y="2248699"/>
                </a:moveTo>
                <a:cubicBezTo>
                  <a:pt x="732377" y="2248699"/>
                  <a:pt x="740436" y="2256761"/>
                  <a:pt x="740436" y="2266750"/>
                </a:cubicBezTo>
                <a:cubicBezTo>
                  <a:pt x="740436" y="2276690"/>
                  <a:pt x="732377" y="2284749"/>
                  <a:pt x="722436" y="2284749"/>
                </a:cubicBezTo>
                <a:cubicBezTo>
                  <a:pt x="712495" y="2284749"/>
                  <a:pt x="704436" y="2276690"/>
                  <a:pt x="704436" y="2266750"/>
                </a:cubicBezTo>
                <a:cubicBezTo>
                  <a:pt x="704436" y="2256761"/>
                  <a:pt x="712495" y="2248699"/>
                  <a:pt x="722436" y="2248699"/>
                </a:cubicBezTo>
                <a:close/>
                <a:moveTo>
                  <a:pt x="370220" y="2248699"/>
                </a:moveTo>
                <a:cubicBezTo>
                  <a:pt x="380161" y="2248699"/>
                  <a:pt x="388220" y="2256761"/>
                  <a:pt x="388220" y="2266748"/>
                </a:cubicBezTo>
                <a:cubicBezTo>
                  <a:pt x="388220" y="2276688"/>
                  <a:pt x="380161" y="2284747"/>
                  <a:pt x="370220" y="2284747"/>
                </a:cubicBezTo>
                <a:cubicBezTo>
                  <a:pt x="360279" y="2284747"/>
                  <a:pt x="352220" y="2276688"/>
                  <a:pt x="352220" y="2266748"/>
                </a:cubicBezTo>
                <a:cubicBezTo>
                  <a:pt x="352220" y="2256761"/>
                  <a:pt x="360279" y="2248699"/>
                  <a:pt x="370220" y="2248699"/>
                </a:cubicBezTo>
                <a:close/>
                <a:moveTo>
                  <a:pt x="18003" y="2248699"/>
                </a:moveTo>
                <a:cubicBezTo>
                  <a:pt x="27944" y="2248699"/>
                  <a:pt x="36003" y="2256761"/>
                  <a:pt x="36003" y="2266746"/>
                </a:cubicBezTo>
                <a:cubicBezTo>
                  <a:pt x="36003" y="2276686"/>
                  <a:pt x="27944" y="2284746"/>
                  <a:pt x="18003" y="2284746"/>
                </a:cubicBezTo>
                <a:cubicBezTo>
                  <a:pt x="8062" y="2284746"/>
                  <a:pt x="3" y="2276686"/>
                  <a:pt x="3" y="2266746"/>
                </a:cubicBezTo>
                <a:cubicBezTo>
                  <a:pt x="3" y="2256761"/>
                  <a:pt x="8062" y="2248699"/>
                  <a:pt x="18003" y="2248699"/>
                </a:cubicBezTo>
                <a:close/>
                <a:moveTo>
                  <a:pt x="1779086" y="1927538"/>
                </a:moveTo>
                <a:cubicBezTo>
                  <a:pt x="1789027" y="1927538"/>
                  <a:pt x="1797085" y="1935597"/>
                  <a:pt x="1797085" y="1945538"/>
                </a:cubicBezTo>
                <a:cubicBezTo>
                  <a:pt x="1797085" y="1955479"/>
                  <a:pt x="1789027" y="1963539"/>
                  <a:pt x="1779086" y="1963539"/>
                </a:cubicBezTo>
                <a:cubicBezTo>
                  <a:pt x="1769144" y="1963539"/>
                  <a:pt x="1761086" y="1955479"/>
                  <a:pt x="1761086" y="1945538"/>
                </a:cubicBezTo>
                <a:cubicBezTo>
                  <a:pt x="1761086" y="1935597"/>
                  <a:pt x="1769144" y="1927538"/>
                  <a:pt x="1779086" y="1927538"/>
                </a:cubicBezTo>
                <a:close/>
                <a:moveTo>
                  <a:pt x="1426869" y="1927537"/>
                </a:moveTo>
                <a:cubicBezTo>
                  <a:pt x="1436810" y="1927537"/>
                  <a:pt x="1444869" y="1935595"/>
                  <a:pt x="1444869" y="1945536"/>
                </a:cubicBezTo>
                <a:cubicBezTo>
                  <a:pt x="1444869" y="1955477"/>
                  <a:pt x="1436810" y="1963536"/>
                  <a:pt x="1426869" y="1963536"/>
                </a:cubicBezTo>
                <a:cubicBezTo>
                  <a:pt x="1416928" y="1963536"/>
                  <a:pt x="1408869" y="1955477"/>
                  <a:pt x="1408869" y="1945536"/>
                </a:cubicBezTo>
                <a:cubicBezTo>
                  <a:pt x="1408869" y="1935595"/>
                  <a:pt x="1416928" y="1927537"/>
                  <a:pt x="1426869" y="1927537"/>
                </a:cubicBezTo>
                <a:close/>
                <a:moveTo>
                  <a:pt x="1074652" y="1927535"/>
                </a:moveTo>
                <a:cubicBezTo>
                  <a:pt x="1084593" y="1927535"/>
                  <a:pt x="1092652" y="1935593"/>
                  <a:pt x="1092652" y="1945534"/>
                </a:cubicBezTo>
                <a:cubicBezTo>
                  <a:pt x="1092652" y="1955475"/>
                  <a:pt x="1084593" y="1963534"/>
                  <a:pt x="1074652" y="1963534"/>
                </a:cubicBezTo>
                <a:cubicBezTo>
                  <a:pt x="1064712" y="1963534"/>
                  <a:pt x="1056653" y="1955475"/>
                  <a:pt x="1056653" y="1945534"/>
                </a:cubicBezTo>
                <a:cubicBezTo>
                  <a:pt x="1056653" y="1935593"/>
                  <a:pt x="1064712" y="1927535"/>
                  <a:pt x="1074652" y="1927535"/>
                </a:cubicBezTo>
                <a:close/>
                <a:moveTo>
                  <a:pt x="722436" y="1927533"/>
                </a:moveTo>
                <a:cubicBezTo>
                  <a:pt x="732377" y="1927533"/>
                  <a:pt x="740436" y="1935591"/>
                  <a:pt x="740436" y="1945532"/>
                </a:cubicBezTo>
                <a:cubicBezTo>
                  <a:pt x="740436" y="1955473"/>
                  <a:pt x="732377" y="1963532"/>
                  <a:pt x="722436" y="1963532"/>
                </a:cubicBezTo>
                <a:cubicBezTo>
                  <a:pt x="712496" y="1963532"/>
                  <a:pt x="704437" y="1955473"/>
                  <a:pt x="704437" y="1945532"/>
                </a:cubicBezTo>
                <a:cubicBezTo>
                  <a:pt x="704437" y="1935591"/>
                  <a:pt x="712496" y="1927533"/>
                  <a:pt x="722436" y="1927533"/>
                </a:cubicBezTo>
                <a:close/>
                <a:moveTo>
                  <a:pt x="370220" y="1927530"/>
                </a:moveTo>
                <a:cubicBezTo>
                  <a:pt x="380161" y="1927530"/>
                  <a:pt x="388220" y="1935588"/>
                  <a:pt x="388220" y="1945529"/>
                </a:cubicBezTo>
                <a:cubicBezTo>
                  <a:pt x="388220" y="1955470"/>
                  <a:pt x="380161" y="1963529"/>
                  <a:pt x="370220" y="1963529"/>
                </a:cubicBezTo>
                <a:cubicBezTo>
                  <a:pt x="360279" y="1963529"/>
                  <a:pt x="352220" y="1955470"/>
                  <a:pt x="352220" y="1945529"/>
                </a:cubicBezTo>
                <a:cubicBezTo>
                  <a:pt x="352220" y="1935588"/>
                  <a:pt x="360279" y="1927530"/>
                  <a:pt x="370220" y="1927530"/>
                </a:cubicBezTo>
                <a:close/>
                <a:moveTo>
                  <a:pt x="18003" y="1927528"/>
                </a:moveTo>
                <a:cubicBezTo>
                  <a:pt x="27944" y="1927528"/>
                  <a:pt x="36003" y="1935586"/>
                  <a:pt x="36003" y="1945527"/>
                </a:cubicBezTo>
                <a:cubicBezTo>
                  <a:pt x="36003" y="1955468"/>
                  <a:pt x="27944" y="1963527"/>
                  <a:pt x="18003" y="1963527"/>
                </a:cubicBezTo>
                <a:cubicBezTo>
                  <a:pt x="8062" y="1963527"/>
                  <a:pt x="3" y="1955468"/>
                  <a:pt x="3" y="1945527"/>
                </a:cubicBezTo>
                <a:cubicBezTo>
                  <a:pt x="3" y="1935586"/>
                  <a:pt x="8062" y="1927528"/>
                  <a:pt x="18003" y="1927528"/>
                </a:cubicBezTo>
                <a:close/>
                <a:moveTo>
                  <a:pt x="2131305" y="1927525"/>
                </a:moveTo>
                <a:cubicBezTo>
                  <a:pt x="2141245" y="1927525"/>
                  <a:pt x="2149304" y="1935583"/>
                  <a:pt x="2149304" y="1945525"/>
                </a:cubicBezTo>
                <a:cubicBezTo>
                  <a:pt x="2149304" y="1955465"/>
                  <a:pt x="2141245" y="1963525"/>
                  <a:pt x="2131305" y="1963525"/>
                </a:cubicBezTo>
                <a:cubicBezTo>
                  <a:pt x="2121367" y="1963525"/>
                  <a:pt x="2113308" y="1955465"/>
                  <a:pt x="2113308" y="1945525"/>
                </a:cubicBezTo>
                <a:cubicBezTo>
                  <a:pt x="2113308" y="1935583"/>
                  <a:pt x="2121367" y="1927525"/>
                  <a:pt x="2131305" y="1927525"/>
                </a:cubicBezTo>
                <a:close/>
                <a:moveTo>
                  <a:pt x="2483515" y="1927523"/>
                </a:moveTo>
                <a:cubicBezTo>
                  <a:pt x="2493454" y="1927523"/>
                  <a:pt x="2501515" y="1935581"/>
                  <a:pt x="2501515" y="1945522"/>
                </a:cubicBezTo>
                <a:cubicBezTo>
                  <a:pt x="2501515" y="1955463"/>
                  <a:pt x="2493454" y="1963522"/>
                  <a:pt x="2483515" y="1963522"/>
                </a:cubicBezTo>
                <a:cubicBezTo>
                  <a:pt x="2473574" y="1963522"/>
                  <a:pt x="2465511" y="1955463"/>
                  <a:pt x="2465511" y="1945522"/>
                </a:cubicBezTo>
                <a:cubicBezTo>
                  <a:pt x="2465511" y="1935581"/>
                  <a:pt x="2473574" y="1927523"/>
                  <a:pt x="2483515" y="1927523"/>
                </a:cubicBezTo>
                <a:close/>
                <a:moveTo>
                  <a:pt x="2835724" y="1927521"/>
                </a:moveTo>
                <a:cubicBezTo>
                  <a:pt x="2845665" y="1927521"/>
                  <a:pt x="2853725" y="1935579"/>
                  <a:pt x="2853725" y="1945520"/>
                </a:cubicBezTo>
                <a:cubicBezTo>
                  <a:pt x="2853725" y="1955461"/>
                  <a:pt x="2845665" y="1963520"/>
                  <a:pt x="2835724" y="1963520"/>
                </a:cubicBezTo>
                <a:cubicBezTo>
                  <a:pt x="2825784" y="1963520"/>
                  <a:pt x="2817724" y="1955461"/>
                  <a:pt x="2817724" y="1945520"/>
                </a:cubicBezTo>
                <a:cubicBezTo>
                  <a:pt x="2817724" y="1935579"/>
                  <a:pt x="2825784" y="1927521"/>
                  <a:pt x="2835724" y="1927521"/>
                </a:cubicBezTo>
                <a:close/>
                <a:moveTo>
                  <a:pt x="4948954" y="1927518"/>
                </a:moveTo>
                <a:cubicBezTo>
                  <a:pt x="4958892" y="1927518"/>
                  <a:pt x="4966948" y="1935576"/>
                  <a:pt x="4966948" y="1945517"/>
                </a:cubicBezTo>
                <a:cubicBezTo>
                  <a:pt x="4966948" y="1955458"/>
                  <a:pt x="4958892" y="1963517"/>
                  <a:pt x="4948954" y="1963517"/>
                </a:cubicBezTo>
                <a:cubicBezTo>
                  <a:pt x="4939015" y="1963517"/>
                  <a:pt x="4930959" y="1955458"/>
                  <a:pt x="4930959" y="1945517"/>
                </a:cubicBezTo>
                <a:cubicBezTo>
                  <a:pt x="4930959" y="1935576"/>
                  <a:pt x="4939015" y="1927518"/>
                  <a:pt x="4948954" y="1927518"/>
                </a:cubicBezTo>
                <a:close/>
                <a:moveTo>
                  <a:pt x="4596737" y="1927516"/>
                </a:moveTo>
                <a:cubicBezTo>
                  <a:pt x="4606678" y="1927516"/>
                  <a:pt x="4614736" y="1935574"/>
                  <a:pt x="4614736" y="1945515"/>
                </a:cubicBezTo>
                <a:cubicBezTo>
                  <a:pt x="4614736" y="1955456"/>
                  <a:pt x="4606678" y="1963515"/>
                  <a:pt x="4596737" y="1963515"/>
                </a:cubicBezTo>
                <a:cubicBezTo>
                  <a:pt x="4586793" y="1963515"/>
                  <a:pt x="4578732" y="1955456"/>
                  <a:pt x="4578732" y="1945515"/>
                </a:cubicBezTo>
                <a:cubicBezTo>
                  <a:pt x="4578732" y="1935574"/>
                  <a:pt x="4586793" y="1927516"/>
                  <a:pt x="4596737" y="1927516"/>
                </a:cubicBezTo>
                <a:close/>
                <a:moveTo>
                  <a:pt x="4244511" y="1927514"/>
                </a:moveTo>
                <a:cubicBezTo>
                  <a:pt x="4254453" y="1927514"/>
                  <a:pt x="4262513" y="1935572"/>
                  <a:pt x="4262513" y="1945513"/>
                </a:cubicBezTo>
                <a:cubicBezTo>
                  <a:pt x="4262513" y="1955454"/>
                  <a:pt x="4254453" y="1963513"/>
                  <a:pt x="4244511" y="1963513"/>
                </a:cubicBezTo>
                <a:cubicBezTo>
                  <a:pt x="4234568" y="1963513"/>
                  <a:pt x="4226509" y="1955454"/>
                  <a:pt x="4226509" y="1945513"/>
                </a:cubicBezTo>
                <a:cubicBezTo>
                  <a:pt x="4226509" y="1935572"/>
                  <a:pt x="4234568" y="1927514"/>
                  <a:pt x="4244511" y="1927514"/>
                </a:cubicBezTo>
                <a:close/>
                <a:moveTo>
                  <a:pt x="3892359" y="1927511"/>
                </a:moveTo>
                <a:cubicBezTo>
                  <a:pt x="3902301" y="1927511"/>
                  <a:pt x="3910361" y="1935569"/>
                  <a:pt x="3910361" y="1945510"/>
                </a:cubicBezTo>
                <a:cubicBezTo>
                  <a:pt x="3910361" y="1955451"/>
                  <a:pt x="3902301" y="1963510"/>
                  <a:pt x="3892359" y="1963510"/>
                </a:cubicBezTo>
                <a:cubicBezTo>
                  <a:pt x="3882417" y="1963510"/>
                  <a:pt x="3874357" y="1955451"/>
                  <a:pt x="3874357" y="1945510"/>
                </a:cubicBezTo>
                <a:cubicBezTo>
                  <a:pt x="3874357" y="1935569"/>
                  <a:pt x="3882417" y="1927511"/>
                  <a:pt x="3892359" y="1927511"/>
                </a:cubicBezTo>
                <a:close/>
                <a:moveTo>
                  <a:pt x="3540109" y="1927509"/>
                </a:moveTo>
                <a:cubicBezTo>
                  <a:pt x="3550049" y="1927509"/>
                  <a:pt x="3558108" y="1935567"/>
                  <a:pt x="3558108" y="1945508"/>
                </a:cubicBezTo>
                <a:cubicBezTo>
                  <a:pt x="3558108" y="1955449"/>
                  <a:pt x="3550049" y="1963508"/>
                  <a:pt x="3540109" y="1963508"/>
                </a:cubicBezTo>
                <a:cubicBezTo>
                  <a:pt x="3530170" y="1963508"/>
                  <a:pt x="3522112" y="1955449"/>
                  <a:pt x="3522112" y="1945508"/>
                </a:cubicBezTo>
                <a:cubicBezTo>
                  <a:pt x="3522112" y="1935567"/>
                  <a:pt x="3530170" y="1927509"/>
                  <a:pt x="3540109" y="1927509"/>
                </a:cubicBezTo>
                <a:close/>
                <a:moveTo>
                  <a:pt x="3187943" y="1927506"/>
                </a:moveTo>
                <a:cubicBezTo>
                  <a:pt x="3197883" y="1927506"/>
                  <a:pt x="3205940" y="1935564"/>
                  <a:pt x="3205940" y="1945506"/>
                </a:cubicBezTo>
                <a:cubicBezTo>
                  <a:pt x="3205940" y="1955446"/>
                  <a:pt x="3197883" y="1963506"/>
                  <a:pt x="3187943" y="1963506"/>
                </a:cubicBezTo>
                <a:cubicBezTo>
                  <a:pt x="3178004" y="1963506"/>
                  <a:pt x="3169945" y="1955446"/>
                  <a:pt x="3169945" y="1945506"/>
                </a:cubicBezTo>
                <a:cubicBezTo>
                  <a:pt x="3169945" y="1935564"/>
                  <a:pt x="3178004" y="1927506"/>
                  <a:pt x="3187943" y="1927506"/>
                </a:cubicBezTo>
                <a:close/>
                <a:moveTo>
                  <a:pt x="5301162" y="1927504"/>
                </a:moveTo>
                <a:cubicBezTo>
                  <a:pt x="5311103" y="1927504"/>
                  <a:pt x="5319162" y="1935562"/>
                  <a:pt x="5319162" y="1945503"/>
                </a:cubicBezTo>
                <a:cubicBezTo>
                  <a:pt x="5319162" y="1955444"/>
                  <a:pt x="5311103" y="1963503"/>
                  <a:pt x="5301162" y="1963503"/>
                </a:cubicBezTo>
                <a:cubicBezTo>
                  <a:pt x="5291218" y="1963503"/>
                  <a:pt x="5283159" y="1955444"/>
                  <a:pt x="5283159" y="1945503"/>
                </a:cubicBezTo>
                <a:cubicBezTo>
                  <a:pt x="5283159" y="1935562"/>
                  <a:pt x="5291218" y="1927504"/>
                  <a:pt x="5301162" y="1927504"/>
                </a:cubicBezTo>
                <a:close/>
                <a:moveTo>
                  <a:pt x="5653360" y="1927502"/>
                </a:moveTo>
                <a:cubicBezTo>
                  <a:pt x="5663301" y="1927502"/>
                  <a:pt x="5671359" y="1935560"/>
                  <a:pt x="5671359" y="1945501"/>
                </a:cubicBezTo>
                <a:cubicBezTo>
                  <a:pt x="5671359" y="1955442"/>
                  <a:pt x="5663301" y="1963501"/>
                  <a:pt x="5653360" y="1963501"/>
                </a:cubicBezTo>
                <a:cubicBezTo>
                  <a:pt x="5643420" y="1963501"/>
                  <a:pt x="5635361" y="1955442"/>
                  <a:pt x="5635361" y="1945501"/>
                </a:cubicBezTo>
                <a:cubicBezTo>
                  <a:pt x="5635361" y="1935560"/>
                  <a:pt x="5643420" y="1927502"/>
                  <a:pt x="5653360" y="1927502"/>
                </a:cubicBezTo>
                <a:close/>
                <a:moveTo>
                  <a:pt x="6005562" y="1927499"/>
                </a:moveTo>
                <a:cubicBezTo>
                  <a:pt x="6015500" y="1927499"/>
                  <a:pt x="6023559" y="1935557"/>
                  <a:pt x="6023559" y="1945498"/>
                </a:cubicBezTo>
                <a:cubicBezTo>
                  <a:pt x="6023559" y="1955439"/>
                  <a:pt x="6015500" y="1963498"/>
                  <a:pt x="6005562" y="1963498"/>
                </a:cubicBezTo>
                <a:cubicBezTo>
                  <a:pt x="5995620" y="1963498"/>
                  <a:pt x="5987561" y="1955439"/>
                  <a:pt x="5987561" y="1945498"/>
                </a:cubicBezTo>
                <a:cubicBezTo>
                  <a:pt x="5987561" y="1935557"/>
                  <a:pt x="5995620" y="1927499"/>
                  <a:pt x="6005562" y="1927499"/>
                </a:cubicBezTo>
                <a:close/>
                <a:moveTo>
                  <a:pt x="8118855" y="1927497"/>
                </a:moveTo>
                <a:cubicBezTo>
                  <a:pt x="8128796" y="1927497"/>
                  <a:pt x="8136855" y="1935555"/>
                  <a:pt x="8136855" y="1945496"/>
                </a:cubicBezTo>
                <a:cubicBezTo>
                  <a:pt x="8136855" y="1955437"/>
                  <a:pt x="8128796" y="1963496"/>
                  <a:pt x="8118855" y="1963496"/>
                </a:cubicBezTo>
                <a:cubicBezTo>
                  <a:pt x="8108914" y="1963496"/>
                  <a:pt x="8100855" y="1955437"/>
                  <a:pt x="8100855" y="1945496"/>
                </a:cubicBezTo>
                <a:cubicBezTo>
                  <a:pt x="8100855" y="1935555"/>
                  <a:pt x="8108914" y="1927497"/>
                  <a:pt x="8118855" y="1927497"/>
                </a:cubicBezTo>
                <a:close/>
                <a:moveTo>
                  <a:pt x="7766639" y="1927495"/>
                </a:moveTo>
                <a:cubicBezTo>
                  <a:pt x="7776580" y="1927495"/>
                  <a:pt x="7784639" y="1935553"/>
                  <a:pt x="7784639" y="1945494"/>
                </a:cubicBezTo>
                <a:cubicBezTo>
                  <a:pt x="7784639" y="1955435"/>
                  <a:pt x="7776580" y="1963494"/>
                  <a:pt x="7766639" y="1963494"/>
                </a:cubicBezTo>
                <a:cubicBezTo>
                  <a:pt x="7756698" y="1963494"/>
                  <a:pt x="7748639" y="1955435"/>
                  <a:pt x="7748639" y="1945494"/>
                </a:cubicBezTo>
                <a:cubicBezTo>
                  <a:pt x="7748639" y="1935553"/>
                  <a:pt x="7756698" y="1927495"/>
                  <a:pt x="7766639" y="1927495"/>
                </a:cubicBezTo>
                <a:close/>
                <a:moveTo>
                  <a:pt x="7414423" y="1927492"/>
                </a:moveTo>
                <a:cubicBezTo>
                  <a:pt x="7424364" y="1927492"/>
                  <a:pt x="7432423" y="1935550"/>
                  <a:pt x="7432423" y="1945491"/>
                </a:cubicBezTo>
                <a:cubicBezTo>
                  <a:pt x="7432423" y="1955432"/>
                  <a:pt x="7424364" y="1963491"/>
                  <a:pt x="7414423" y="1963491"/>
                </a:cubicBezTo>
                <a:cubicBezTo>
                  <a:pt x="7404482" y="1963491"/>
                  <a:pt x="7396423" y="1955432"/>
                  <a:pt x="7396423" y="1945491"/>
                </a:cubicBezTo>
                <a:cubicBezTo>
                  <a:pt x="7396423" y="1935550"/>
                  <a:pt x="7404482" y="1927492"/>
                  <a:pt x="7414423" y="1927492"/>
                </a:cubicBezTo>
                <a:close/>
                <a:moveTo>
                  <a:pt x="7062207" y="1927490"/>
                </a:moveTo>
                <a:cubicBezTo>
                  <a:pt x="7072148" y="1927490"/>
                  <a:pt x="7080207" y="1935548"/>
                  <a:pt x="7080207" y="1945489"/>
                </a:cubicBezTo>
                <a:cubicBezTo>
                  <a:pt x="7080207" y="1955430"/>
                  <a:pt x="7072148" y="1963489"/>
                  <a:pt x="7062207" y="1963489"/>
                </a:cubicBezTo>
                <a:cubicBezTo>
                  <a:pt x="7052266" y="1963489"/>
                  <a:pt x="7044207" y="1955430"/>
                  <a:pt x="7044207" y="1945489"/>
                </a:cubicBezTo>
                <a:cubicBezTo>
                  <a:pt x="7044207" y="1935548"/>
                  <a:pt x="7052266" y="1927490"/>
                  <a:pt x="7062207" y="1927490"/>
                </a:cubicBezTo>
                <a:close/>
                <a:moveTo>
                  <a:pt x="6709991" y="1927487"/>
                </a:moveTo>
                <a:cubicBezTo>
                  <a:pt x="6719932" y="1927487"/>
                  <a:pt x="6727991" y="1935545"/>
                  <a:pt x="6727991" y="1945487"/>
                </a:cubicBezTo>
                <a:cubicBezTo>
                  <a:pt x="6727991" y="1955427"/>
                  <a:pt x="6719932" y="1963487"/>
                  <a:pt x="6709991" y="1963487"/>
                </a:cubicBezTo>
                <a:cubicBezTo>
                  <a:pt x="6700050" y="1963487"/>
                  <a:pt x="6691991" y="1955427"/>
                  <a:pt x="6691991" y="1945487"/>
                </a:cubicBezTo>
                <a:cubicBezTo>
                  <a:pt x="6691991" y="1935545"/>
                  <a:pt x="6700050" y="1927487"/>
                  <a:pt x="6709991" y="1927487"/>
                </a:cubicBezTo>
                <a:close/>
                <a:moveTo>
                  <a:pt x="6357775" y="1927485"/>
                </a:moveTo>
                <a:cubicBezTo>
                  <a:pt x="6367716" y="1927485"/>
                  <a:pt x="6375775" y="1935543"/>
                  <a:pt x="6375775" y="1945484"/>
                </a:cubicBezTo>
                <a:cubicBezTo>
                  <a:pt x="6375775" y="1955425"/>
                  <a:pt x="6367716" y="1963484"/>
                  <a:pt x="6357775" y="1963484"/>
                </a:cubicBezTo>
                <a:cubicBezTo>
                  <a:pt x="6347834" y="1963484"/>
                  <a:pt x="6339775" y="1955425"/>
                  <a:pt x="6339775" y="1945484"/>
                </a:cubicBezTo>
                <a:cubicBezTo>
                  <a:pt x="6339775" y="1935543"/>
                  <a:pt x="6347834" y="1927485"/>
                  <a:pt x="6357775" y="1927485"/>
                </a:cubicBezTo>
                <a:close/>
                <a:moveTo>
                  <a:pt x="8471071" y="1927482"/>
                </a:moveTo>
                <a:cubicBezTo>
                  <a:pt x="8481012" y="1927482"/>
                  <a:pt x="8489071" y="1935541"/>
                  <a:pt x="8489071" y="1945482"/>
                </a:cubicBezTo>
                <a:cubicBezTo>
                  <a:pt x="8489071" y="1955423"/>
                  <a:pt x="8481012" y="1963482"/>
                  <a:pt x="8471071" y="1963482"/>
                </a:cubicBezTo>
                <a:cubicBezTo>
                  <a:pt x="8461130" y="1963482"/>
                  <a:pt x="8453071" y="1955423"/>
                  <a:pt x="8453071" y="1945482"/>
                </a:cubicBezTo>
                <a:cubicBezTo>
                  <a:pt x="8453071" y="1935541"/>
                  <a:pt x="8461130" y="1927482"/>
                  <a:pt x="8471071" y="1927482"/>
                </a:cubicBezTo>
                <a:close/>
                <a:moveTo>
                  <a:pt x="8823287" y="1927480"/>
                </a:moveTo>
                <a:cubicBezTo>
                  <a:pt x="8833228" y="1927480"/>
                  <a:pt x="8841287" y="1935538"/>
                  <a:pt x="8841287" y="1945479"/>
                </a:cubicBezTo>
                <a:cubicBezTo>
                  <a:pt x="8841287" y="1955420"/>
                  <a:pt x="8833228" y="1963479"/>
                  <a:pt x="8823287" y="1963479"/>
                </a:cubicBezTo>
                <a:cubicBezTo>
                  <a:pt x="8813346" y="1963479"/>
                  <a:pt x="8805287" y="1955420"/>
                  <a:pt x="8805287" y="1945479"/>
                </a:cubicBezTo>
                <a:cubicBezTo>
                  <a:pt x="8805287" y="1935538"/>
                  <a:pt x="8813346" y="1927480"/>
                  <a:pt x="8823287" y="1927480"/>
                </a:cubicBezTo>
                <a:close/>
                <a:moveTo>
                  <a:pt x="9175503" y="1927478"/>
                </a:moveTo>
                <a:cubicBezTo>
                  <a:pt x="9185444" y="1927478"/>
                  <a:pt x="9193503" y="1935536"/>
                  <a:pt x="9193503" y="1945477"/>
                </a:cubicBezTo>
                <a:cubicBezTo>
                  <a:pt x="9193503" y="1955418"/>
                  <a:pt x="9185444" y="1963477"/>
                  <a:pt x="9175503" y="1963477"/>
                </a:cubicBezTo>
                <a:cubicBezTo>
                  <a:pt x="9165562" y="1963477"/>
                  <a:pt x="9157503" y="1955418"/>
                  <a:pt x="9157503" y="1945477"/>
                </a:cubicBezTo>
                <a:cubicBezTo>
                  <a:pt x="9157503" y="1935536"/>
                  <a:pt x="9165562" y="1927478"/>
                  <a:pt x="9175503" y="1927478"/>
                </a:cubicBezTo>
                <a:close/>
                <a:moveTo>
                  <a:pt x="11288799" y="1927475"/>
                </a:moveTo>
                <a:cubicBezTo>
                  <a:pt x="11298740" y="1927475"/>
                  <a:pt x="11306799" y="1935534"/>
                  <a:pt x="11306799" y="1945475"/>
                </a:cubicBezTo>
                <a:cubicBezTo>
                  <a:pt x="11306799" y="1955416"/>
                  <a:pt x="11298740" y="1963475"/>
                  <a:pt x="11288799" y="1963475"/>
                </a:cubicBezTo>
                <a:cubicBezTo>
                  <a:pt x="11278858" y="1963475"/>
                  <a:pt x="11270799" y="1955416"/>
                  <a:pt x="11270799" y="1945475"/>
                </a:cubicBezTo>
                <a:cubicBezTo>
                  <a:pt x="11270799" y="1935534"/>
                  <a:pt x="11278858" y="1927475"/>
                  <a:pt x="11288799" y="1927475"/>
                </a:cubicBezTo>
                <a:close/>
                <a:moveTo>
                  <a:pt x="10936583" y="1927473"/>
                </a:moveTo>
                <a:cubicBezTo>
                  <a:pt x="10946524" y="1927473"/>
                  <a:pt x="10954583" y="1935531"/>
                  <a:pt x="10954583" y="1945472"/>
                </a:cubicBezTo>
                <a:cubicBezTo>
                  <a:pt x="10954583" y="1955413"/>
                  <a:pt x="10946524" y="1963472"/>
                  <a:pt x="10936583" y="1963472"/>
                </a:cubicBezTo>
                <a:cubicBezTo>
                  <a:pt x="10926642" y="1963472"/>
                  <a:pt x="10918583" y="1955413"/>
                  <a:pt x="10918583" y="1945472"/>
                </a:cubicBezTo>
                <a:cubicBezTo>
                  <a:pt x="10918583" y="1935531"/>
                  <a:pt x="10926642" y="1927473"/>
                  <a:pt x="10936583" y="1927473"/>
                </a:cubicBezTo>
                <a:close/>
                <a:moveTo>
                  <a:pt x="10584367" y="1927471"/>
                </a:moveTo>
                <a:cubicBezTo>
                  <a:pt x="10594308" y="1927471"/>
                  <a:pt x="10602367" y="1935529"/>
                  <a:pt x="10602367" y="1945470"/>
                </a:cubicBezTo>
                <a:cubicBezTo>
                  <a:pt x="10602367" y="1955411"/>
                  <a:pt x="10594308" y="1963470"/>
                  <a:pt x="10584367" y="1963470"/>
                </a:cubicBezTo>
                <a:cubicBezTo>
                  <a:pt x="10574426" y="1963470"/>
                  <a:pt x="10566367" y="1955411"/>
                  <a:pt x="10566367" y="1945470"/>
                </a:cubicBezTo>
                <a:cubicBezTo>
                  <a:pt x="10566367" y="1935529"/>
                  <a:pt x="10574426" y="1927471"/>
                  <a:pt x="10584367" y="1927471"/>
                </a:cubicBezTo>
                <a:close/>
                <a:moveTo>
                  <a:pt x="10232151" y="1927468"/>
                </a:moveTo>
                <a:cubicBezTo>
                  <a:pt x="10242092" y="1927468"/>
                  <a:pt x="10250151" y="1935526"/>
                  <a:pt x="10250151" y="1945468"/>
                </a:cubicBezTo>
                <a:cubicBezTo>
                  <a:pt x="10250151" y="1955408"/>
                  <a:pt x="10242092" y="1963468"/>
                  <a:pt x="10232151" y="1963468"/>
                </a:cubicBezTo>
                <a:cubicBezTo>
                  <a:pt x="10222210" y="1963468"/>
                  <a:pt x="10214151" y="1955408"/>
                  <a:pt x="10214151" y="1945468"/>
                </a:cubicBezTo>
                <a:cubicBezTo>
                  <a:pt x="10214151" y="1935526"/>
                  <a:pt x="10222210" y="1927468"/>
                  <a:pt x="10232151" y="1927468"/>
                </a:cubicBezTo>
                <a:close/>
                <a:moveTo>
                  <a:pt x="9879935" y="1927466"/>
                </a:moveTo>
                <a:cubicBezTo>
                  <a:pt x="9889876" y="1927466"/>
                  <a:pt x="9897935" y="1935524"/>
                  <a:pt x="9897935" y="1945465"/>
                </a:cubicBezTo>
                <a:cubicBezTo>
                  <a:pt x="9897935" y="1955406"/>
                  <a:pt x="9889876" y="1963465"/>
                  <a:pt x="9879935" y="1963465"/>
                </a:cubicBezTo>
                <a:cubicBezTo>
                  <a:pt x="9869994" y="1963465"/>
                  <a:pt x="9861935" y="1955406"/>
                  <a:pt x="9861935" y="1945465"/>
                </a:cubicBezTo>
                <a:cubicBezTo>
                  <a:pt x="9861935" y="1935524"/>
                  <a:pt x="9869994" y="1927466"/>
                  <a:pt x="9879935" y="1927466"/>
                </a:cubicBezTo>
                <a:close/>
                <a:moveTo>
                  <a:pt x="9527719" y="1927463"/>
                </a:moveTo>
                <a:cubicBezTo>
                  <a:pt x="9537660" y="1927463"/>
                  <a:pt x="9545719" y="1935522"/>
                  <a:pt x="9545719" y="1945463"/>
                </a:cubicBezTo>
                <a:cubicBezTo>
                  <a:pt x="9545719" y="1955404"/>
                  <a:pt x="9537660" y="1963463"/>
                  <a:pt x="9527719" y="1963463"/>
                </a:cubicBezTo>
                <a:cubicBezTo>
                  <a:pt x="9517778" y="1963463"/>
                  <a:pt x="9509719" y="1955404"/>
                  <a:pt x="9509719" y="1945463"/>
                </a:cubicBezTo>
                <a:cubicBezTo>
                  <a:pt x="9509719" y="1935522"/>
                  <a:pt x="9517778" y="1927463"/>
                  <a:pt x="9527719" y="1927463"/>
                </a:cubicBezTo>
                <a:close/>
                <a:moveTo>
                  <a:pt x="11641015" y="1927461"/>
                </a:moveTo>
                <a:cubicBezTo>
                  <a:pt x="11650956" y="1927461"/>
                  <a:pt x="11659015" y="1935519"/>
                  <a:pt x="11659015" y="1945460"/>
                </a:cubicBezTo>
                <a:cubicBezTo>
                  <a:pt x="11659015" y="1955401"/>
                  <a:pt x="11650956" y="1963460"/>
                  <a:pt x="11641015" y="1963460"/>
                </a:cubicBezTo>
                <a:cubicBezTo>
                  <a:pt x="11631074" y="1963460"/>
                  <a:pt x="11623015" y="1955401"/>
                  <a:pt x="11623015" y="1945460"/>
                </a:cubicBezTo>
                <a:cubicBezTo>
                  <a:pt x="11623015" y="1935519"/>
                  <a:pt x="11631074" y="1927461"/>
                  <a:pt x="11641015" y="1927461"/>
                </a:cubicBezTo>
                <a:close/>
                <a:moveTo>
                  <a:pt x="11993240" y="1927458"/>
                </a:moveTo>
                <a:cubicBezTo>
                  <a:pt x="12003181" y="1927458"/>
                  <a:pt x="12011240" y="1935517"/>
                  <a:pt x="12011240" y="1945458"/>
                </a:cubicBezTo>
                <a:cubicBezTo>
                  <a:pt x="12011240" y="1955399"/>
                  <a:pt x="12003181" y="1963458"/>
                  <a:pt x="11993240" y="1963458"/>
                </a:cubicBezTo>
                <a:cubicBezTo>
                  <a:pt x="11983299" y="1963458"/>
                  <a:pt x="11975240" y="1955399"/>
                  <a:pt x="11975240" y="1945458"/>
                </a:cubicBezTo>
                <a:cubicBezTo>
                  <a:pt x="11975240" y="1935517"/>
                  <a:pt x="11983299" y="1927458"/>
                  <a:pt x="11993240" y="1927458"/>
                </a:cubicBezTo>
                <a:close/>
                <a:moveTo>
                  <a:pt x="1779087" y="1606303"/>
                </a:moveTo>
                <a:cubicBezTo>
                  <a:pt x="1789027" y="1606303"/>
                  <a:pt x="1797086" y="1614362"/>
                  <a:pt x="1797086" y="1624303"/>
                </a:cubicBezTo>
                <a:cubicBezTo>
                  <a:pt x="1797086" y="1634244"/>
                  <a:pt x="1789027" y="1642303"/>
                  <a:pt x="1779087" y="1642303"/>
                </a:cubicBezTo>
                <a:cubicBezTo>
                  <a:pt x="1769144" y="1642303"/>
                  <a:pt x="1761086" y="1634244"/>
                  <a:pt x="1761086" y="1624303"/>
                </a:cubicBezTo>
                <a:cubicBezTo>
                  <a:pt x="1761086" y="1614362"/>
                  <a:pt x="1769144" y="1606303"/>
                  <a:pt x="1779087" y="1606303"/>
                </a:cubicBezTo>
                <a:close/>
                <a:moveTo>
                  <a:pt x="1426869" y="1606301"/>
                </a:moveTo>
                <a:cubicBezTo>
                  <a:pt x="1436810" y="1606301"/>
                  <a:pt x="1444869" y="1614360"/>
                  <a:pt x="1444869" y="1624301"/>
                </a:cubicBezTo>
                <a:cubicBezTo>
                  <a:pt x="1444869" y="1634243"/>
                  <a:pt x="1436810" y="1642302"/>
                  <a:pt x="1426869" y="1642302"/>
                </a:cubicBezTo>
                <a:cubicBezTo>
                  <a:pt x="1416928" y="1642302"/>
                  <a:pt x="1408869" y="1634243"/>
                  <a:pt x="1408869" y="1624301"/>
                </a:cubicBezTo>
                <a:cubicBezTo>
                  <a:pt x="1408869" y="1614360"/>
                  <a:pt x="1416928" y="1606301"/>
                  <a:pt x="1426869" y="1606301"/>
                </a:cubicBezTo>
                <a:close/>
                <a:moveTo>
                  <a:pt x="1074653" y="1606298"/>
                </a:moveTo>
                <a:cubicBezTo>
                  <a:pt x="1084594" y="1606298"/>
                  <a:pt x="1092653" y="1614358"/>
                  <a:pt x="1092653" y="1624299"/>
                </a:cubicBezTo>
                <a:cubicBezTo>
                  <a:pt x="1092653" y="1634240"/>
                  <a:pt x="1084594" y="1642299"/>
                  <a:pt x="1074653" y="1642299"/>
                </a:cubicBezTo>
                <a:cubicBezTo>
                  <a:pt x="1064712" y="1642299"/>
                  <a:pt x="1056653" y="1634240"/>
                  <a:pt x="1056653" y="1624299"/>
                </a:cubicBezTo>
                <a:cubicBezTo>
                  <a:pt x="1056653" y="1614358"/>
                  <a:pt x="1064712" y="1606298"/>
                  <a:pt x="1074653" y="1606298"/>
                </a:cubicBezTo>
                <a:close/>
                <a:moveTo>
                  <a:pt x="722436" y="1606296"/>
                </a:moveTo>
                <a:cubicBezTo>
                  <a:pt x="732377" y="1606296"/>
                  <a:pt x="740436" y="1614355"/>
                  <a:pt x="740436" y="1624296"/>
                </a:cubicBezTo>
                <a:cubicBezTo>
                  <a:pt x="740436" y="1634237"/>
                  <a:pt x="732377" y="1642296"/>
                  <a:pt x="722436" y="1642296"/>
                </a:cubicBezTo>
                <a:cubicBezTo>
                  <a:pt x="712496" y="1642296"/>
                  <a:pt x="704437" y="1634237"/>
                  <a:pt x="704437" y="1624296"/>
                </a:cubicBezTo>
                <a:cubicBezTo>
                  <a:pt x="704437" y="1614355"/>
                  <a:pt x="712496" y="1606296"/>
                  <a:pt x="722436" y="1606296"/>
                </a:cubicBezTo>
                <a:close/>
                <a:moveTo>
                  <a:pt x="370220" y="1606293"/>
                </a:moveTo>
                <a:cubicBezTo>
                  <a:pt x="380161" y="1606293"/>
                  <a:pt x="388220" y="1614353"/>
                  <a:pt x="388220" y="1624294"/>
                </a:cubicBezTo>
                <a:cubicBezTo>
                  <a:pt x="388220" y="1634235"/>
                  <a:pt x="380161" y="1642294"/>
                  <a:pt x="370220" y="1642294"/>
                </a:cubicBezTo>
                <a:cubicBezTo>
                  <a:pt x="360279" y="1642294"/>
                  <a:pt x="352220" y="1634235"/>
                  <a:pt x="352220" y="1624294"/>
                </a:cubicBezTo>
                <a:cubicBezTo>
                  <a:pt x="352220" y="1614353"/>
                  <a:pt x="360279" y="1606293"/>
                  <a:pt x="370220" y="1606293"/>
                </a:cubicBezTo>
                <a:close/>
                <a:moveTo>
                  <a:pt x="18003" y="1606291"/>
                </a:moveTo>
                <a:cubicBezTo>
                  <a:pt x="27944" y="1606291"/>
                  <a:pt x="36003" y="1614350"/>
                  <a:pt x="36003" y="1624291"/>
                </a:cubicBezTo>
                <a:cubicBezTo>
                  <a:pt x="36003" y="1634232"/>
                  <a:pt x="27944" y="1642291"/>
                  <a:pt x="18003" y="1642291"/>
                </a:cubicBezTo>
                <a:cubicBezTo>
                  <a:pt x="8063" y="1642291"/>
                  <a:pt x="4" y="1634232"/>
                  <a:pt x="4" y="1624291"/>
                </a:cubicBezTo>
                <a:cubicBezTo>
                  <a:pt x="4" y="1614350"/>
                  <a:pt x="8063" y="1606291"/>
                  <a:pt x="18003" y="1606291"/>
                </a:cubicBezTo>
                <a:close/>
                <a:moveTo>
                  <a:pt x="2131306" y="1606288"/>
                </a:moveTo>
                <a:cubicBezTo>
                  <a:pt x="2141246" y="1606288"/>
                  <a:pt x="2149304" y="1614347"/>
                  <a:pt x="2149304" y="1624288"/>
                </a:cubicBezTo>
                <a:cubicBezTo>
                  <a:pt x="2149304" y="1634230"/>
                  <a:pt x="2141246" y="1642288"/>
                  <a:pt x="2131306" y="1642288"/>
                </a:cubicBezTo>
                <a:cubicBezTo>
                  <a:pt x="2121367" y="1642288"/>
                  <a:pt x="2113308" y="1634230"/>
                  <a:pt x="2113308" y="1624288"/>
                </a:cubicBezTo>
                <a:cubicBezTo>
                  <a:pt x="2113308" y="1614347"/>
                  <a:pt x="2121367" y="1606288"/>
                  <a:pt x="2131306" y="1606288"/>
                </a:cubicBezTo>
                <a:close/>
                <a:moveTo>
                  <a:pt x="2483515" y="1606285"/>
                </a:moveTo>
                <a:cubicBezTo>
                  <a:pt x="2493454" y="1606285"/>
                  <a:pt x="2501515" y="1614345"/>
                  <a:pt x="2501515" y="1624286"/>
                </a:cubicBezTo>
                <a:cubicBezTo>
                  <a:pt x="2501515" y="1634227"/>
                  <a:pt x="2493454" y="1642286"/>
                  <a:pt x="2483515" y="1642286"/>
                </a:cubicBezTo>
                <a:cubicBezTo>
                  <a:pt x="2473574" y="1642286"/>
                  <a:pt x="2465513" y="1634227"/>
                  <a:pt x="2465513" y="1624286"/>
                </a:cubicBezTo>
                <a:cubicBezTo>
                  <a:pt x="2465513" y="1614345"/>
                  <a:pt x="2473574" y="1606285"/>
                  <a:pt x="2483515" y="1606285"/>
                </a:cubicBezTo>
                <a:close/>
                <a:moveTo>
                  <a:pt x="2835724" y="1606283"/>
                </a:moveTo>
                <a:cubicBezTo>
                  <a:pt x="2845667" y="1606283"/>
                  <a:pt x="2853725" y="1614342"/>
                  <a:pt x="2853725" y="1624283"/>
                </a:cubicBezTo>
                <a:cubicBezTo>
                  <a:pt x="2853725" y="1634224"/>
                  <a:pt x="2845667" y="1642283"/>
                  <a:pt x="2835724" y="1642283"/>
                </a:cubicBezTo>
                <a:cubicBezTo>
                  <a:pt x="2825784" y="1642283"/>
                  <a:pt x="2817724" y="1634224"/>
                  <a:pt x="2817724" y="1624283"/>
                </a:cubicBezTo>
                <a:cubicBezTo>
                  <a:pt x="2817724" y="1614342"/>
                  <a:pt x="2825784" y="1606283"/>
                  <a:pt x="2835724" y="1606283"/>
                </a:cubicBezTo>
                <a:close/>
                <a:moveTo>
                  <a:pt x="4948954" y="1606280"/>
                </a:moveTo>
                <a:cubicBezTo>
                  <a:pt x="4958892" y="1606280"/>
                  <a:pt x="4966948" y="1614339"/>
                  <a:pt x="4966948" y="1624281"/>
                </a:cubicBezTo>
                <a:cubicBezTo>
                  <a:pt x="4966948" y="1634222"/>
                  <a:pt x="4958892" y="1642281"/>
                  <a:pt x="4948954" y="1642281"/>
                </a:cubicBezTo>
                <a:cubicBezTo>
                  <a:pt x="4939016" y="1642281"/>
                  <a:pt x="4930959" y="1634222"/>
                  <a:pt x="4930959" y="1624281"/>
                </a:cubicBezTo>
                <a:cubicBezTo>
                  <a:pt x="4930959" y="1614339"/>
                  <a:pt x="4939016" y="1606280"/>
                  <a:pt x="4948954" y="1606280"/>
                </a:cubicBezTo>
                <a:close/>
                <a:moveTo>
                  <a:pt x="4596737" y="1606277"/>
                </a:moveTo>
                <a:cubicBezTo>
                  <a:pt x="4606678" y="1606277"/>
                  <a:pt x="4614736" y="1614337"/>
                  <a:pt x="4614736" y="1624278"/>
                </a:cubicBezTo>
                <a:cubicBezTo>
                  <a:pt x="4614736" y="1634219"/>
                  <a:pt x="4606678" y="1642278"/>
                  <a:pt x="4596737" y="1642278"/>
                </a:cubicBezTo>
                <a:cubicBezTo>
                  <a:pt x="4586793" y="1642278"/>
                  <a:pt x="4578732" y="1634219"/>
                  <a:pt x="4578732" y="1624278"/>
                </a:cubicBezTo>
                <a:cubicBezTo>
                  <a:pt x="4578732" y="1614337"/>
                  <a:pt x="4586793" y="1606277"/>
                  <a:pt x="4596737" y="1606277"/>
                </a:cubicBezTo>
                <a:close/>
                <a:moveTo>
                  <a:pt x="4244511" y="1606275"/>
                </a:moveTo>
                <a:cubicBezTo>
                  <a:pt x="4254453" y="1606275"/>
                  <a:pt x="4262513" y="1614334"/>
                  <a:pt x="4262513" y="1624275"/>
                </a:cubicBezTo>
                <a:cubicBezTo>
                  <a:pt x="4262513" y="1634216"/>
                  <a:pt x="4254453" y="1642275"/>
                  <a:pt x="4244511" y="1642275"/>
                </a:cubicBezTo>
                <a:cubicBezTo>
                  <a:pt x="4234569" y="1642275"/>
                  <a:pt x="4226509" y="1634216"/>
                  <a:pt x="4226509" y="1624275"/>
                </a:cubicBezTo>
                <a:cubicBezTo>
                  <a:pt x="4226509" y="1614334"/>
                  <a:pt x="4234569" y="1606275"/>
                  <a:pt x="4244511" y="1606275"/>
                </a:cubicBezTo>
                <a:close/>
                <a:moveTo>
                  <a:pt x="3892360" y="1606272"/>
                </a:moveTo>
                <a:cubicBezTo>
                  <a:pt x="3902301" y="1606272"/>
                  <a:pt x="3910361" y="1614332"/>
                  <a:pt x="3910361" y="1624273"/>
                </a:cubicBezTo>
                <a:cubicBezTo>
                  <a:pt x="3910361" y="1634214"/>
                  <a:pt x="3902301" y="1642273"/>
                  <a:pt x="3892360" y="1642273"/>
                </a:cubicBezTo>
                <a:cubicBezTo>
                  <a:pt x="3882417" y="1642273"/>
                  <a:pt x="3874357" y="1634214"/>
                  <a:pt x="3874357" y="1624273"/>
                </a:cubicBezTo>
                <a:cubicBezTo>
                  <a:pt x="3874357" y="1614332"/>
                  <a:pt x="3882417" y="1606272"/>
                  <a:pt x="3892360" y="1606272"/>
                </a:cubicBezTo>
                <a:close/>
                <a:moveTo>
                  <a:pt x="3540109" y="1606270"/>
                </a:moveTo>
                <a:cubicBezTo>
                  <a:pt x="3550049" y="1606270"/>
                  <a:pt x="3558108" y="1614329"/>
                  <a:pt x="3558108" y="1624270"/>
                </a:cubicBezTo>
                <a:cubicBezTo>
                  <a:pt x="3558108" y="1634211"/>
                  <a:pt x="3550049" y="1642270"/>
                  <a:pt x="3540109" y="1642270"/>
                </a:cubicBezTo>
                <a:cubicBezTo>
                  <a:pt x="3530170" y="1642270"/>
                  <a:pt x="3522112" y="1634211"/>
                  <a:pt x="3522112" y="1624270"/>
                </a:cubicBezTo>
                <a:cubicBezTo>
                  <a:pt x="3522112" y="1614329"/>
                  <a:pt x="3530170" y="1606270"/>
                  <a:pt x="3540109" y="1606270"/>
                </a:cubicBezTo>
                <a:close/>
                <a:moveTo>
                  <a:pt x="3187943" y="1606267"/>
                </a:moveTo>
                <a:cubicBezTo>
                  <a:pt x="3197883" y="1606267"/>
                  <a:pt x="3205940" y="1614326"/>
                  <a:pt x="3205940" y="1624268"/>
                </a:cubicBezTo>
                <a:cubicBezTo>
                  <a:pt x="3205940" y="1634209"/>
                  <a:pt x="3197883" y="1642268"/>
                  <a:pt x="3187943" y="1642268"/>
                </a:cubicBezTo>
                <a:cubicBezTo>
                  <a:pt x="3178004" y="1642268"/>
                  <a:pt x="3169945" y="1634209"/>
                  <a:pt x="3169945" y="1624268"/>
                </a:cubicBezTo>
                <a:cubicBezTo>
                  <a:pt x="3169945" y="1614326"/>
                  <a:pt x="3178004" y="1606267"/>
                  <a:pt x="3187943" y="1606267"/>
                </a:cubicBezTo>
                <a:close/>
                <a:moveTo>
                  <a:pt x="5301162" y="1606264"/>
                </a:moveTo>
                <a:cubicBezTo>
                  <a:pt x="5311105" y="1606264"/>
                  <a:pt x="5319162" y="1614324"/>
                  <a:pt x="5319162" y="1624265"/>
                </a:cubicBezTo>
                <a:cubicBezTo>
                  <a:pt x="5319162" y="1634206"/>
                  <a:pt x="5311105" y="1642265"/>
                  <a:pt x="5301162" y="1642265"/>
                </a:cubicBezTo>
                <a:cubicBezTo>
                  <a:pt x="5291218" y="1642265"/>
                  <a:pt x="5283159" y="1634206"/>
                  <a:pt x="5283159" y="1624265"/>
                </a:cubicBezTo>
                <a:cubicBezTo>
                  <a:pt x="5283159" y="1614324"/>
                  <a:pt x="5291218" y="1606264"/>
                  <a:pt x="5301162" y="1606264"/>
                </a:cubicBezTo>
                <a:close/>
                <a:moveTo>
                  <a:pt x="5653360" y="1606262"/>
                </a:moveTo>
                <a:cubicBezTo>
                  <a:pt x="5663301" y="1606262"/>
                  <a:pt x="5671359" y="1614321"/>
                  <a:pt x="5671359" y="1624262"/>
                </a:cubicBezTo>
                <a:cubicBezTo>
                  <a:pt x="5671359" y="1634203"/>
                  <a:pt x="5663301" y="1642262"/>
                  <a:pt x="5653360" y="1642262"/>
                </a:cubicBezTo>
                <a:cubicBezTo>
                  <a:pt x="5643420" y="1642262"/>
                  <a:pt x="5635362" y="1634203"/>
                  <a:pt x="5635362" y="1624262"/>
                </a:cubicBezTo>
                <a:cubicBezTo>
                  <a:pt x="5635362" y="1614321"/>
                  <a:pt x="5643420" y="1606262"/>
                  <a:pt x="5653360" y="1606262"/>
                </a:cubicBezTo>
                <a:close/>
                <a:moveTo>
                  <a:pt x="6005562" y="1606259"/>
                </a:moveTo>
                <a:cubicBezTo>
                  <a:pt x="6015500" y="1606259"/>
                  <a:pt x="6023559" y="1614319"/>
                  <a:pt x="6023559" y="1624260"/>
                </a:cubicBezTo>
                <a:cubicBezTo>
                  <a:pt x="6023559" y="1634201"/>
                  <a:pt x="6015500" y="1642260"/>
                  <a:pt x="6005562" y="1642260"/>
                </a:cubicBezTo>
                <a:cubicBezTo>
                  <a:pt x="5995620" y="1642260"/>
                  <a:pt x="5987561" y="1634201"/>
                  <a:pt x="5987561" y="1624260"/>
                </a:cubicBezTo>
                <a:cubicBezTo>
                  <a:pt x="5987561" y="1614319"/>
                  <a:pt x="5995620" y="1606259"/>
                  <a:pt x="6005562" y="1606259"/>
                </a:cubicBezTo>
                <a:close/>
                <a:moveTo>
                  <a:pt x="8118855" y="1606257"/>
                </a:moveTo>
                <a:cubicBezTo>
                  <a:pt x="8128796" y="1606257"/>
                  <a:pt x="8136855" y="1614316"/>
                  <a:pt x="8136855" y="1624257"/>
                </a:cubicBezTo>
                <a:cubicBezTo>
                  <a:pt x="8136855" y="1634198"/>
                  <a:pt x="8128796" y="1642257"/>
                  <a:pt x="8118855" y="1642257"/>
                </a:cubicBezTo>
                <a:cubicBezTo>
                  <a:pt x="8108914" y="1642257"/>
                  <a:pt x="8100855" y="1634198"/>
                  <a:pt x="8100855" y="1624257"/>
                </a:cubicBezTo>
                <a:cubicBezTo>
                  <a:pt x="8100855" y="1614316"/>
                  <a:pt x="8108914" y="1606257"/>
                  <a:pt x="8118855" y="1606257"/>
                </a:cubicBezTo>
                <a:close/>
                <a:moveTo>
                  <a:pt x="7766639" y="1606254"/>
                </a:moveTo>
                <a:cubicBezTo>
                  <a:pt x="7776580" y="1606254"/>
                  <a:pt x="7784639" y="1614313"/>
                  <a:pt x="7784639" y="1624254"/>
                </a:cubicBezTo>
                <a:cubicBezTo>
                  <a:pt x="7784639" y="1634196"/>
                  <a:pt x="7776580" y="1642255"/>
                  <a:pt x="7766639" y="1642255"/>
                </a:cubicBezTo>
                <a:cubicBezTo>
                  <a:pt x="7756698" y="1642255"/>
                  <a:pt x="7748639" y="1634196"/>
                  <a:pt x="7748639" y="1624254"/>
                </a:cubicBezTo>
                <a:cubicBezTo>
                  <a:pt x="7748639" y="1614313"/>
                  <a:pt x="7756698" y="1606254"/>
                  <a:pt x="7766639" y="1606254"/>
                </a:cubicBezTo>
                <a:close/>
                <a:moveTo>
                  <a:pt x="7414423" y="1606251"/>
                </a:moveTo>
                <a:cubicBezTo>
                  <a:pt x="7424364" y="1606251"/>
                  <a:pt x="7432423" y="1614311"/>
                  <a:pt x="7432423" y="1624252"/>
                </a:cubicBezTo>
                <a:cubicBezTo>
                  <a:pt x="7432423" y="1634193"/>
                  <a:pt x="7424364" y="1642252"/>
                  <a:pt x="7414423" y="1642252"/>
                </a:cubicBezTo>
                <a:cubicBezTo>
                  <a:pt x="7404482" y="1642252"/>
                  <a:pt x="7396423" y="1634193"/>
                  <a:pt x="7396423" y="1624252"/>
                </a:cubicBezTo>
                <a:cubicBezTo>
                  <a:pt x="7396423" y="1614311"/>
                  <a:pt x="7404482" y="1606251"/>
                  <a:pt x="7414423" y="1606251"/>
                </a:cubicBezTo>
                <a:close/>
                <a:moveTo>
                  <a:pt x="7062207" y="1606249"/>
                </a:moveTo>
                <a:cubicBezTo>
                  <a:pt x="7072148" y="1606249"/>
                  <a:pt x="7080207" y="1614308"/>
                  <a:pt x="7080207" y="1624249"/>
                </a:cubicBezTo>
                <a:cubicBezTo>
                  <a:pt x="7080207" y="1634190"/>
                  <a:pt x="7072148" y="1642249"/>
                  <a:pt x="7062207" y="1642249"/>
                </a:cubicBezTo>
                <a:cubicBezTo>
                  <a:pt x="7052266" y="1642249"/>
                  <a:pt x="7044207" y="1634190"/>
                  <a:pt x="7044207" y="1624249"/>
                </a:cubicBezTo>
                <a:cubicBezTo>
                  <a:pt x="7044207" y="1614308"/>
                  <a:pt x="7052266" y="1606249"/>
                  <a:pt x="7062207" y="1606249"/>
                </a:cubicBezTo>
                <a:close/>
                <a:moveTo>
                  <a:pt x="6709991" y="1606246"/>
                </a:moveTo>
                <a:cubicBezTo>
                  <a:pt x="6719932" y="1606246"/>
                  <a:pt x="6727991" y="1614306"/>
                  <a:pt x="6727991" y="1624247"/>
                </a:cubicBezTo>
                <a:cubicBezTo>
                  <a:pt x="6727991" y="1634188"/>
                  <a:pt x="6719932" y="1642247"/>
                  <a:pt x="6709991" y="1642247"/>
                </a:cubicBezTo>
                <a:cubicBezTo>
                  <a:pt x="6700050" y="1642247"/>
                  <a:pt x="6691991" y="1634188"/>
                  <a:pt x="6691991" y="1624247"/>
                </a:cubicBezTo>
                <a:cubicBezTo>
                  <a:pt x="6691991" y="1614306"/>
                  <a:pt x="6700050" y="1606246"/>
                  <a:pt x="6709991" y="1606246"/>
                </a:cubicBezTo>
                <a:close/>
                <a:moveTo>
                  <a:pt x="6357775" y="1606243"/>
                </a:moveTo>
                <a:cubicBezTo>
                  <a:pt x="6367716" y="1606243"/>
                  <a:pt x="6375775" y="1614303"/>
                  <a:pt x="6375775" y="1624244"/>
                </a:cubicBezTo>
                <a:cubicBezTo>
                  <a:pt x="6375775" y="1634185"/>
                  <a:pt x="6367716" y="1642244"/>
                  <a:pt x="6357775" y="1642244"/>
                </a:cubicBezTo>
                <a:cubicBezTo>
                  <a:pt x="6347834" y="1642244"/>
                  <a:pt x="6339775" y="1634185"/>
                  <a:pt x="6339775" y="1624244"/>
                </a:cubicBezTo>
                <a:cubicBezTo>
                  <a:pt x="6339775" y="1614303"/>
                  <a:pt x="6347834" y="1606243"/>
                  <a:pt x="6357775" y="1606243"/>
                </a:cubicBezTo>
                <a:close/>
                <a:moveTo>
                  <a:pt x="8471071" y="1606241"/>
                </a:moveTo>
                <a:cubicBezTo>
                  <a:pt x="8481012" y="1606241"/>
                  <a:pt x="8489071" y="1614300"/>
                  <a:pt x="8489071" y="1624241"/>
                </a:cubicBezTo>
                <a:cubicBezTo>
                  <a:pt x="8489071" y="1634183"/>
                  <a:pt x="8481012" y="1642241"/>
                  <a:pt x="8471071" y="1642241"/>
                </a:cubicBezTo>
                <a:cubicBezTo>
                  <a:pt x="8461130" y="1642241"/>
                  <a:pt x="8453071" y="1634183"/>
                  <a:pt x="8453071" y="1624241"/>
                </a:cubicBezTo>
                <a:cubicBezTo>
                  <a:pt x="8453071" y="1614300"/>
                  <a:pt x="8461130" y="1606241"/>
                  <a:pt x="8471071" y="1606241"/>
                </a:cubicBezTo>
                <a:close/>
                <a:moveTo>
                  <a:pt x="8823287" y="1606238"/>
                </a:moveTo>
                <a:cubicBezTo>
                  <a:pt x="8833228" y="1606238"/>
                  <a:pt x="8841287" y="1614298"/>
                  <a:pt x="8841287" y="1624239"/>
                </a:cubicBezTo>
                <a:cubicBezTo>
                  <a:pt x="8841287" y="1634180"/>
                  <a:pt x="8833228" y="1642239"/>
                  <a:pt x="8823287" y="1642239"/>
                </a:cubicBezTo>
                <a:cubicBezTo>
                  <a:pt x="8813346" y="1642239"/>
                  <a:pt x="8805287" y="1634180"/>
                  <a:pt x="8805287" y="1624239"/>
                </a:cubicBezTo>
                <a:cubicBezTo>
                  <a:pt x="8805287" y="1614298"/>
                  <a:pt x="8813346" y="1606238"/>
                  <a:pt x="8823287" y="1606238"/>
                </a:cubicBezTo>
                <a:close/>
                <a:moveTo>
                  <a:pt x="9175503" y="1606236"/>
                </a:moveTo>
                <a:cubicBezTo>
                  <a:pt x="9185444" y="1606236"/>
                  <a:pt x="9193503" y="1614295"/>
                  <a:pt x="9193503" y="1624236"/>
                </a:cubicBezTo>
                <a:cubicBezTo>
                  <a:pt x="9193503" y="1634177"/>
                  <a:pt x="9185444" y="1642236"/>
                  <a:pt x="9175503" y="1642236"/>
                </a:cubicBezTo>
                <a:cubicBezTo>
                  <a:pt x="9165562" y="1642236"/>
                  <a:pt x="9157503" y="1634177"/>
                  <a:pt x="9157503" y="1624236"/>
                </a:cubicBezTo>
                <a:cubicBezTo>
                  <a:pt x="9157503" y="1614295"/>
                  <a:pt x="9165562" y="1606236"/>
                  <a:pt x="9175503" y="1606236"/>
                </a:cubicBezTo>
                <a:close/>
                <a:moveTo>
                  <a:pt x="11288799" y="1606233"/>
                </a:moveTo>
                <a:cubicBezTo>
                  <a:pt x="11298740" y="1606233"/>
                  <a:pt x="11306799" y="1614292"/>
                  <a:pt x="11306799" y="1624234"/>
                </a:cubicBezTo>
                <a:cubicBezTo>
                  <a:pt x="11306799" y="1634175"/>
                  <a:pt x="11298740" y="1642234"/>
                  <a:pt x="11288799" y="1642234"/>
                </a:cubicBezTo>
                <a:cubicBezTo>
                  <a:pt x="11278858" y="1642234"/>
                  <a:pt x="11270799" y="1634175"/>
                  <a:pt x="11270799" y="1624234"/>
                </a:cubicBezTo>
                <a:cubicBezTo>
                  <a:pt x="11270799" y="1614292"/>
                  <a:pt x="11278858" y="1606233"/>
                  <a:pt x="11288799" y="1606233"/>
                </a:cubicBezTo>
                <a:close/>
                <a:moveTo>
                  <a:pt x="10936583" y="1606231"/>
                </a:moveTo>
                <a:cubicBezTo>
                  <a:pt x="10946524" y="1606231"/>
                  <a:pt x="10954583" y="1614290"/>
                  <a:pt x="10954583" y="1624231"/>
                </a:cubicBezTo>
                <a:cubicBezTo>
                  <a:pt x="10954583" y="1634172"/>
                  <a:pt x="10946524" y="1642231"/>
                  <a:pt x="10936583" y="1642231"/>
                </a:cubicBezTo>
                <a:cubicBezTo>
                  <a:pt x="10926642" y="1642231"/>
                  <a:pt x="10918583" y="1634172"/>
                  <a:pt x="10918583" y="1624231"/>
                </a:cubicBezTo>
                <a:cubicBezTo>
                  <a:pt x="10918583" y="1614290"/>
                  <a:pt x="10926642" y="1606231"/>
                  <a:pt x="10936583" y="1606231"/>
                </a:cubicBezTo>
                <a:close/>
                <a:moveTo>
                  <a:pt x="10584367" y="1606228"/>
                </a:moveTo>
                <a:cubicBezTo>
                  <a:pt x="10594308" y="1606228"/>
                  <a:pt x="10602367" y="1614287"/>
                  <a:pt x="10602367" y="1624228"/>
                </a:cubicBezTo>
                <a:cubicBezTo>
                  <a:pt x="10602367" y="1634169"/>
                  <a:pt x="10594308" y="1642228"/>
                  <a:pt x="10584367" y="1642228"/>
                </a:cubicBezTo>
                <a:cubicBezTo>
                  <a:pt x="10574426" y="1642228"/>
                  <a:pt x="10566367" y="1634169"/>
                  <a:pt x="10566367" y="1624228"/>
                </a:cubicBezTo>
                <a:cubicBezTo>
                  <a:pt x="10566367" y="1614287"/>
                  <a:pt x="10574426" y="1606228"/>
                  <a:pt x="10584367" y="1606228"/>
                </a:cubicBezTo>
                <a:close/>
                <a:moveTo>
                  <a:pt x="10232151" y="1606226"/>
                </a:moveTo>
                <a:cubicBezTo>
                  <a:pt x="10242092" y="1606226"/>
                  <a:pt x="10250151" y="1614285"/>
                  <a:pt x="10250151" y="1624226"/>
                </a:cubicBezTo>
                <a:cubicBezTo>
                  <a:pt x="10250151" y="1634167"/>
                  <a:pt x="10242092" y="1642226"/>
                  <a:pt x="10232151" y="1642226"/>
                </a:cubicBezTo>
                <a:cubicBezTo>
                  <a:pt x="10222210" y="1642226"/>
                  <a:pt x="10214151" y="1634167"/>
                  <a:pt x="10214151" y="1624226"/>
                </a:cubicBezTo>
                <a:cubicBezTo>
                  <a:pt x="10214151" y="1614285"/>
                  <a:pt x="10222210" y="1606226"/>
                  <a:pt x="10232151" y="1606226"/>
                </a:cubicBezTo>
                <a:close/>
                <a:moveTo>
                  <a:pt x="9879935" y="1606223"/>
                </a:moveTo>
                <a:cubicBezTo>
                  <a:pt x="9889876" y="1606223"/>
                  <a:pt x="9897935" y="1614282"/>
                  <a:pt x="9897935" y="1624223"/>
                </a:cubicBezTo>
                <a:cubicBezTo>
                  <a:pt x="9897935" y="1634164"/>
                  <a:pt x="9889876" y="1642223"/>
                  <a:pt x="9879935" y="1642223"/>
                </a:cubicBezTo>
                <a:cubicBezTo>
                  <a:pt x="9869994" y="1642223"/>
                  <a:pt x="9861935" y="1634164"/>
                  <a:pt x="9861935" y="1624223"/>
                </a:cubicBezTo>
                <a:cubicBezTo>
                  <a:pt x="9861935" y="1614282"/>
                  <a:pt x="9869994" y="1606223"/>
                  <a:pt x="9879935" y="1606223"/>
                </a:cubicBezTo>
                <a:close/>
                <a:moveTo>
                  <a:pt x="9527719" y="1606220"/>
                </a:moveTo>
                <a:cubicBezTo>
                  <a:pt x="9537660" y="1606220"/>
                  <a:pt x="9545719" y="1614279"/>
                  <a:pt x="9545719" y="1624221"/>
                </a:cubicBezTo>
                <a:cubicBezTo>
                  <a:pt x="9545719" y="1634162"/>
                  <a:pt x="9537660" y="1642221"/>
                  <a:pt x="9527719" y="1642221"/>
                </a:cubicBezTo>
                <a:cubicBezTo>
                  <a:pt x="9517778" y="1642221"/>
                  <a:pt x="9509719" y="1634162"/>
                  <a:pt x="9509719" y="1624221"/>
                </a:cubicBezTo>
                <a:cubicBezTo>
                  <a:pt x="9509719" y="1614279"/>
                  <a:pt x="9517778" y="1606220"/>
                  <a:pt x="9527719" y="1606220"/>
                </a:cubicBezTo>
                <a:close/>
                <a:moveTo>
                  <a:pt x="11641015" y="1606218"/>
                </a:moveTo>
                <a:cubicBezTo>
                  <a:pt x="11650956" y="1606218"/>
                  <a:pt x="11659015" y="1614277"/>
                  <a:pt x="11659015" y="1624218"/>
                </a:cubicBezTo>
                <a:cubicBezTo>
                  <a:pt x="11659015" y="1634159"/>
                  <a:pt x="11650956" y="1642218"/>
                  <a:pt x="11641015" y="1642218"/>
                </a:cubicBezTo>
                <a:cubicBezTo>
                  <a:pt x="11631074" y="1642218"/>
                  <a:pt x="11623015" y="1634159"/>
                  <a:pt x="11623015" y="1624218"/>
                </a:cubicBezTo>
                <a:cubicBezTo>
                  <a:pt x="11623015" y="1614277"/>
                  <a:pt x="11631074" y="1606218"/>
                  <a:pt x="11641015" y="1606218"/>
                </a:cubicBezTo>
                <a:close/>
                <a:moveTo>
                  <a:pt x="11993240" y="1606215"/>
                </a:moveTo>
                <a:cubicBezTo>
                  <a:pt x="12003181" y="1606215"/>
                  <a:pt x="12011240" y="1614274"/>
                  <a:pt x="12011240" y="1624215"/>
                </a:cubicBezTo>
                <a:cubicBezTo>
                  <a:pt x="12011240" y="1634156"/>
                  <a:pt x="12003181" y="1642215"/>
                  <a:pt x="11993240" y="1642215"/>
                </a:cubicBezTo>
                <a:cubicBezTo>
                  <a:pt x="11983299" y="1642215"/>
                  <a:pt x="11975240" y="1634156"/>
                  <a:pt x="11975240" y="1624215"/>
                </a:cubicBezTo>
                <a:cubicBezTo>
                  <a:pt x="11975240" y="1614274"/>
                  <a:pt x="11983299" y="1606215"/>
                  <a:pt x="11993240" y="1606215"/>
                </a:cubicBezTo>
                <a:close/>
                <a:moveTo>
                  <a:pt x="1779087" y="1285049"/>
                </a:moveTo>
                <a:cubicBezTo>
                  <a:pt x="1789027" y="1285049"/>
                  <a:pt x="1797086" y="1293111"/>
                  <a:pt x="1797086" y="1303051"/>
                </a:cubicBezTo>
                <a:cubicBezTo>
                  <a:pt x="1797086" y="1312992"/>
                  <a:pt x="1789027" y="1321049"/>
                  <a:pt x="1779087" y="1321049"/>
                </a:cubicBezTo>
                <a:cubicBezTo>
                  <a:pt x="1769144" y="1321049"/>
                  <a:pt x="1761086" y="1312992"/>
                  <a:pt x="1761086" y="1303051"/>
                </a:cubicBezTo>
                <a:cubicBezTo>
                  <a:pt x="1761086" y="1293111"/>
                  <a:pt x="1769144" y="1285049"/>
                  <a:pt x="1779087" y="1285049"/>
                </a:cubicBezTo>
                <a:close/>
                <a:moveTo>
                  <a:pt x="1426869" y="1285047"/>
                </a:moveTo>
                <a:cubicBezTo>
                  <a:pt x="1436810" y="1285047"/>
                  <a:pt x="1444869" y="1293109"/>
                  <a:pt x="1444869" y="1303049"/>
                </a:cubicBezTo>
                <a:cubicBezTo>
                  <a:pt x="1444869" y="1312991"/>
                  <a:pt x="1436810" y="1321049"/>
                  <a:pt x="1426869" y="1321049"/>
                </a:cubicBezTo>
                <a:cubicBezTo>
                  <a:pt x="1416928" y="1321049"/>
                  <a:pt x="1408869" y="1312991"/>
                  <a:pt x="1408869" y="1303049"/>
                </a:cubicBezTo>
                <a:cubicBezTo>
                  <a:pt x="1408869" y="1293109"/>
                  <a:pt x="1416928" y="1285047"/>
                  <a:pt x="1426869" y="1285047"/>
                </a:cubicBezTo>
                <a:close/>
                <a:moveTo>
                  <a:pt x="1074653" y="1285044"/>
                </a:moveTo>
                <a:cubicBezTo>
                  <a:pt x="1084594" y="1285044"/>
                  <a:pt x="1092653" y="1293107"/>
                  <a:pt x="1092653" y="1303047"/>
                </a:cubicBezTo>
                <a:cubicBezTo>
                  <a:pt x="1092653" y="1312988"/>
                  <a:pt x="1084594" y="1321047"/>
                  <a:pt x="1074653" y="1321047"/>
                </a:cubicBezTo>
                <a:cubicBezTo>
                  <a:pt x="1064712" y="1321047"/>
                  <a:pt x="1056653" y="1312988"/>
                  <a:pt x="1056653" y="1303047"/>
                </a:cubicBezTo>
                <a:cubicBezTo>
                  <a:pt x="1056653" y="1293107"/>
                  <a:pt x="1064712" y="1285044"/>
                  <a:pt x="1074653" y="1285044"/>
                </a:cubicBezTo>
                <a:close/>
                <a:moveTo>
                  <a:pt x="722437" y="1285042"/>
                </a:moveTo>
                <a:cubicBezTo>
                  <a:pt x="732378" y="1285042"/>
                  <a:pt x="740436" y="1293104"/>
                  <a:pt x="740436" y="1303044"/>
                </a:cubicBezTo>
                <a:cubicBezTo>
                  <a:pt x="740436" y="1312986"/>
                  <a:pt x="732378" y="1321045"/>
                  <a:pt x="722437" y="1321045"/>
                </a:cubicBezTo>
                <a:cubicBezTo>
                  <a:pt x="712496" y="1321045"/>
                  <a:pt x="704437" y="1312986"/>
                  <a:pt x="704437" y="1303044"/>
                </a:cubicBezTo>
                <a:cubicBezTo>
                  <a:pt x="704437" y="1293104"/>
                  <a:pt x="712496" y="1285042"/>
                  <a:pt x="722437" y="1285042"/>
                </a:cubicBezTo>
                <a:close/>
                <a:moveTo>
                  <a:pt x="370220" y="1285040"/>
                </a:moveTo>
                <a:cubicBezTo>
                  <a:pt x="380161" y="1285040"/>
                  <a:pt x="388220" y="1293102"/>
                  <a:pt x="388220" y="1303042"/>
                </a:cubicBezTo>
                <a:cubicBezTo>
                  <a:pt x="388220" y="1312983"/>
                  <a:pt x="380161" y="1321043"/>
                  <a:pt x="370220" y="1321043"/>
                </a:cubicBezTo>
                <a:cubicBezTo>
                  <a:pt x="360279" y="1321043"/>
                  <a:pt x="352220" y="1312983"/>
                  <a:pt x="352220" y="1303042"/>
                </a:cubicBezTo>
                <a:cubicBezTo>
                  <a:pt x="352220" y="1293102"/>
                  <a:pt x="360279" y="1285040"/>
                  <a:pt x="370220" y="1285040"/>
                </a:cubicBezTo>
                <a:close/>
                <a:moveTo>
                  <a:pt x="18004" y="1285037"/>
                </a:moveTo>
                <a:cubicBezTo>
                  <a:pt x="27945" y="1285037"/>
                  <a:pt x="36004" y="1293099"/>
                  <a:pt x="36004" y="1303040"/>
                </a:cubicBezTo>
                <a:cubicBezTo>
                  <a:pt x="36004" y="1312981"/>
                  <a:pt x="27945" y="1321040"/>
                  <a:pt x="18004" y="1321040"/>
                </a:cubicBezTo>
                <a:cubicBezTo>
                  <a:pt x="8063" y="1321040"/>
                  <a:pt x="4" y="1312981"/>
                  <a:pt x="4" y="1303040"/>
                </a:cubicBezTo>
                <a:cubicBezTo>
                  <a:pt x="4" y="1293099"/>
                  <a:pt x="8063" y="1285037"/>
                  <a:pt x="18004" y="1285037"/>
                </a:cubicBezTo>
                <a:close/>
                <a:moveTo>
                  <a:pt x="2131306" y="1285035"/>
                </a:moveTo>
                <a:cubicBezTo>
                  <a:pt x="2141246" y="1285035"/>
                  <a:pt x="2149304" y="1293097"/>
                  <a:pt x="2149304" y="1303037"/>
                </a:cubicBezTo>
                <a:cubicBezTo>
                  <a:pt x="2149304" y="1312979"/>
                  <a:pt x="2141246" y="1321038"/>
                  <a:pt x="2131306" y="1321038"/>
                </a:cubicBezTo>
                <a:cubicBezTo>
                  <a:pt x="2121367" y="1321038"/>
                  <a:pt x="2113308" y="1312979"/>
                  <a:pt x="2113308" y="1303037"/>
                </a:cubicBezTo>
                <a:cubicBezTo>
                  <a:pt x="2113308" y="1293097"/>
                  <a:pt x="2121367" y="1285035"/>
                  <a:pt x="2131306" y="1285035"/>
                </a:cubicBezTo>
                <a:close/>
                <a:moveTo>
                  <a:pt x="2483515" y="1285032"/>
                </a:moveTo>
                <a:cubicBezTo>
                  <a:pt x="2493455" y="1285032"/>
                  <a:pt x="2501515" y="1293095"/>
                  <a:pt x="2501515" y="1303035"/>
                </a:cubicBezTo>
                <a:cubicBezTo>
                  <a:pt x="2501515" y="1312977"/>
                  <a:pt x="2493455" y="1321036"/>
                  <a:pt x="2483515" y="1321036"/>
                </a:cubicBezTo>
                <a:cubicBezTo>
                  <a:pt x="2473574" y="1321036"/>
                  <a:pt x="2465513" y="1312977"/>
                  <a:pt x="2465513" y="1303035"/>
                </a:cubicBezTo>
                <a:cubicBezTo>
                  <a:pt x="2465513" y="1293095"/>
                  <a:pt x="2473574" y="1285032"/>
                  <a:pt x="2483515" y="1285032"/>
                </a:cubicBezTo>
                <a:close/>
                <a:moveTo>
                  <a:pt x="2835724" y="1285030"/>
                </a:moveTo>
                <a:cubicBezTo>
                  <a:pt x="2845667" y="1285030"/>
                  <a:pt x="2853725" y="1293092"/>
                  <a:pt x="2853725" y="1303033"/>
                </a:cubicBezTo>
                <a:cubicBezTo>
                  <a:pt x="2853725" y="1312974"/>
                  <a:pt x="2845667" y="1321034"/>
                  <a:pt x="2835724" y="1321034"/>
                </a:cubicBezTo>
                <a:cubicBezTo>
                  <a:pt x="2825784" y="1321034"/>
                  <a:pt x="2817724" y="1312974"/>
                  <a:pt x="2817724" y="1303033"/>
                </a:cubicBezTo>
                <a:cubicBezTo>
                  <a:pt x="2817724" y="1293092"/>
                  <a:pt x="2825784" y="1285030"/>
                  <a:pt x="2835724" y="1285030"/>
                </a:cubicBezTo>
                <a:close/>
                <a:moveTo>
                  <a:pt x="4948954" y="1285028"/>
                </a:moveTo>
                <a:cubicBezTo>
                  <a:pt x="4958892" y="1285028"/>
                  <a:pt x="4966948" y="1293090"/>
                  <a:pt x="4966948" y="1303030"/>
                </a:cubicBezTo>
                <a:cubicBezTo>
                  <a:pt x="4966948" y="1312972"/>
                  <a:pt x="4958892" y="1321031"/>
                  <a:pt x="4948954" y="1321031"/>
                </a:cubicBezTo>
                <a:cubicBezTo>
                  <a:pt x="4939016" y="1321031"/>
                  <a:pt x="4930959" y="1312972"/>
                  <a:pt x="4930959" y="1303030"/>
                </a:cubicBezTo>
                <a:cubicBezTo>
                  <a:pt x="4930959" y="1293090"/>
                  <a:pt x="4939016" y="1285028"/>
                  <a:pt x="4948954" y="1285028"/>
                </a:cubicBezTo>
                <a:close/>
                <a:moveTo>
                  <a:pt x="4596737" y="1285025"/>
                </a:moveTo>
                <a:cubicBezTo>
                  <a:pt x="4606678" y="1285025"/>
                  <a:pt x="4614736" y="1293088"/>
                  <a:pt x="4614736" y="1303028"/>
                </a:cubicBezTo>
                <a:cubicBezTo>
                  <a:pt x="4614736" y="1312970"/>
                  <a:pt x="4606678" y="1321029"/>
                  <a:pt x="4596737" y="1321029"/>
                </a:cubicBezTo>
                <a:cubicBezTo>
                  <a:pt x="4586793" y="1321029"/>
                  <a:pt x="4578732" y="1312970"/>
                  <a:pt x="4578732" y="1303028"/>
                </a:cubicBezTo>
                <a:cubicBezTo>
                  <a:pt x="4578732" y="1293088"/>
                  <a:pt x="4586793" y="1285025"/>
                  <a:pt x="4596737" y="1285025"/>
                </a:cubicBezTo>
                <a:close/>
                <a:moveTo>
                  <a:pt x="4244511" y="1285023"/>
                </a:moveTo>
                <a:cubicBezTo>
                  <a:pt x="4254453" y="1285023"/>
                  <a:pt x="4262513" y="1293085"/>
                  <a:pt x="4262513" y="1303026"/>
                </a:cubicBezTo>
                <a:cubicBezTo>
                  <a:pt x="4262513" y="1312967"/>
                  <a:pt x="4254453" y="1321027"/>
                  <a:pt x="4244511" y="1321027"/>
                </a:cubicBezTo>
                <a:cubicBezTo>
                  <a:pt x="4234569" y="1321027"/>
                  <a:pt x="4226509" y="1312967"/>
                  <a:pt x="4226509" y="1303026"/>
                </a:cubicBezTo>
                <a:cubicBezTo>
                  <a:pt x="4226509" y="1293085"/>
                  <a:pt x="4234569" y="1285023"/>
                  <a:pt x="4244511" y="1285023"/>
                </a:cubicBezTo>
                <a:close/>
                <a:moveTo>
                  <a:pt x="3892360" y="1285021"/>
                </a:moveTo>
                <a:cubicBezTo>
                  <a:pt x="3902301" y="1285021"/>
                  <a:pt x="3910362" y="1293083"/>
                  <a:pt x="3910362" y="1303023"/>
                </a:cubicBezTo>
                <a:cubicBezTo>
                  <a:pt x="3910362" y="1312965"/>
                  <a:pt x="3902301" y="1321024"/>
                  <a:pt x="3892360" y="1321024"/>
                </a:cubicBezTo>
                <a:cubicBezTo>
                  <a:pt x="3882418" y="1321024"/>
                  <a:pt x="3874357" y="1312965"/>
                  <a:pt x="3874357" y="1303023"/>
                </a:cubicBezTo>
                <a:cubicBezTo>
                  <a:pt x="3874357" y="1293083"/>
                  <a:pt x="3882418" y="1285021"/>
                  <a:pt x="3892360" y="1285021"/>
                </a:cubicBezTo>
                <a:close/>
                <a:moveTo>
                  <a:pt x="3540109" y="1285018"/>
                </a:moveTo>
                <a:cubicBezTo>
                  <a:pt x="3550049" y="1285018"/>
                  <a:pt x="3558108" y="1293080"/>
                  <a:pt x="3558108" y="1303021"/>
                </a:cubicBezTo>
                <a:cubicBezTo>
                  <a:pt x="3558108" y="1312963"/>
                  <a:pt x="3550049" y="1321022"/>
                  <a:pt x="3540109" y="1321022"/>
                </a:cubicBezTo>
                <a:cubicBezTo>
                  <a:pt x="3530171" y="1321022"/>
                  <a:pt x="3522112" y="1312963"/>
                  <a:pt x="3522112" y="1303021"/>
                </a:cubicBezTo>
                <a:cubicBezTo>
                  <a:pt x="3522112" y="1293080"/>
                  <a:pt x="3530171" y="1285018"/>
                  <a:pt x="3540109" y="1285018"/>
                </a:cubicBezTo>
                <a:close/>
                <a:moveTo>
                  <a:pt x="3187943" y="1285016"/>
                </a:moveTo>
                <a:cubicBezTo>
                  <a:pt x="3197883" y="1285016"/>
                  <a:pt x="3205940" y="1293078"/>
                  <a:pt x="3205940" y="1303019"/>
                </a:cubicBezTo>
                <a:cubicBezTo>
                  <a:pt x="3205940" y="1312960"/>
                  <a:pt x="3197883" y="1321020"/>
                  <a:pt x="3187943" y="1321020"/>
                </a:cubicBezTo>
                <a:cubicBezTo>
                  <a:pt x="3178004" y="1321020"/>
                  <a:pt x="3169945" y="1312960"/>
                  <a:pt x="3169945" y="1303019"/>
                </a:cubicBezTo>
                <a:cubicBezTo>
                  <a:pt x="3169945" y="1293078"/>
                  <a:pt x="3178004" y="1285016"/>
                  <a:pt x="3187943" y="1285016"/>
                </a:cubicBezTo>
                <a:close/>
                <a:moveTo>
                  <a:pt x="5301162" y="1285014"/>
                </a:moveTo>
                <a:cubicBezTo>
                  <a:pt x="5311105" y="1285014"/>
                  <a:pt x="5319162" y="1293076"/>
                  <a:pt x="5319162" y="1303016"/>
                </a:cubicBezTo>
                <a:cubicBezTo>
                  <a:pt x="5319162" y="1312958"/>
                  <a:pt x="5311105" y="1321017"/>
                  <a:pt x="5301162" y="1321017"/>
                </a:cubicBezTo>
                <a:cubicBezTo>
                  <a:pt x="5291218" y="1321017"/>
                  <a:pt x="5283159" y="1312958"/>
                  <a:pt x="5283159" y="1303016"/>
                </a:cubicBezTo>
                <a:cubicBezTo>
                  <a:pt x="5283159" y="1293076"/>
                  <a:pt x="5291218" y="1285014"/>
                  <a:pt x="5301162" y="1285014"/>
                </a:cubicBezTo>
                <a:close/>
                <a:moveTo>
                  <a:pt x="5653361" y="1285012"/>
                </a:moveTo>
                <a:cubicBezTo>
                  <a:pt x="5663301" y="1285012"/>
                  <a:pt x="5671359" y="1293073"/>
                  <a:pt x="5671359" y="1303014"/>
                </a:cubicBezTo>
                <a:cubicBezTo>
                  <a:pt x="5671359" y="1312955"/>
                  <a:pt x="5663301" y="1321015"/>
                  <a:pt x="5653361" y="1321015"/>
                </a:cubicBezTo>
                <a:cubicBezTo>
                  <a:pt x="5643420" y="1321015"/>
                  <a:pt x="5635362" y="1312955"/>
                  <a:pt x="5635362" y="1303014"/>
                </a:cubicBezTo>
                <a:cubicBezTo>
                  <a:pt x="5635362" y="1293073"/>
                  <a:pt x="5643420" y="1285012"/>
                  <a:pt x="5653361" y="1285012"/>
                </a:cubicBezTo>
                <a:close/>
                <a:moveTo>
                  <a:pt x="6005562" y="1285009"/>
                </a:moveTo>
                <a:cubicBezTo>
                  <a:pt x="6015500" y="1285009"/>
                  <a:pt x="6023559" y="1293071"/>
                  <a:pt x="6023559" y="1303011"/>
                </a:cubicBezTo>
                <a:cubicBezTo>
                  <a:pt x="6023559" y="1312953"/>
                  <a:pt x="6015500" y="1321012"/>
                  <a:pt x="6005562" y="1321012"/>
                </a:cubicBezTo>
                <a:cubicBezTo>
                  <a:pt x="5995620" y="1321012"/>
                  <a:pt x="5987561" y="1312953"/>
                  <a:pt x="5987561" y="1303011"/>
                </a:cubicBezTo>
                <a:cubicBezTo>
                  <a:pt x="5987561" y="1293071"/>
                  <a:pt x="5995620" y="1285009"/>
                  <a:pt x="6005562" y="1285009"/>
                </a:cubicBezTo>
                <a:close/>
                <a:moveTo>
                  <a:pt x="8118855" y="1285007"/>
                </a:moveTo>
                <a:cubicBezTo>
                  <a:pt x="8128796" y="1285007"/>
                  <a:pt x="8136855" y="1293069"/>
                  <a:pt x="8136855" y="1303009"/>
                </a:cubicBezTo>
                <a:cubicBezTo>
                  <a:pt x="8136855" y="1312951"/>
                  <a:pt x="8128796" y="1321010"/>
                  <a:pt x="8118855" y="1321010"/>
                </a:cubicBezTo>
                <a:cubicBezTo>
                  <a:pt x="8108914" y="1321010"/>
                  <a:pt x="8100855" y="1312951"/>
                  <a:pt x="8100855" y="1303009"/>
                </a:cubicBezTo>
                <a:cubicBezTo>
                  <a:pt x="8100855" y="1293069"/>
                  <a:pt x="8108914" y="1285007"/>
                  <a:pt x="8118855" y="1285007"/>
                </a:cubicBezTo>
                <a:close/>
                <a:moveTo>
                  <a:pt x="7766639" y="1285005"/>
                </a:moveTo>
                <a:cubicBezTo>
                  <a:pt x="7776580" y="1285005"/>
                  <a:pt x="7784639" y="1293066"/>
                  <a:pt x="7784639" y="1303007"/>
                </a:cubicBezTo>
                <a:cubicBezTo>
                  <a:pt x="7784639" y="1312948"/>
                  <a:pt x="7776580" y="1321008"/>
                  <a:pt x="7766639" y="1321008"/>
                </a:cubicBezTo>
                <a:cubicBezTo>
                  <a:pt x="7756698" y="1321008"/>
                  <a:pt x="7748639" y="1312948"/>
                  <a:pt x="7748639" y="1303007"/>
                </a:cubicBezTo>
                <a:cubicBezTo>
                  <a:pt x="7748639" y="1293066"/>
                  <a:pt x="7756698" y="1285005"/>
                  <a:pt x="7766639" y="1285005"/>
                </a:cubicBezTo>
                <a:close/>
                <a:moveTo>
                  <a:pt x="7414423" y="1285003"/>
                </a:moveTo>
                <a:cubicBezTo>
                  <a:pt x="7424364" y="1285003"/>
                  <a:pt x="7432423" y="1293064"/>
                  <a:pt x="7432423" y="1303004"/>
                </a:cubicBezTo>
                <a:cubicBezTo>
                  <a:pt x="7432423" y="1312946"/>
                  <a:pt x="7424364" y="1321005"/>
                  <a:pt x="7414423" y="1321005"/>
                </a:cubicBezTo>
                <a:cubicBezTo>
                  <a:pt x="7404482" y="1321005"/>
                  <a:pt x="7396423" y="1312946"/>
                  <a:pt x="7396423" y="1303004"/>
                </a:cubicBezTo>
                <a:cubicBezTo>
                  <a:pt x="7396423" y="1293064"/>
                  <a:pt x="7404482" y="1285003"/>
                  <a:pt x="7414423" y="1285003"/>
                </a:cubicBezTo>
                <a:close/>
                <a:moveTo>
                  <a:pt x="7062207" y="1285001"/>
                </a:moveTo>
                <a:cubicBezTo>
                  <a:pt x="7072148" y="1285001"/>
                  <a:pt x="7080207" y="1293061"/>
                  <a:pt x="7080207" y="1303002"/>
                </a:cubicBezTo>
                <a:cubicBezTo>
                  <a:pt x="7080207" y="1312944"/>
                  <a:pt x="7072148" y="1321003"/>
                  <a:pt x="7062207" y="1321003"/>
                </a:cubicBezTo>
                <a:cubicBezTo>
                  <a:pt x="7052266" y="1321003"/>
                  <a:pt x="7044207" y="1312944"/>
                  <a:pt x="7044207" y="1303002"/>
                </a:cubicBezTo>
                <a:cubicBezTo>
                  <a:pt x="7044207" y="1293061"/>
                  <a:pt x="7052266" y="1285001"/>
                  <a:pt x="7062207" y="1285001"/>
                </a:cubicBezTo>
                <a:close/>
                <a:moveTo>
                  <a:pt x="6709991" y="1284999"/>
                </a:moveTo>
                <a:cubicBezTo>
                  <a:pt x="6719932" y="1284999"/>
                  <a:pt x="6727991" y="1293059"/>
                  <a:pt x="6727991" y="1303000"/>
                </a:cubicBezTo>
                <a:cubicBezTo>
                  <a:pt x="6727991" y="1312941"/>
                  <a:pt x="6719932" y="1321000"/>
                  <a:pt x="6709991" y="1321000"/>
                </a:cubicBezTo>
                <a:cubicBezTo>
                  <a:pt x="6700050" y="1321000"/>
                  <a:pt x="6691991" y="1312941"/>
                  <a:pt x="6691991" y="1303000"/>
                </a:cubicBezTo>
                <a:cubicBezTo>
                  <a:pt x="6691991" y="1293059"/>
                  <a:pt x="6700050" y="1284999"/>
                  <a:pt x="6709991" y="1284999"/>
                </a:cubicBezTo>
                <a:close/>
                <a:moveTo>
                  <a:pt x="6357775" y="1284997"/>
                </a:moveTo>
                <a:cubicBezTo>
                  <a:pt x="6367716" y="1284997"/>
                  <a:pt x="6375775" y="1293057"/>
                  <a:pt x="6375775" y="1302998"/>
                </a:cubicBezTo>
                <a:cubicBezTo>
                  <a:pt x="6375775" y="1312939"/>
                  <a:pt x="6367716" y="1320998"/>
                  <a:pt x="6357775" y="1320998"/>
                </a:cubicBezTo>
                <a:cubicBezTo>
                  <a:pt x="6347834" y="1320998"/>
                  <a:pt x="6339775" y="1312939"/>
                  <a:pt x="6339775" y="1302998"/>
                </a:cubicBezTo>
                <a:cubicBezTo>
                  <a:pt x="6339775" y="1293057"/>
                  <a:pt x="6347834" y="1284997"/>
                  <a:pt x="6357775" y="1284997"/>
                </a:cubicBezTo>
                <a:close/>
                <a:moveTo>
                  <a:pt x="8471071" y="1284994"/>
                </a:moveTo>
                <a:cubicBezTo>
                  <a:pt x="8481012" y="1284994"/>
                  <a:pt x="8489071" y="1293054"/>
                  <a:pt x="8489071" y="1302995"/>
                </a:cubicBezTo>
                <a:cubicBezTo>
                  <a:pt x="8489071" y="1312936"/>
                  <a:pt x="8481012" y="1320996"/>
                  <a:pt x="8471071" y="1320996"/>
                </a:cubicBezTo>
                <a:cubicBezTo>
                  <a:pt x="8461130" y="1320996"/>
                  <a:pt x="8453071" y="1312936"/>
                  <a:pt x="8453071" y="1302995"/>
                </a:cubicBezTo>
                <a:cubicBezTo>
                  <a:pt x="8453071" y="1293054"/>
                  <a:pt x="8461130" y="1284994"/>
                  <a:pt x="8471071" y="1284994"/>
                </a:cubicBezTo>
                <a:close/>
                <a:moveTo>
                  <a:pt x="8823287" y="1284992"/>
                </a:moveTo>
                <a:cubicBezTo>
                  <a:pt x="8833228" y="1284992"/>
                  <a:pt x="8841287" y="1293052"/>
                  <a:pt x="8841287" y="1302993"/>
                </a:cubicBezTo>
                <a:cubicBezTo>
                  <a:pt x="8841287" y="1312934"/>
                  <a:pt x="8833228" y="1320993"/>
                  <a:pt x="8823287" y="1320993"/>
                </a:cubicBezTo>
                <a:cubicBezTo>
                  <a:pt x="8813346" y="1320993"/>
                  <a:pt x="8805287" y="1312934"/>
                  <a:pt x="8805287" y="1302993"/>
                </a:cubicBezTo>
                <a:cubicBezTo>
                  <a:pt x="8805287" y="1293052"/>
                  <a:pt x="8813346" y="1284992"/>
                  <a:pt x="8823287" y="1284992"/>
                </a:cubicBezTo>
                <a:close/>
                <a:moveTo>
                  <a:pt x="9175503" y="1284990"/>
                </a:moveTo>
                <a:cubicBezTo>
                  <a:pt x="9185444" y="1284990"/>
                  <a:pt x="9193503" y="1293050"/>
                  <a:pt x="9193503" y="1302991"/>
                </a:cubicBezTo>
                <a:cubicBezTo>
                  <a:pt x="9193503" y="1312932"/>
                  <a:pt x="9185444" y="1320991"/>
                  <a:pt x="9175503" y="1320991"/>
                </a:cubicBezTo>
                <a:cubicBezTo>
                  <a:pt x="9165562" y="1320991"/>
                  <a:pt x="9157503" y="1312932"/>
                  <a:pt x="9157503" y="1302991"/>
                </a:cubicBezTo>
                <a:cubicBezTo>
                  <a:pt x="9157503" y="1293050"/>
                  <a:pt x="9165562" y="1284990"/>
                  <a:pt x="9175503" y="1284990"/>
                </a:cubicBezTo>
                <a:close/>
                <a:moveTo>
                  <a:pt x="11288799" y="1284987"/>
                </a:moveTo>
                <a:cubicBezTo>
                  <a:pt x="11298740" y="1284987"/>
                  <a:pt x="11306799" y="1293047"/>
                  <a:pt x="11306799" y="1302988"/>
                </a:cubicBezTo>
                <a:cubicBezTo>
                  <a:pt x="11306799" y="1312929"/>
                  <a:pt x="11298740" y="1320989"/>
                  <a:pt x="11288799" y="1320989"/>
                </a:cubicBezTo>
                <a:cubicBezTo>
                  <a:pt x="11278858" y="1320989"/>
                  <a:pt x="11270799" y="1312929"/>
                  <a:pt x="11270799" y="1302988"/>
                </a:cubicBezTo>
                <a:cubicBezTo>
                  <a:pt x="11270799" y="1293047"/>
                  <a:pt x="11278858" y="1284987"/>
                  <a:pt x="11288799" y="1284987"/>
                </a:cubicBezTo>
                <a:close/>
                <a:moveTo>
                  <a:pt x="10936583" y="1284985"/>
                </a:moveTo>
                <a:cubicBezTo>
                  <a:pt x="10946524" y="1284985"/>
                  <a:pt x="10954583" y="1293045"/>
                  <a:pt x="10954583" y="1302986"/>
                </a:cubicBezTo>
                <a:cubicBezTo>
                  <a:pt x="10954583" y="1312927"/>
                  <a:pt x="10946524" y="1320986"/>
                  <a:pt x="10936583" y="1320986"/>
                </a:cubicBezTo>
                <a:cubicBezTo>
                  <a:pt x="10926642" y="1320986"/>
                  <a:pt x="10918583" y="1312927"/>
                  <a:pt x="10918583" y="1302986"/>
                </a:cubicBezTo>
                <a:cubicBezTo>
                  <a:pt x="10918583" y="1293045"/>
                  <a:pt x="10926642" y="1284985"/>
                  <a:pt x="10936583" y="1284985"/>
                </a:cubicBezTo>
                <a:close/>
                <a:moveTo>
                  <a:pt x="10584367" y="1284983"/>
                </a:moveTo>
                <a:cubicBezTo>
                  <a:pt x="10594308" y="1284983"/>
                  <a:pt x="10602367" y="1293043"/>
                  <a:pt x="10602367" y="1302983"/>
                </a:cubicBezTo>
                <a:cubicBezTo>
                  <a:pt x="10602367" y="1312925"/>
                  <a:pt x="10594308" y="1320984"/>
                  <a:pt x="10584367" y="1320984"/>
                </a:cubicBezTo>
                <a:cubicBezTo>
                  <a:pt x="10574426" y="1320984"/>
                  <a:pt x="10566367" y="1312925"/>
                  <a:pt x="10566367" y="1302983"/>
                </a:cubicBezTo>
                <a:cubicBezTo>
                  <a:pt x="10566367" y="1293043"/>
                  <a:pt x="10574426" y="1284983"/>
                  <a:pt x="10584367" y="1284983"/>
                </a:cubicBezTo>
                <a:close/>
                <a:moveTo>
                  <a:pt x="10232151" y="1284981"/>
                </a:moveTo>
                <a:cubicBezTo>
                  <a:pt x="10242092" y="1284981"/>
                  <a:pt x="10250151" y="1293041"/>
                  <a:pt x="10250151" y="1302981"/>
                </a:cubicBezTo>
                <a:cubicBezTo>
                  <a:pt x="10250151" y="1312923"/>
                  <a:pt x="10242092" y="1320981"/>
                  <a:pt x="10232151" y="1320981"/>
                </a:cubicBezTo>
                <a:cubicBezTo>
                  <a:pt x="10222210" y="1320981"/>
                  <a:pt x="10214151" y="1312923"/>
                  <a:pt x="10214151" y="1302981"/>
                </a:cubicBezTo>
                <a:cubicBezTo>
                  <a:pt x="10214151" y="1293041"/>
                  <a:pt x="10222210" y="1284981"/>
                  <a:pt x="10232151" y="1284981"/>
                </a:cubicBezTo>
                <a:close/>
                <a:moveTo>
                  <a:pt x="9879935" y="1284979"/>
                </a:moveTo>
                <a:cubicBezTo>
                  <a:pt x="9889876" y="1284979"/>
                  <a:pt x="9897935" y="1293038"/>
                  <a:pt x="9897935" y="1302979"/>
                </a:cubicBezTo>
                <a:cubicBezTo>
                  <a:pt x="9897935" y="1312920"/>
                  <a:pt x="9889876" y="1320979"/>
                  <a:pt x="9879935" y="1320979"/>
                </a:cubicBezTo>
                <a:cubicBezTo>
                  <a:pt x="9869994" y="1320979"/>
                  <a:pt x="9861935" y="1312920"/>
                  <a:pt x="9861935" y="1302979"/>
                </a:cubicBezTo>
                <a:cubicBezTo>
                  <a:pt x="9861935" y="1293038"/>
                  <a:pt x="9869994" y="1284979"/>
                  <a:pt x="9879935" y="1284979"/>
                </a:cubicBezTo>
                <a:close/>
                <a:moveTo>
                  <a:pt x="9527719" y="1284976"/>
                </a:moveTo>
                <a:cubicBezTo>
                  <a:pt x="9537660" y="1284976"/>
                  <a:pt x="9545719" y="1293036"/>
                  <a:pt x="9545719" y="1302976"/>
                </a:cubicBezTo>
                <a:cubicBezTo>
                  <a:pt x="9545719" y="1312918"/>
                  <a:pt x="9537660" y="1320977"/>
                  <a:pt x="9527719" y="1320977"/>
                </a:cubicBezTo>
                <a:cubicBezTo>
                  <a:pt x="9517778" y="1320977"/>
                  <a:pt x="9509719" y="1312918"/>
                  <a:pt x="9509719" y="1302976"/>
                </a:cubicBezTo>
                <a:cubicBezTo>
                  <a:pt x="9509719" y="1293036"/>
                  <a:pt x="9517778" y="1284976"/>
                  <a:pt x="9527719" y="1284976"/>
                </a:cubicBezTo>
                <a:close/>
                <a:moveTo>
                  <a:pt x="11641015" y="1284974"/>
                </a:moveTo>
                <a:cubicBezTo>
                  <a:pt x="11650956" y="1284974"/>
                  <a:pt x="11659015" y="1293033"/>
                  <a:pt x="11659015" y="1302974"/>
                </a:cubicBezTo>
                <a:cubicBezTo>
                  <a:pt x="11659015" y="1312915"/>
                  <a:pt x="11650956" y="1320974"/>
                  <a:pt x="11641015" y="1320974"/>
                </a:cubicBezTo>
                <a:cubicBezTo>
                  <a:pt x="11631074" y="1320974"/>
                  <a:pt x="11623015" y="1312915"/>
                  <a:pt x="11623015" y="1302974"/>
                </a:cubicBezTo>
                <a:cubicBezTo>
                  <a:pt x="11623015" y="1293033"/>
                  <a:pt x="11631074" y="1284974"/>
                  <a:pt x="11641015" y="1284974"/>
                </a:cubicBezTo>
                <a:close/>
                <a:moveTo>
                  <a:pt x="11993240" y="1284972"/>
                </a:moveTo>
                <a:cubicBezTo>
                  <a:pt x="12003181" y="1284972"/>
                  <a:pt x="12011240" y="1293031"/>
                  <a:pt x="12011240" y="1302972"/>
                </a:cubicBezTo>
                <a:cubicBezTo>
                  <a:pt x="12011240" y="1312913"/>
                  <a:pt x="12003181" y="1320972"/>
                  <a:pt x="11993240" y="1320972"/>
                </a:cubicBezTo>
                <a:cubicBezTo>
                  <a:pt x="11983299" y="1320972"/>
                  <a:pt x="11975240" y="1312913"/>
                  <a:pt x="11975240" y="1302972"/>
                </a:cubicBezTo>
                <a:cubicBezTo>
                  <a:pt x="11975240" y="1293031"/>
                  <a:pt x="11983299" y="1284972"/>
                  <a:pt x="11993240" y="1284972"/>
                </a:cubicBezTo>
                <a:close/>
                <a:moveTo>
                  <a:pt x="1779087" y="963794"/>
                </a:moveTo>
                <a:cubicBezTo>
                  <a:pt x="1789027" y="963794"/>
                  <a:pt x="1797086" y="971852"/>
                  <a:pt x="1797086" y="981793"/>
                </a:cubicBezTo>
                <a:cubicBezTo>
                  <a:pt x="1797086" y="991734"/>
                  <a:pt x="1789027" y="999793"/>
                  <a:pt x="1779087" y="999793"/>
                </a:cubicBezTo>
                <a:cubicBezTo>
                  <a:pt x="1769144" y="999793"/>
                  <a:pt x="1761086" y="991734"/>
                  <a:pt x="1761086" y="981793"/>
                </a:cubicBezTo>
                <a:cubicBezTo>
                  <a:pt x="1761086" y="971852"/>
                  <a:pt x="1769144" y="963794"/>
                  <a:pt x="1779087" y="963794"/>
                </a:cubicBezTo>
                <a:close/>
                <a:moveTo>
                  <a:pt x="1426869" y="963792"/>
                </a:moveTo>
                <a:cubicBezTo>
                  <a:pt x="1436810" y="963792"/>
                  <a:pt x="1444869" y="971851"/>
                  <a:pt x="1444869" y="981792"/>
                </a:cubicBezTo>
                <a:cubicBezTo>
                  <a:pt x="1444869" y="991733"/>
                  <a:pt x="1436810" y="999792"/>
                  <a:pt x="1426869" y="999792"/>
                </a:cubicBezTo>
                <a:cubicBezTo>
                  <a:pt x="1416928" y="999792"/>
                  <a:pt x="1408869" y="991733"/>
                  <a:pt x="1408869" y="981792"/>
                </a:cubicBezTo>
                <a:cubicBezTo>
                  <a:pt x="1408869" y="971851"/>
                  <a:pt x="1416928" y="963792"/>
                  <a:pt x="1426869" y="963792"/>
                </a:cubicBezTo>
                <a:close/>
                <a:moveTo>
                  <a:pt x="1074653" y="963790"/>
                </a:moveTo>
                <a:cubicBezTo>
                  <a:pt x="1084594" y="963790"/>
                  <a:pt x="1092653" y="971850"/>
                  <a:pt x="1092653" y="981790"/>
                </a:cubicBezTo>
                <a:cubicBezTo>
                  <a:pt x="1092653" y="991731"/>
                  <a:pt x="1084594" y="999790"/>
                  <a:pt x="1074653" y="999790"/>
                </a:cubicBezTo>
                <a:cubicBezTo>
                  <a:pt x="1064712" y="999790"/>
                  <a:pt x="1056653" y="991731"/>
                  <a:pt x="1056653" y="981790"/>
                </a:cubicBezTo>
                <a:cubicBezTo>
                  <a:pt x="1056653" y="971850"/>
                  <a:pt x="1064712" y="963790"/>
                  <a:pt x="1074653" y="963790"/>
                </a:cubicBezTo>
                <a:close/>
                <a:moveTo>
                  <a:pt x="722437" y="963789"/>
                </a:moveTo>
                <a:cubicBezTo>
                  <a:pt x="732378" y="963789"/>
                  <a:pt x="740437" y="971848"/>
                  <a:pt x="740437" y="981788"/>
                </a:cubicBezTo>
                <a:cubicBezTo>
                  <a:pt x="740437" y="991729"/>
                  <a:pt x="732378" y="999788"/>
                  <a:pt x="722437" y="999788"/>
                </a:cubicBezTo>
                <a:cubicBezTo>
                  <a:pt x="712496" y="999788"/>
                  <a:pt x="704437" y="991729"/>
                  <a:pt x="704437" y="981788"/>
                </a:cubicBezTo>
                <a:cubicBezTo>
                  <a:pt x="704437" y="971848"/>
                  <a:pt x="712496" y="963789"/>
                  <a:pt x="722437" y="963789"/>
                </a:cubicBezTo>
                <a:close/>
                <a:moveTo>
                  <a:pt x="370220" y="963787"/>
                </a:moveTo>
                <a:cubicBezTo>
                  <a:pt x="380161" y="963787"/>
                  <a:pt x="388220" y="971846"/>
                  <a:pt x="388220" y="981786"/>
                </a:cubicBezTo>
                <a:cubicBezTo>
                  <a:pt x="388220" y="991727"/>
                  <a:pt x="380161" y="999786"/>
                  <a:pt x="370220" y="999786"/>
                </a:cubicBezTo>
                <a:cubicBezTo>
                  <a:pt x="360280" y="999786"/>
                  <a:pt x="352221" y="991727"/>
                  <a:pt x="352221" y="981786"/>
                </a:cubicBezTo>
                <a:cubicBezTo>
                  <a:pt x="352221" y="971846"/>
                  <a:pt x="360280" y="963787"/>
                  <a:pt x="370220" y="963787"/>
                </a:cubicBezTo>
                <a:close/>
                <a:moveTo>
                  <a:pt x="18004" y="963785"/>
                </a:moveTo>
                <a:cubicBezTo>
                  <a:pt x="27945" y="963785"/>
                  <a:pt x="36004" y="971844"/>
                  <a:pt x="36004" y="981785"/>
                </a:cubicBezTo>
                <a:cubicBezTo>
                  <a:pt x="36004" y="991725"/>
                  <a:pt x="27945" y="999784"/>
                  <a:pt x="18004" y="999784"/>
                </a:cubicBezTo>
                <a:cubicBezTo>
                  <a:pt x="8063" y="999784"/>
                  <a:pt x="4" y="991725"/>
                  <a:pt x="4" y="981785"/>
                </a:cubicBezTo>
                <a:cubicBezTo>
                  <a:pt x="4" y="971844"/>
                  <a:pt x="8063" y="963785"/>
                  <a:pt x="18004" y="963785"/>
                </a:cubicBezTo>
                <a:close/>
                <a:moveTo>
                  <a:pt x="2131306" y="963783"/>
                </a:moveTo>
                <a:cubicBezTo>
                  <a:pt x="2141247" y="963783"/>
                  <a:pt x="2149304" y="971842"/>
                  <a:pt x="2149304" y="981783"/>
                </a:cubicBezTo>
                <a:cubicBezTo>
                  <a:pt x="2149304" y="991723"/>
                  <a:pt x="2141247" y="999782"/>
                  <a:pt x="2131306" y="999782"/>
                </a:cubicBezTo>
                <a:cubicBezTo>
                  <a:pt x="2121368" y="999782"/>
                  <a:pt x="2113308" y="991723"/>
                  <a:pt x="2113308" y="981783"/>
                </a:cubicBezTo>
                <a:cubicBezTo>
                  <a:pt x="2113308" y="971842"/>
                  <a:pt x="2121368" y="963783"/>
                  <a:pt x="2131306" y="963783"/>
                </a:cubicBezTo>
                <a:close/>
                <a:moveTo>
                  <a:pt x="2483515" y="963781"/>
                </a:moveTo>
                <a:cubicBezTo>
                  <a:pt x="2493455" y="963781"/>
                  <a:pt x="2501515" y="971840"/>
                  <a:pt x="2501515" y="981781"/>
                </a:cubicBezTo>
                <a:cubicBezTo>
                  <a:pt x="2501515" y="991721"/>
                  <a:pt x="2493455" y="999780"/>
                  <a:pt x="2483515" y="999780"/>
                </a:cubicBezTo>
                <a:cubicBezTo>
                  <a:pt x="2473574" y="999780"/>
                  <a:pt x="2465513" y="991721"/>
                  <a:pt x="2465513" y="981781"/>
                </a:cubicBezTo>
                <a:cubicBezTo>
                  <a:pt x="2465513" y="971840"/>
                  <a:pt x="2473574" y="963781"/>
                  <a:pt x="2483515" y="963781"/>
                </a:cubicBezTo>
                <a:close/>
                <a:moveTo>
                  <a:pt x="2835724" y="963779"/>
                </a:moveTo>
                <a:cubicBezTo>
                  <a:pt x="2845667" y="963779"/>
                  <a:pt x="2853725" y="971838"/>
                  <a:pt x="2853725" y="981779"/>
                </a:cubicBezTo>
                <a:cubicBezTo>
                  <a:pt x="2853725" y="991719"/>
                  <a:pt x="2845667" y="999778"/>
                  <a:pt x="2835724" y="999778"/>
                </a:cubicBezTo>
                <a:cubicBezTo>
                  <a:pt x="2825786" y="999778"/>
                  <a:pt x="2817725" y="991719"/>
                  <a:pt x="2817725" y="981779"/>
                </a:cubicBezTo>
                <a:cubicBezTo>
                  <a:pt x="2817725" y="971838"/>
                  <a:pt x="2825786" y="963779"/>
                  <a:pt x="2835724" y="963779"/>
                </a:cubicBezTo>
                <a:close/>
                <a:moveTo>
                  <a:pt x="4948954" y="963777"/>
                </a:moveTo>
                <a:cubicBezTo>
                  <a:pt x="4958892" y="963777"/>
                  <a:pt x="4966949" y="971836"/>
                  <a:pt x="4966949" y="981777"/>
                </a:cubicBezTo>
                <a:cubicBezTo>
                  <a:pt x="4966949" y="991718"/>
                  <a:pt x="4958892" y="999776"/>
                  <a:pt x="4948954" y="999776"/>
                </a:cubicBezTo>
                <a:cubicBezTo>
                  <a:pt x="4939016" y="999776"/>
                  <a:pt x="4930959" y="991718"/>
                  <a:pt x="4930959" y="981777"/>
                </a:cubicBezTo>
                <a:cubicBezTo>
                  <a:pt x="4930959" y="971836"/>
                  <a:pt x="4939016" y="963777"/>
                  <a:pt x="4948954" y="963777"/>
                </a:cubicBezTo>
                <a:close/>
                <a:moveTo>
                  <a:pt x="4596737" y="963775"/>
                </a:moveTo>
                <a:cubicBezTo>
                  <a:pt x="4606678" y="963775"/>
                  <a:pt x="4614736" y="971834"/>
                  <a:pt x="4614736" y="981775"/>
                </a:cubicBezTo>
                <a:cubicBezTo>
                  <a:pt x="4614736" y="991716"/>
                  <a:pt x="4606678" y="999774"/>
                  <a:pt x="4596737" y="999774"/>
                </a:cubicBezTo>
                <a:cubicBezTo>
                  <a:pt x="4586793" y="999774"/>
                  <a:pt x="4578732" y="991716"/>
                  <a:pt x="4578732" y="981775"/>
                </a:cubicBezTo>
                <a:cubicBezTo>
                  <a:pt x="4578732" y="971834"/>
                  <a:pt x="4586793" y="963775"/>
                  <a:pt x="4596737" y="963775"/>
                </a:cubicBezTo>
                <a:close/>
                <a:moveTo>
                  <a:pt x="4244511" y="963773"/>
                </a:moveTo>
                <a:cubicBezTo>
                  <a:pt x="4254453" y="963773"/>
                  <a:pt x="4262513" y="971832"/>
                  <a:pt x="4262513" y="981773"/>
                </a:cubicBezTo>
                <a:cubicBezTo>
                  <a:pt x="4262513" y="991714"/>
                  <a:pt x="4254453" y="999773"/>
                  <a:pt x="4244511" y="999773"/>
                </a:cubicBezTo>
                <a:cubicBezTo>
                  <a:pt x="4234569" y="999773"/>
                  <a:pt x="4226509" y="991714"/>
                  <a:pt x="4226509" y="981773"/>
                </a:cubicBezTo>
                <a:cubicBezTo>
                  <a:pt x="4226509" y="971832"/>
                  <a:pt x="4234569" y="963773"/>
                  <a:pt x="4244511" y="963773"/>
                </a:cubicBezTo>
                <a:close/>
                <a:moveTo>
                  <a:pt x="3892360" y="963771"/>
                </a:moveTo>
                <a:cubicBezTo>
                  <a:pt x="3902302" y="963771"/>
                  <a:pt x="3910362" y="971830"/>
                  <a:pt x="3910362" y="981771"/>
                </a:cubicBezTo>
                <a:cubicBezTo>
                  <a:pt x="3910362" y="991712"/>
                  <a:pt x="3902302" y="999771"/>
                  <a:pt x="3892360" y="999771"/>
                </a:cubicBezTo>
                <a:cubicBezTo>
                  <a:pt x="3882418" y="999771"/>
                  <a:pt x="3874358" y="991712"/>
                  <a:pt x="3874358" y="981771"/>
                </a:cubicBezTo>
                <a:cubicBezTo>
                  <a:pt x="3874358" y="971830"/>
                  <a:pt x="3882418" y="963771"/>
                  <a:pt x="3892360" y="963771"/>
                </a:cubicBezTo>
                <a:close/>
                <a:moveTo>
                  <a:pt x="3540109" y="963769"/>
                </a:moveTo>
                <a:cubicBezTo>
                  <a:pt x="3550050" y="963769"/>
                  <a:pt x="3558108" y="971828"/>
                  <a:pt x="3558108" y="981769"/>
                </a:cubicBezTo>
                <a:cubicBezTo>
                  <a:pt x="3558108" y="991710"/>
                  <a:pt x="3550050" y="999769"/>
                  <a:pt x="3540109" y="999769"/>
                </a:cubicBezTo>
                <a:cubicBezTo>
                  <a:pt x="3530171" y="999769"/>
                  <a:pt x="3522114" y="991710"/>
                  <a:pt x="3522114" y="981769"/>
                </a:cubicBezTo>
                <a:cubicBezTo>
                  <a:pt x="3522114" y="971828"/>
                  <a:pt x="3530171" y="963769"/>
                  <a:pt x="3540109" y="963769"/>
                </a:cubicBezTo>
                <a:close/>
                <a:moveTo>
                  <a:pt x="3187943" y="963767"/>
                </a:moveTo>
                <a:cubicBezTo>
                  <a:pt x="3197883" y="963767"/>
                  <a:pt x="3205942" y="971826"/>
                  <a:pt x="3205942" y="981767"/>
                </a:cubicBezTo>
                <a:cubicBezTo>
                  <a:pt x="3205942" y="991708"/>
                  <a:pt x="3197883" y="999767"/>
                  <a:pt x="3187943" y="999767"/>
                </a:cubicBezTo>
                <a:cubicBezTo>
                  <a:pt x="3178004" y="999767"/>
                  <a:pt x="3169945" y="991708"/>
                  <a:pt x="3169945" y="981767"/>
                </a:cubicBezTo>
                <a:cubicBezTo>
                  <a:pt x="3169945" y="971826"/>
                  <a:pt x="3178004" y="963767"/>
                  <a:pt x="3187943" y="963767"/>
                </a:cubicBezTo>
                <a:close/>
                <a:moveTo>
                  <a:pt x="5301162" y="963765"/>
                </a:moveTo>
                <a:cubicBezTo>
                  <a:pt x="5311105" y="963765"/>
                  <a:pt x="5319162" y="971824"/>
                  <a:pt x="5319162" y="981765"/>
                </a:cubicBezTo>
                <a:cubicBezTo>
                  <a:pt x="5319162" y="991706"/>
                  <a:pt x="5311105" y="999765"/>
                  <a:pt x="5301162" y="999765"/>
                </a:cubicBezTo>
                <a:cubicBezTo>
                  <a:pt x="5291218" y="999765"/>
                  <a:pt x="5283159" y="991706"/>
                  <a:pt x="5283159" y="981765"/>
                </a:cubicBezTo>
                <a:cubicBezTo>
                  <a:pt x="5283159" y="971824"/>
                  <a:pt x="5291218" y="963765"/>
                  <a:pt x="5301162" y="963765"/>
                </a:cubicBezTo>
                <a:close/>
                <a:moveTo>
                  <a:pt x="5653361" y="963764"/>
                </a:moveTo>
                <a:cubicBezTo>
                  <a:pt x="5663301" y="963764"/>
                  <a:pt x="5671360" y="971823"/>
                  <a:pt x="5671360" y="981764"/>
                </a:cubicBezTo>
                <a:cubicBezTo>
                  <a:pt x="5671360" y="991704"/>
                  <a:pt x="5663301" y="999763"/>
                  <a:pt x="5653361" y="999763"/>
                </a:cubicBezTo>
                <a:cubicBezTo>
                  <a:pt x="5643420" y="999763"/>
                  <a:pt x="5635362" y="991704"/>
                  <a:pt x="5635362" y="981764"/>
                </a:cubicBezTo>
                <a:cubicBezTo>
                  <a:pt x="5635362" y="971823"/>
                  <a:pt x="5643420" y="963764"/>
                  <a:pt x="5653361" y="963764"/>
                </a:cubicBezTo>
                <a:close/>
                <a:moveTo>
                  <a:pt x="6005562" y="963762"/>
                </a:moveTo>
                <a:cubicBezTo>
                  <a:pt x="6015500" y="963762"/>
                  <a:pt x="6023559" y="971821"/>
                  <a:pt x="6023559" y="981762"/>
                </a:cubicBezTo>
                <a:cubicBezTo>
                  <a:pt x="6023559" y="991702"/>
                  <a:pt x="6015500" y="999761"/>
                  <a:pt x="6005562" y="999761"/>
                </a:cubicBezTo>
                <a:cubicBezTo>
                  <a:pt x="5995620" y="999761"/>
                  <a:pt x="5987561" y="991702"/>
                  <a:pt x="5987561" y="981762"/>
                </a:cubicBezTo>
                <a:cubicBezTo>
                  <a:pt x="5987561" y="971821"/>
                  <a:pt x="5995620" y="963762"/>
                  <a:pt x="6005562" y="963762"/>
                </a:cubicBezTo>
                <a:close/>
                <a:moveTo>
                  <a:pt x="8118855" y="963760"/>
                </a:moveTo>
                <a:cubicBezTo>
                  <a:pt x="8128796" y="963760"/>
                  <a:pt x="8136855" y="971819"/>
                  <a:pt x="8136855" y="981760"/>
                </a:cubicBezTo>
                <a:cubicBezTo>
                  <a:pt x="8136855" y="991700"/>
                  <a:pt x="8128796" y="999759"/>
                  <a:pt x="8118855" y="999759"/>
                </a:cubicBezTo>
                <a:cubicBezTo>
                  <a:pt x="8108914" y="999759"/>
                  <a:pt x="8100855" y="991700"/>
                  <a:pt x="8100855" y="981760"/>
                </a:cubicBezTo>
                <a:cubicBezTo>
                  <a:pt x="8100855" y="971819"/>
                  <a:pt x="8108914" y="963760"/>
                  <a:pt x="8118855" y="963760"/>
                </a:cubicBezTo>
                <a:close/>
                <a:moveTo>
                  <a:pt x="7766639" y="963758"/>
                </a:moveTo>
                <a:cubicBezTo>
                  <a:pt x="7776580" y="963758"/>
                  <a:pt x="7784639" y="971817"/>
                  <a:pt x="7784639" y="981758"/>
                </a:cubicBezTo>
                <a:cubicBezTo>
                  <a:pt x="7784639" y="991699"/>
                  <a:pt x="7776580" y="999757"/>
                  <a:pt x="7766639" y="999757"/>
                </a:cubicBezTo>
                <a:cubicBezTo>
                  <a:pt x="7756698" y="999757"/>
                  <a:pt x="7748639" y="991699"/>
                  <a:pt x="7748639" y="981758"/>
                </a:cubicBezTo>
                <a:cubicBezTo>
                  <a:pt x="7748639" y="971817"/>
                  <a:pt x="7756698" y="963758"/>
                  <a:pt x="7766639" y="963758"/>
                </a:cubicBezTo>
                <a:close/>
                <a:moveTo>
                  <a:pt x="7414423" y="963756"/>
                </a:moveTo>
                <a:cubicBezTo>
                  <a:pt x="7424364" y="963756"/>
                  <a:pt x="7432423" y="971815"/>
                  <a:pt x="7432423" y="981756"/>
                </a:cubicBezTo>
                <a:cubicBezTo>
                  <a:pt x="7432423" y="991697"/>
                  <a:pt x="7424364" y="999755"/>
                  <a:pt x="7414423" y="999755"/>
                </a:cubicBezTo>
                <a:cubicBezTo>
                  <a:pt x="7404482" y="999755"/>
                  <a:pt x="7396423" y="991697"/>
                  <a:pt x="7396423" y="981756"/>
                </a:cubicBezTo>
                <a:cubicBezTo>
                  <a:pt x="7396423" y="971815"/>
                  <a:pt x="7404482" y="963756"/>
                  <a:pt x="7414423" y="963756"/>
                </a:cubicBezTo>
                <a:close/>
                <a:moveTo>
                  <a:pt x="7062207" y="963754"/>
                </a:moveTo>
                <a:cubicBezTo>
                  <a:pt x="7072148" y="963754"/>
                  <a:pt x="7080207" y="971813"/>
                  <a:pt x="7080207" y="981754"/>
                </a:cubicBezTo>
                <a:cubicBezTo>
                  <a:pt x="7080207" y="991695"/>
                  <a:pt x="7072148" y="999754"/>
                  <a:pt x="7062207" y="999754"/>
                </a:cubicBezTo>
                <a:cubicBezTo>
                  <a:pt x="7052266" y="999754"/>
                  <a:pt x="7044207" y="991695"/>
                  <a:pt x="7044207" y="981754"/>
                </a:cubicBezTo>
                <a:cubicBezTo>
                  <a:pt x="7044207" y="971813"/>
                  <a:pt x="7052266" y="963754"/>
                  <a:pt x="7062207" y="963754"/>
                </a:cubicBezTo>
                <a:close/>
                <a:moveTo>
                  <a:pt x="6709991" y="963752"/>
                </a:moveTo>
                <a:cubicBezTo>
                  <a:pt x="6719932" y="963752"/>
                  <a:pt x="6727991" y="971811"/>
                  <a:pt x="6727991" y="981752"/>
                </a:cubicBezTo>
                <a:cubicBezTo>
                  <a:pt x="6727991" y="991693"/>
                  <a:pt x="6719932" y="999752"/>
                  <a:pt x="6709991" y="999752"/>
                </a:cubicBezTo>
                <a:cubicBezTo>
                  <a:pt x="6700050" y="999752"/>
                  <a:pt x="6691991" y="991693"/>
                  <a:pt x="6691991" y="981752"/>
                </a:cubicBezTo>
                <a:cubicBezTo>
                  <a:pt x="6691991" y="971811"/>
                  <a:pt x="6700050" y="963752"/>
                  <a:pt x="6709991" y="963752"/>
                </a:cubicBezTo>
                <a:close/>
                <a:moveTo>
                  <a:pt x="6357775" y="963750"/>
                </a:moveTo>
                <a:cubicBezTo>
                  <a:pt x="6367716" y="963750"/>
                  <a:pt x="6375775" y="971809"/>
                  <a:pt x="6375775" y="981750"/>
                </a:cubicBezTo>
                <a:cubicBezTo>
                  <a:pt x="6375775" y="991691"/>
                  <a:pt x="6367716" y="999750"/>
                  <a:pt x="6357775" y="999750"/>
                </a:cubicBezTo>
                <a:cubicBezTo>
                  <a:pt x="6347834" y="999750"/>
                  <a:pt x="6339775" y="991691"/>
                  <a:pt x="6339775" y="981750"/>
                </a:cubicBezTo>
                <a:cubicBezTo>
                  <a:pt x="6339775" y="971809"/>
                  <a:pt x="6347834" y="963750"/>
                  <a:pt x="6357775" y="963750"/>
                </a:cubicBezTo>
                <a:close/>
                <a:moveTo>
                  <a:pt x="8471071" y="963748"/>
                </a:moveTo>
                <a:cubicBezTo>
                  <a:pt x="8481012" y="963748"/>
                  <a:pt x="8489071" y="971807"/>
                  <a:pt x="8489071" y="981748"/>
                </a:cubicBezTo>
                <a:cubicBezTo>
                  <a:pt x="8489071" y="991689"/>
                  <a:pt x="8481012" y="999748"/>
                  <a:pt x="8471071" y="999748"/>
                </a:cubicBezTo>
                <a:cubicBezTo>
                  <a:pt x="8461130" y="999748"/>
                  <a:pt x="8453071" y="991689"/>
                  <a:pt x="8453071" y="981748"/>
                </a:cubicBezTo>
                <a:cubicBezTo>
                  <a:pt x="8453071" y="971807"/>
                  <a:pt x="8461130" y="963748"/>
                  <a:pt x="8471071" y="963748"/>
                </a:cubicBezTo>
                <a:close/>
                <a:moveTo>
                  <a:pt x="8823287" y="963746"/>
                </a:moveTo>
                <a:cubicBezTo>
                  <a:pt x="8833228" y="963746"/>
                  <a:pt x="8841287" y="971805"/>
                  <a:pt x="8841287" y="981746"/>
                </a:cubicBezTo>
                <a:cubicBezTo>
                  <a:pt x="8841287" y="991687"/>
                  <a:pt x="8833228" y="999746"/>
                  <a:pt x="8823287" y="999746"/>
                </a:cubicBezTo>
                <a:cubicBezTo>
                  <a:pt x="8813346" y="999746"/>
                  <a:pt x="8805287" y="991687"/>
                  <a:pt x="8805287" y="981746"/>
                </a:cubicBezTo>
                <a:cubicBezTo>
                  <a:pt x="8805287" y="971805"/>
                  <a:pt x="8813346" y="963746"/>
                  <a:pt x="8823287" y="963746"/>
                </a:cubicBezTo>
                <a:close/>
                <a:moveTo>
                  <a:pt x="9175503" y="963744"/>
                </a:moveTo>
                <a:cubicBezTo>
                  <a:pt x="9185444" y="963744"/>
                  <a:pt x="9193503" y="971803"/>
                  <a:pt x="9193503" y="981744"/>
                </a:cubicBezTo>
                <a:cubicBezTo>
                  <a:pt x="9193503" y="991685"/>
                  <a:pt x="9185444" y="999744"/>
                  <a:pt x="9175503" y="999744"/>
                </a:cubicBezTo>
                <a:cubicBezTo>
                  <a:pt x="9165562" y="999744"/>
                  <a:pt x="9157503" y="991685"/>
                  <a:pt x="9157503" y="981744"/>
                </a:cubicBezTo>
                <a:cubicBezTo>
                  <a:pt x="9157503" y="971803"/>
                  <a:pt x="9165562" y="963744"/>
                  <a:pt x="9175503" y="963744"/>
                </a:cubicBezTo>
                <a:close/>
                <a:moveTo>
                  <a:pt x="11288799" y="963742"/>
                </a:moveTo>
                <a:cubicBezTo>
                  <a:pt x="11298740" y="963742"/>
                  <a:pt x="11306799" y="971801"/>
                  <a:pt x="11306799" y="981742"/>
                </a:cubicBezTo>
                <a:cubicBezTo>
                  <a:pt x="11306799" y="991683"/>
                  <a:pt x="11298740" y="999742"/>
                  <a:pt x="11288799" y="999742"/>
                </a:cubicBezTo>
                <a:cubicBezTo>
                  <a:pt x="11278858" y="999742"/>
                  <a:pt x="11270799" y="991683"/>
                  <a:pt x="11270799" y="981742"/>
                </a:cubicBezTo>
                <a:cubicBezTo>
                  <a:pt x="11270799" y="971801"/>
                  <a:pt x="11278858" y="963742"/>
                  <a:pt x="11288799" y="963742"/>
                </a:cubicBezTo>
                <a:close/>
                <a:moveTo>
                  <a:pt x="10936583" y="963740"/>
                </a:moveTo>
                <a:cubicBezTo>
                  <a:pt x="10946524" y="963740"/>
                  <a:pt x="10954583" y="971799"/>
                  <a:pt x="10954583" y="981740"/>
                </a:cubicBezTo>
                <a:cubicBezTo>
                  <a:pt x="10954583" y="991681"/>
                  <a:pt x="10946524" y="999740"/>
                  <a:pt x="10936583" y="999740"/>
                </a:cubicBezTo>
                <a:cubicBezTo>
                  <a:pt x="10926642" y="999740"/>
                  <a:pt x="10918583" y="991681"/>
                  <a:pt x="10918583" y="981740"/>
                </a:cubicBezTo>
                <a:cubicBezTo>
                  <a:pt x="10918583" y="971799"/>
                  <a:pt x="10926642" y="963740"/>
                  <a:pt x="10936583" y="963740"/>
                </a:cubicBezTo>
                <a:close/>
                <a:moveTo>
                  <a:pt x="10584367" y="963738"/>
                </a:moveTo>
                <a:cubicBezTo>
                  <a:pt x="10594308" y="963738"/>
                  <a:pt x="10602367" y="971798"/>
                  <a:pt x="10602367" y="981738"/>
                </a:cubicBezTo>
                <a:cubicBezTo>
                  <a:pt x="10602367" y="991679"/>
                  <a:pt x="10594308" y="999738"/>
                  <a:pt x="10584367" y="999738"/>
                </a:cubicBezTo>
                <a:cubicBezTo>
                  <a:pt x="10574426" y="999738"/>
                  <a:pt x="10566367" y="991679"/>
                  <a:pt x="10566367" y="981738"/>
                </a:cubicBezTo>
                <a:cubicBezTo>
                  <a:pt x="10566367" y="971798"/>
                  <a:pt x="10574426" y="963738"/>
                  <a:pt x="10584367" y="963738"/>
                </a:cubicBezTo>
                <a:close/>
                <a:moveTo>
                  <a:pt x="10232151" y="963737"/>
                </a:moveTo>
                <a:cubicBezTo>
                  <a:pt x="10242092" y="963737"/>
                  <a:pt x="10250151" y="971796"/>
                  <a:pt x="10250151" y="981737"/>
                </a:cubicBezTo>
                <a:cubicBezTo>
                  <a:pt x="10250151" y="991678"/>
                  <a:pt x="10242092" y="999736"/>
                  <a:pt x="10232151" y="999736"/>
                </a:cubicBezTo>
                <a:cubicBezTo>
                  <a:pt x="10222210" y="999736"/>
                  <a:pt x="10214151" y="991678"/>
                  <a:pt x="10214151" y="981737"/>
                </a:cubicBezTo>
                <a:cubicBezTo>
                  <a:pt x="10214151" y="971796"/>
                  <a:pt x="10222210" y="963737"/>
                  <a:pt x="10232151" y="963737"/>
                </a:cubicBezTo>
                <a:close/>
                <a:moveTo>
                  <a:pt x="9879935" y="963735"/>
                </a:moveTo>
                <a:cubicBezTo>
                  <a:pt x="9889876" y="963735"/>
                  <a:pt x="9897935" y="971794"/>
                  <a:pt x="9897935" y="981735"/>
                </a:cubicBezTo>
                <a:cubicBezTo>
                  <a:pt x="9897935" y="991676"/>
                  <a:pt x="9889876" y="999735"/>
                  <a:pt x="9879935" y="999735"/>
                </a:cubicBezTo>
                <a:cubicBezTo>
                  <a:pt x="9869994" y="999735"/>
                  <a:pt x="9861935" y="991676"/>
                  <a:pt x="9861935" y="981735"/>
                </a:cubicBezTo>
                <a:cubicBezTo>
                  <a:pt x="9861935" y="971794"/>
                  <a:pt x="9869994" y="963735"/>
                  <a:pt x="9879935" y="963735"/>
                </a:cubicBezTo>
                <a:close/>
                <a:moveTo>
                  <a:pt x="9527719" y="963733"/>
                </a:moveTo>
                <a:cubicBezTo>
                  <a:pt x="9537660" y="963733"/>
                  <a:pt x="9545719" y="971792"/>
                  <a:pt x="9545719" y="981733"/>
                </a:cubicBezTo>
                <a:cubicBezTo>
                  <a:pt x="9545719" y="991674"/>
                  <a:pt x="9537660" y="999733"/>
                  <a:pt x="9527719" y="999733"/>
                </a:cubicBezTo>
                <a:cubicBezTo>
                  <a:pt x="9517778" y="999733"/>
                  <a:pt x="9509719" y="991674"/>
                  <a:pt x="9509719" y="981733"/>
                </a:cubicBezTo>
                <a:cubicBezTo>
                  <a:pt x="9509719" y="971792"/>
                  <a:pt x="9517778" y="963733"/>
                  <a:pt x="9527719" y="963733"/>
                </a:cubicBezTo>
                <a:close/>
                <a:moveTo>
                  <a:pt x="11641015" y="963731"/>
                </a:moveTo>
                <a:cubicBezTo>
                  <a:pt x="11650956" y="963731"/>
                  <a:pt x="11659015" y="971790"/>
                  <a:pt x="11659015" y="981731"/>
                </a:cubicBezTo>
                <a:cubicBezTo>
                  <a:pt x="11659015" y="991672"/>
                  <a:pt x="11650956" y="999731"/>
                  <a:pt x="11641015" y="999731"/>
                </a:cubicBezTo>
                <a:cubicBezTo>
                  <a:pt x="11631074" y="999731"/>
                  <a:pt x="11623015" y="991672"/>
                  <a:pt x="11623015" y="981731"/>
                </a:cubicBezTo>
                <a:cubicBezTo>
                  <a:pt x="11623015" y="971790"/>
                  <a:pt x="11631074" y="963731"/>
                  <a:pt x="11641015" y="963731"/>
                </a:cubicBezTo>
                <a:close/>
                <a:moveTo>
                  <a:pt x="11993240" y="963729"/>
                </a:moveTo>
                <a:cubicBezTo>
                  <a:pt x="12003181" y="963729"/>
                  <a:pt x="12011240" y="971788"/>
                  <a:pt x="12011240" y="981729"/>
                </a:cubicBezTo>
                <a:cubicBezTo>
                  <a:pt x="12011240" y="991670"/>
                  <a:pt x="12003181" y="999729"/>
                  <a:pt x="11993240" y="999729"/>
                </a:cubicBezTo>
                <a:cubicBezTo>
                  <a:pt x="11983299" y="999729"/>
                  <a:pt x="11975240" y="991670"/>
                  <a:pt x="11975240" y="981729"/>
                </a:cubicBezTo>
                <a:cubicBezTo>
                  <a:pt x="11975240" y="971788"/>
                  <a:pt x="11983299" y="963729"/>
                  <a:pt x="11993240" y="963729"/>
                </a:cubicBezTo>
                <a:close/>
                <a:moveTo>
                  <a:pt x="1779084" y="642553"/>
                </a:moveTo>
                <a:cubicBezTo>
                  <a:pt x="1789025" y="642553"/>
                  <a:pt x="1797083" y="650612"/>
                  <a:pt x="1797083" y="660553"/>
                </a:cubicBezTo>
                <a:cubicBezTo>
                  <a:pt x="1797083" y="670494"/>
                  <a:pt x="1789025" y="678553"/>
                  <a:pt x="1779084" y="678553"/>
                </a:cubicBezTo>
                <a:cubicBezTo>
                  <a:pt x="1769142" y="678553"/>
                  <a:pt x="1761083" y="670494"/>
                  <a:pt x="1761083" y="660553"/>
                </a:cubicBezTo>
                <a:cubicBezTo>
                  <a:pt x="1761083" y="650612"/>
                  <a:pt x="1769142" y="642553"/>
                  <a:pt x="1779084" y="642553"/>
                </a:cubicBezTo>
                <a:close/>
                <a:moveTo>
                  <a:pt x="1426866" y="642551"/>
                </a:moveTo>
                <a:cubicBezTo>
                  <a:pt x="1436807" y="642551"/>
                  <a:pt x="1444866" y="650610"/>
                  <a:pt x="1444866" y="660551"/>
                </a:cubicBezTo>
                <a:cubicBezTo>
                  <a:pt x="1444866" y="670492"/>
                  <a:pt x="1436807" y="678551"/>
                  <a:pt x="1426866" y="678551"/>
                </a:cubicBezTo>
                <a:cubicBezTo>
                  <a:pt x="1416925" y="678551"/>
                  <a:pt x="1408866" y="670492"/>
                  <a:pt x="1408866" y="660551"/>
                </a:cubicBezTo>
                <a:cubicBezTo>
                  <a:pt x="1408866" y="650610"/>
                  <a:pt x="1416925" y="642551"/>
                  <a:pt x="1426866" y="642551"/>
                </a:cubicBezTo>
                <a:close/>
                <a:moveTo>
                  <a:pt x="1074650" y="642549"/>
                </a:moveTo>
                <a:cubicBezTo>
                  <a:pt x="1084591" y="642549"/>
                  <a:pt x="1092650" y="650608"/>
                  <a:pt x="1092650" y="660549"/>
                </a:cubicBezTo>
                <a:cubicBezTo>
                  <a:pt x="1092650" y="670490"/>
                  <a:pt x="1084591" y="678549"/>
                  <a:pt x="1074650" y="678549"/>
                </a:cubicBezTo>
                <a:cubicBezTo>
                  <a:pt x="1064709" y="678549"/>
                  <a:pt x="1056650" y="670490"/>
                  <a:pt x="1056650" y="660549"/>
                </a:cubicBezTo>
                <a:cubicBezTo>
                  <a:pt x="1056650" y="650608"/>
                  <a:pt x="1064709" y="642549"/>
                  <a:pt x="1074650" y="642549"/>
                </a:cubicBezTo>
                <a:close/>
                <a:moveTo>
                  <a:pt x="722434" y="642547"/>
                </a:moveTo>
                <a:cubicBezTo>
                  <a:pt x="732374" y="642547"/>
                  <a:pt x="740433" y="650606"/>
                  <a:pt x="740433" y="660547"/>
                </a:cubicBezTo>
                <a:cubicBezTo>
                  <a:pt x="740433" y="670488"/>
                  <a:pt x="732374" y="678547"/>
                  <a:pt x="722434" y="678547"/>
                </a:cubicBezTo>
                <a:cubicBezTo>
                  <a:pt x="712493" y="678547"/>
                  <a:pt x="704434" y="670488"/>
                  <a:pt x="704434" y="660547"/>
                </a:cubicBezTo>
                <a:cubicBezTo>
                  <a:pt x="704434" y="650606"/>
                  <a:pt x="712493" y="642547"/>
                  <a:pt x="722434" y="642547"/>
                </a:cubicBezTo>
                <a:close/>
                <a:moveTo>
                  <a:pt x="370217" y="642545"/>
                </a:moveTo>
                <a:cubicBezTo>
                  <a:pt x="380158" y="642545"/>
                  <a:pt x="388217" y="650604"/>
                  <a:pt x="388217" y="660545"/>
                </a:cubicBezTo>
                <a:cubicBezTo>
                  <a:pt x="388217" y="670486"/>
                  <a:pt x="380158" y="678545"/>
                  <a:pt x="370217" y="678545"/>
                </a:cubicBezTo>
                <a:cubicBezTo>
                  <a:pt x="360276" y="678545"/>
                  <a:pt x="352217" y="670486"/>
                  <a:pt x="352217" y="660545"/>
                </a:cubicBezTo>
                <a:cubicBezTo>
                  <a:pt x="352217" y="650604"/>
                  <a:pt x="360276" y="642545"/>
                  <a:pt x="370217" y="642545"/>
                </a:cubicBezTo>
                <a:close/>
                <a:moveTo>
                  <a:pt x="18000" y="642543"/>
                </a:moveTo>
                <a:cubicBezTo>
                  <a:pt x="27941" y="642543"/>
                  <a:pt x="36000" y="650602"/>
                  <a:pt x="36000" y="660543"/>
                </a:cubicBezTo>
                <a:cubicBezTo>
                  <a:pt x="36000" y="670484"/>
                  <a:pt x="27941" y="678543"/>
                  <a:pt x="18000" y="678543"/>
                </a:cubicBezTo>
                <a:cubicBezTo>
                  <a:pt x="8060" y="678543"/>
                  <a:pt x="1" y="670484"/>
                  <a:pt x="1" y="660543"/>
                </a:cubicBezTo>
                <a:cubicBezTo>
                  <a:pt x="1" y="650602"/>
                  <a:pt x="8060" y="642543"/>
                  <a:pt x="18000" y="642543"/>
                </a:cubicBezTo>
                <a:close/>
                <a:moveTo>
                  <a:pt x="2131302" y="642541"/>
                </a:moveTo>
                <a:cubicBezTo>
                  <a:pt x="2141243" y="642541"/>
                  <a:pt x="2149302" y="650600"/>
                  <a:pt x="2149302" y="660541"/>
                </a:cubicBezTo>
                <a:cubicBezTo>
                  <a:pt x="2149302" y="670482"/>
                  <a:pt x="2141243" y="678541"/>
                  <a:pt x="2131302" y="678541"/>
                </a:cubicBezTo>
                <a:cubicBezTo>
                  <a:pt x="2121364" y="678541"/>
                  <a:pt x="2113305" y="670482"/>
                  <a:pt x="2113305" y="660541"/>
                </a:cubicBezTo>
                <a:cubicBezTo>
                  <a:pt x="2113305" y="650600"/>
                  <a:pt x="2121364" y="642541"/>
                  <a:pt x="2131302" y="642541"/>
                </a:cubicBezTo>
                <a:close/>
                <a:moveTo>
                  <a:pt x="2483513" y="642539"/>
                </a:moveTo>
                <a:cubicBezTo>
                  <a:pt x="2493451" y="642539"/>
                  <a:pt x="2501512" y="650598"/>
                  <a:pt x="2501512" y="660539"/>
                </a:cubicBezTo>
                <a:cubicBezTo>
                  <a:pt x="2501512" y="670480"/>
                  <a:pt x="2493451" y="678539"/>
                  <a:pt x="2483513" y="678539"/>
                </a:cubicBezTo>
                <a:cubicBezTo>
                  <a:pt x="2473570" y="678539"/>
                  <a:pt x="2465508" y="670480"/>
                  <a:pt x="2465508" y="660539"/>
                </a:cubicBezTo>
                <a:cubicBezTo>
                  <a:pt x="2465508" y="650598"/>
                  <a:pt x="2473570" y="642539"/>
                  <a:pt x="2483513" y="642539"/>
                </a:cubicBezTo>
                <a:close/>
                <a:moveTo>
                  <a:pt x="2835721" y="642537"/>
                </a:moveTo>
                <a:cubicBezTo>
                  <a:pt x="2845663" y="642537"/>
                  <a:pt x="2853722" y="650596"/>
                  <a:pt x="2853722" y="660537"/>
                </a:cubicBezTo>
                <a:cubicBezTo>
                  <a:pt x="2853722" y="670478"/>
                  <a:pt x="2845663" y="678537"/>
                  <a:pt x="2835721" y="678537"/>
                </a:cubicBezTo>
                <a:cubicBezTo>
                  <a:pt x="2825781" y="678537"/>
                  <a:pt x="2817721" y="670478"/>
                  <a:pt x="2817721" y="660537"/>
                </a:cubicBezTo>
                <a:cubicBezTo>
                  <a:pt x="2817721" y="650596"/>
                  <a:pt x="2825781" y="642537"/>
                  <a:pt x="2835721" y="642537"/>
                </a:cubicBezTo>
                <a:close/>
                <a:moveTo>
                  <a:pt x="4948952" y="642535"/>
                </a:moveTo>
                <a:cubicBezTo>
                  <a:pt x="4958891" y="642535"/>
                  <a:pt x="4966948" y="650594"/>
                  <a:pt x="4966948" y="660535"/>
                </a:cubicBezTo>
                <a:cubicBezTo>
                  <a:pt x="4966948" y="670476"/>
                  <a:pt x="4958891" y="678535"/>
                  <a:pt x="4948952" y="678535"/>
                </a:cubicBezTo>
                <a:cubicBezTo>
                  <a:pt x="4939014" y="678535"/>
                  <a:pt x="4930957" y="670476"/>
                  <a:pt x="4930957" y="660535"/>
                </a:cubicBezTo>
                <a:cubicBezTo>
                  <a:pt x="4930957" y="650594"/>
                  <a:pt x="4939014" y="642535"/>
                  <a:pt x="4948952" y="642535"/>
                </a:cubicBezTo>
                <a:close/>
                <a:moveTo>
                  <a:pt x="4596735" y="642533"/>
                </a:moveTo>
                <a:cubicBezTo>
                  <a:pt x="4606676" y="642533"/>
                  <a:pt x="4614734" y="650592"/>
                  <a:pt x="4614734" y="660533"/>
                </a:cubicBezTo>
                <a:cubicBezTo>
                  <a:pt x="4614734" y="670474"/>
                  <a:pt x="4606676" y="678533"/>
                  <a:pt x="4596735" y="678533"/>
                </a:cubicBezTo>
                <a:cubicBezTo>
                  <a:pt x="4586791" y="678533"/>
                  <a:pt x="4578730" y="670474"/>
                  <a:pt x="4578730" y="660533"/>
                </a:cubicBezTo>
                <a:cubicBezTo>
                  <a:pt x="4578730" y="650592"/>
                  <a:pt x="4586791" y="642533"/>
                  <a:pt x="4596735" y="642533"/>
                </a:cubicBezTo>
                <a:close/>
                <a:moveTo>
                  <a:pt x="4244509" y="642531"/>
                </a:moveTo>
                <a:cubicBezTo>
                  <a:pt x="4254451" y="642531"/>
                  <a:pt x="4262511" y="650590"/>
                  <a:pt x="4262511" y="660531"/>
                </a:cubicBezTo>
                <a:cubicBezTo>
                  <a:pt x="4262511" y="670472"/>
                  <a:pt x="4254451" y="678531"/>
                  <a:pt x="4244509" y="678531"/>
                </a:cubicBezTo>
                <a:cubicBezTo>
                  <a:pt x="4234567" y="678531"/>
                  <a:pt x="4226507" y="670472"/>
                  <a:pt x="4226507" y="660531"/>
                </a:cubicBezTo>
                <a:cubicBezTo>
                  <a:pt x="4226507" y="650590"/>
                  <a:pt x="4234567" y="642531"/>
                  <a:pt x="4244509" y="642531"/>
                </a:cubicBezTo>
                <a:close/>
                <a:moveTo>
                  <a:pt x="3892356" y="642529"/>
                </a:moveTo>
                <a:cubicBezTo>
                  <a:pt x="3902298" y="642529"/>
                  <a:pt x="3910358" y="650588"/>
                  <a:pt x="3910358" y="660529"/>
                </a:cubicBezTo>
                <a:cubicBezTo>
                  <a:pt x="3910358" y="670470"/>
                  <a:pt x="3902298" y="678529"/>
                  <a:pt x="3892356" y="678529"/>
                </a:cubicBezTo>
                <a:cubicBezTo>
                  <a:pt x="3882414" y="678529"/>
                  <a:pt x="3874355" y="670470"/>
                  <a:pt x="3874355" y="660529"/>
                </a:cubicBezTo>
                <a:cubicBezTo>
                  <a:pt x="3874355" y="650588"/>
                  <a:pt x="3882414" y="642529"/>
                  <a:pt x="3892356" y="642529"/>
                </a:cubicBezTo>
                <a:close/>
                <a:moveTo>
                  <a:pt x="3540108" y="642527"/>
                </a:moveTo>
                <a:cubicBezTo>
                  <a:pt x="3550047" y="642527"/>
                  <a:pt x="3558105" y="650586"/>
                  <a:pt x="3558105" y="660527"/>
                </a:cubicBezTo>
                <a:cubicBezTo>
                  <a:pt x="3558105" y="670468"/>
                  <a:pt x="3550047" y="678527"/>
                  <a:pt x="3540108" y="678527"/>
                </a:cubicBezTo>
                <a:cubicBezTo>
                  <a:pt x="3530169" y="678527"/>
                  <a:pt x="3522110" y="670468"/>
                  <a:pt x="3522110" y="660527"/>
                </a:cubicBezTo>
                <a:cubicBezTo>
                  <a:pt x="3522110" y="650586"/>
                  <a:pt x="3530169" y="642527"/>
                  <a:pt x="3540108" y="642527"/>
                </a:cubicBezTo>
                <a:close/>
                <a:moveTo>
                  <a:pt x="3187939" y="642525"/>
                </a:moveTo>
                <a:cubicBezTo>
                  <a:pt x="3197879" y="642525"/>
                  <a:pt x="3205936" y="650584"/>
                  <a:pt x="3205936" y="660525"/>
                </a:cubicBezTo>
                <a:cubicBezTo>
                  <a:pt x="3205936" y="670466"/>
                  <a:pt x="3197879" y="678525"/>
                  <a:pt x="3187939" y="678525"/>
                </a:cubicBezTo>
                <a:cubicBezTo>
                  <a:pt x="3178000" y="678525"/>
                  <a:pt x="3169940" y="670466"/>
                  <a:pt x="3169940" y="660525"/>
                </a:cubicBezTo>
                <a:cubicBezTo>
                  <a:pt x="3169940" y="650584"/>
                  <a:pt x="3178000" y="642525"/>
                  <a:pt x="3187939" y="642525"/>
                </a:cubicBezTo>
                <a:close/>
                <a:moveTo>
                  <a:pt x="5301158" y="642523"/>
                </a:moveTo>
                <a:cubicBezTo>
                  <a:pt x="5311103" y="642523"/>
                  <a:pt x="5319160" y="650582"/>
                  <a:pt x="5319160" y="660523"/>
                </a:cubicBezTo>
                <a:cubicBezTo>
                  <a:pt x="5319160" y="670464"/>
                  <a:pt x="5311103" y="678523"/>
                  <a:pt x="5301158" y="678523"/>
                </a:cubicBezTo>
                <a:cubicBezTo>
                  <a:pt x="5291218" y="678523"/>
                  <a:pt x="5283156" y="670464"/>
                  <a:pt x="5283156" y="660523"/>
                </a:cubicBezTo>
                <a:cubicBezTo>
                  <a:pt x="5283156" y="650582"/>
                  <a:pt x="5291218" y="642523"/>
                  <a:pt x="5301158" y="642523"/>
                </a:cubicBezTo>
                <a:close/>
                <a:moveTo>
                  <a:pt x="5653360" y="642521"/>
                </a:moveTo>
                <a:cubicBezTo>
                  <a:pt x="5663300" y="642521"/>
                  <a:pt x="5671359" y="650580"/>
                  <a:pt x="5671359" y="660521"/>
                </a:cubicBezTo>
                <a:cubicBezTo>
                  <a:pt x="5671359" y="670462"/>
                  <a:pt x="5663300" y="678521"/>
                  <a:pt x="5653360" y="678521"/>
                </a:cubicBezTo>
                <a:cubicBezTo>
                  <a:pt x="5643419" y="678521"/>
                  <a:pt x="5635361" y="670462"/>
                  <a:pt x="5635361" y="660521"/>
                </a:cubicBezTo>
                <a:cubicBezTo>
                  <a:pt x="5635361" y="650580"/>
                  <a:pt x="5643419" y="642521"/>
                  <a:pt x="5653360" y="642521"/>
                </a:cubicBezTo>
                <a:close/>
                <a:moveTo>
                  <a:pt x="6005562" y="642519"/>
                </a:moveTo>
                <a:cubicBezTo>
                  <a:pt x="6015500" y="642519"/>
                  <a:pt x="6023559" y="650578"/>
                  <a:pt x="6023559" y="660519"/>
                </a:cubicBezTo>
                <a:cubicBezTo>
                  <a:pt x="6023559" y="670460"/>
                  <a:pt x="6015500" y="678519"/>
                  <a:pt x="6005562" y="678519"/>
                </a:cubicBezTo>
                <a:cubicBezTo>
                  <a:pt x="5995620" y="678519"/>
                  <a:pt x="5987561" y="670460"/>
                  <a:pt x="5987561" y="660519"/>
                </a:cubicBezTo>
                <a:cubicBezTo>
                  <a:pt x="5987561" y="650578"/>
                  <a:pt x="5995620" y="642519"/>
                  <a:pt x="6005562" y="642519"/>
                </a:cubicBezTo>
                <a:close/>
                <a:moveTo>
                  <a:pt x="8118855" y="642517"/>
                </a:moveTo>
                <a:cubicBezTo>
                  <a:pt x="8128796" y="642517"/>
                  <a:pt x="8136855" y="650576"/>
                  <a:pt x="8136855" y="660517"/>
                </a:cubicBezTo>
                <a:cubicBezTo>
                  <a:pt x="8136855" y="670458"/>
                  <a:pt x="8128796" y="678517"/>
                  <a:pt x="8118855" y="678517"/>
                </a:cubicBezTo>
                <a:cubicBezTo>
                  <a:pt x="8108914" y="678517"/>
                  <a:pt x="8100855" y="670458"/>
                  <a:pt x="8100855" y="660517"/>
                </a:cubicBezTo>
                <a:cubicBezTo>
                  <a:pt x="8100855" y="650576"/>
                  <a:pt x="8108914" y="642517"/>
                  <a:pt x="8118855" y="642517"/>
                </a:cubicBezTo>
                <a:close/>
                <a:moveTo>
                  <a:pt x="7766639" y="642515"/>
                </a:moveTo>
                <a:cubicBezTo>
                  <a:pt x="7776580" y="642515"/>
                  <a:pt x="7784639" y="650574"/>
                  <a:pt x="7784639" y="660515"/>
                </a:cubicBezTo>
                <a:cubicBezTo>
                  <a:pt x="7784639" y="670456"/>
                  <a:pt x="7776580" y="678515"/>
                  <a:pt x="7766639" y="678515"/>
                </a:cubicBezTo>
                <a:cubicBezTo>
                  <a:pt x="7756698" y="678515"/>
                  <a:pt x="7748639" y="670456"/>
                  <a:pt x="7748639" y="660515"/>
                </a:cubicBezTo>
                <a:cubicBezTo>
                  <a:pt x="7748639" y="650574"/>
                  <a:pt x="7756698" y="642515"/>
                  <a:pt x="7766639" y="642515"/>
                </a:cubicBezTo>
                <a:close/>
                <a:moveTo>
                  <a:pt x="7414423" y="642513"/>
                </a:moveTo>
                <a:cubicBezTo>
                  <a:pt x="7424364" y="642513"/>
                  <a:pt x="7432423" y="650572"/>
                  <a:pt x="7432423" y="660513"/>
                </a:cubicBezTo>
                <a:cubicBezTo>
                  <a:pt x="7432423" y="670453"/>
                  <a:pt x="7424364" y="678513"/>
                  <a:pt x="7414423" y="678513"/>
                </a:cubicBezTo>
                <a:cubicBezTo>
                  <a:pt x="7404482" y="678513"/>
                  <a:pt x="7396423" y="670453"/>
                  <a:pt x="7396423" y="660513"/>
                </a:cubicBezTo>
                <a:cubicBezTo>
                  <a:pt x="7396423" y="650572"/>
                  <a:pt x="7404482" y="642513"/>
                  <a:pt x="7414423" y="642513"/>
                </a:cubicBezTo>
                <a:close/>
                <a:moveTo>
                  <a:pt x="7062207" y="642511"/>
                </a:moveTo>
                <a:cubicBezTo>
                  <a:pt x="7072148" y="642511"/>
                  <a:pt x="7080207" y="650570"/>
                  <a:pt x="7080207" y="660510"/>
                </a:cubicBezTo>
                <a:cubicBezTo>
                  <a:pt x="7080207" y="670451"/>
                  <a:pt x="7072148" y="678510"/>
                  <a:pt x="7062207" y="678510"/>
                </a:cubicBezTo>
                <a:cubicBezTo>
                  <a:pt x="7052266" y="678510"/>
                  <a:pt x="7044207" y="670451"/>
                  <a:pt x="7044207" y="660510"/>
                </a:cubicBezTo>
                <a:cubicBezTo>
                  <a:pt x="7044207" y="650570"/>
                  <a:pt x="7052266" y="642511"/>
                  <a:pt x="7062207" y="642511"/>
                </a:cubicBezTo>
                <a:close/>
                <a:moveTo>
                  <a:pt x="6709991" y="642508"/>
                </a:moveTo>
                <a:cubicBezTo>
                  <a:pt x="6719932" y="642508"/>
                  <a:pt x="6727991" y="650568"/>
                  <a:pt x="6727991" y="660508"/>
                </a:cubicBezTo>
                <a:cubicBezTo>
                  <a:pt x="6727991" y="670449"/>
                  <a:pt x="6719932" y="678508"/>
                  <a:pt x="6709991" y="678508"/>
                </a:cubicBezTo>
                <a:cubicBezTo>
                  <a:pt x="6700050" y="678508"/>
                  <a:pt x="6691991" y="670449"/>
                  <a:pt x="6691991" y="660508"/>
                </a:cubicBezTo>
                <a:cubicBezTo>
                  <a:pt x="6691991" y="650568"/>
                  <a:pt x="6700050" y="642508"/>
                  <a:pt x="6709991" y="642508"/>
                </a:cubicBezTo>
                <a:close/>
                <a:moveTo>
                  <a:pt x="6357775" y="642506"/>
                </a:moveTo>
                <a:cubicBezTo>
                  <a:pt x="6367716" y="642506"/>
                  <a:pt x="6375775" y="650565"/>
                  <a:pt x="6375775" y="660506"/>
                </a:cubicBezTo>
                <a:cubicBezTo>
                  <a:pt x="6375775" y="670447"/>
                  <a:pt x="6367716" y="678506"/>
                  <a:pt x="6357775" y="678506"/>
                </a:cubicBezTo>
                <a:cubicBezTo>
                  <a:pt x="6347834" y="678506"/>
                  <a:pt x="6339775" y="670447"/>
                  <a:pt x="6339775" y="660506"/>
                </a:cubicBezTo>
                <a:cubicBezTo>
                  <a:pt x="6339775" y="650565"/>
                  <a:pt x="6347834" y="642506"/>
                  <a:pt x="6357775" y="642506"/>
                </a:cubicBezTo>
                <a:close/>
                <a:moveTo>
                  <a:pt x="8471071" y="642504"/>
                </a:moveTo>
                <a:cubicBezTo>
                  <a:pt x="8481012" y="642504"/>
                  <a:pt x="8489071" y="650563"/>
                  <a:pt x="8489071" y="660504"/>
                </a:cubicBezTo>
                <a:cubicBezTo>
                  <a:pt x="8489071" y="670445"/>
                  <a:pt x="8481012" y="678504"/>
                  <a:pt x="8471071" y="678504"/>
                </a:cubicBezTo>
                <a:cubicBezTo>
                  <a:pt x="8461130" y="678504"/>
                  <a:pt x="8453071" y="670445"/>
                  <a:pt x="8453071" y="660504"/>
                </a:cubicBezTo>
                <a:cubicBezTo>
                  <a:pt x="8453071" y="650563"/>
                  <a:pt x="8461130" y="642504"/>
                  <a:pt x="8471071" y="642504"/>
                </a:cubicBezTo>
                <a:close/>
                <a:moveTo>
                  <a:pt x="8823287" y="642502"/>
                </a:moveTo>
                <a:cubicBezTo>
                  <a:pt x="8833228" y="642502"/>
                  <a:pt x="8841287" y="650561"/>
                  <a:pt x="8841287" y="660502"/>
                </a:cubicBezTo>
                <a:cubicBezTo>
                  <a:pt x="8841287" y="670443"/>
                  <a:pt x="8833228" y="678502"/>
                  <a:pt x="8823287" y="678502"/>
                </a:cubicBezTo>
                <a:cubicBezTo>
                  <a:pt x="8813346" y="678502"/>
                  <a:pt x="8805287" y="670443"/>
                  <a:pt x="8805287" y="660502"/>
                </a:cubicBezTo>
                <a:cubicBezTo>
                  <a:pt x="8805287" y="650561"/>
                  <a:pt x="8813346" y="642502"/>
                  <a:pt x="8823287" y="642502"/>
                </a:cubicBezTo>
                <a:close/>
                <a:moveTo>
                  <a:pt x="9175503" y="642500"/>
                </a:moveTo>
                <a:cubicBezTo>
                  <a:pt x="9185444" y="642500"/>
                  <a:pt x="9193503" y="650559"/>
                  <a:pt x="9193503" y="660500"/>
                </a:cubicBezTo>
                <a:cubicBezTo>
                  <a:pt x="9193503" y="670441"/>
                  <a:pt x="9185444" y="678500"/>
                  <a:pt x="9175503" y="678500"/>
                </a:cubicBezTo>
                <a:cubicBezTo>
                  <a:pt x="9165562" y="678500"/>
                  <a:pt x="9157503" y="670441"/>
                  <a:pt x="9157503" y="660500"/>
                </a:cubicBezTo>
                <a:cubicBezTo>
                  <a:pt x="9157503" y="650559"/>
                  <a:pt x="9165562" y="642500"/>
                  <a:pt x="9175503" y="642500"/>
                </a:cubicBezTo>
                <a:close/>
                <a:moveTo>
                  <a:pt x="11288799" y="642498"/>
                </a:moveTo>
                <a:cubicBezTo>
                  <a:pt x="11298740" y="642498"/>
                  <a:pt x="11306799" y="650557"/>
                  <a:pt x="11306799" y="660498"/>
                </a:cubicBezTo>
                <a:cubicBezTo>
                  <a:pt x="11306799" y="670439"/>
                  <a:pt x="11298740" y="678498"/>
                  <a:pt x="11288799" y="678498"/>
                </a:cubicBezTo>
                <a:cubicBezTo>
                  <a:pt x="11278858" y="678498"/>
                  <a:pt x="11270799" y="670439"/>
                  <a:pt x="11270799" y="660498"/>
                </a:cubicBezTo>
                <a:cubicBezTo>
                  <a:pt x="11270799" y="650557"/>
                  <a:pt x="11278858" y="642498"/>
                  <a:pt x="11288799" y="642498"/>
                </a:cubicBezTo>
                <a:close/>
                <a:moveTo>
                  <a:pt x="10936583" y="642496"/>
                </a:moveTo>
                <a:cubicBezTo>
                  <a:pt x="10946524" y="642496"/>
                  <a:pt x="10954583" y="650555"/>
                  <a:pt x="10954583" y="660496"/>
                </a:cubicBezTo>
                <a:cubicBezTo>
                  <a:pt x="10954583" y="670437"/>
                  <a:pt x="10946524" y="678496"/>
                  <a:pt x="10936583" y="678496"/>
                </a:cubicBezTo>
                <a:cubicBezTo>
                  <a:pt x="10926642" y="678496"/>
                  <a:pt x="10918583" y="670437"/>
                  <a:pt x="10918583" y="660496"/>
                </a:cubicBezTo>
                <a:cubicBezTo>
                  <a:pt x="10918583" y="650555"/>
                  <a:pt x="10926642" y="642496"/>
                  <a:pt x="10936583" y="642496"/>
                </a:cubicBezTo>
                <a:close/>
                <a:moveTo>
                  <a:pt x="10584367" y="642494"/>
                </a:moveTo>
                <a:cubicBezTo>
                  <a:pt x="10594308" y="642494"/>
                  <a:pt x="10602367" y="650553"/>
                  <a:pt x="10602367" y="660494"/>
                </a:cubicBezTo>
                <a:cubicBezTo>
                  <a:pt x="10602367" y="670435"/>
                  <a:pt x="10594308" y="678494"/>
                  <a:pt x="10584367" y="678494"/>
                </a:cubicBezTo>
                <a:cubicBezTo>
                  <a:pt x="10574426" y="678494"/>
                  <a:pt x="10566367" y="670435"/>
                  <a:pt x="10566367" y="660494"/>
                </a:cubicBezTo>
                <a:cubicBezTo>
                  <a:pt x="10566367" y="650553"/>
                  <a:pt x="10574426" y="642494"/>
                  <a:pt x="10584367" y="642494"/>
                </a:cubicBezTo>
                <a:close/>
                <a:moveTo>
                  <a:pt x="10232151" y="642492"/>
                </a:moveTo>
                <a:cubicBezTo>
                  <a:pt x="10242092" y="642492"/>
                  <a:pt x="10250151" y="650551"/>
                  <a:pt x="10250151" y="660492"/>
                </a:cubicBezTo>
                <a:cubicBezTo>
                  <a:pt x="10250151" y="670433"/>
                  <a:pt x="10242092" y="678492"/>
                  <a:pt x="10232151" y="678492"/>
                </a:cubicBezTo>
                <a:cubicBezTo>
                  <a:pt x="10222210" y="678492"/>
                  <a:pt x="10214151" y="670433"/>
                  <a:pt x="10214151" y="660492"/>
                </a:cubicBezTo>
                <a:cubicBezTo>
                  <a:pt x="10214151" y="650551"/>
                  <a:pt x="10222210" y="642492"/>
                  <a:pt x="10232151" y="642492"/>
                </a:cubicBezTo>
                <a:close/>
                <a:moveTo>
                  <a:pt x="9879935" y="642490"/>
                </a:moveTo>
                <a:cubicBezTo>
                  <a:pt x="9889876" y="642490"/>
                  <a:pt x="9897935" y="650549"/>
                  <a:pt x="9897935" y="660490"/>
                </a:cubicBezTo>
                <a:cubicBezTo>
                  <a:pt x="9897935" y="670431"/>
                  <a:pt x="9889876" y="678490"/>
                  <a:pt x="9879935" y="678490"/>
                </a:cubicBezTo>
                <a:cubicBezTo>
                  <a:pt x="9869994" y="678490"/>
                  <a:pt x="9861935" y="670431"/>
                  <a:pt x="9861935" y="660490"/>
                </a:cubicBezTo>
                <a:cubicBezTo>
                  <a:pt x="9861935" y="650549"/>
                  <a:pt x="9869994" y="642490"/>
                  <a:pt x="9879935" y="642490"/>
                </a:cubicBezTo>
                <a:close/>
                <a:moveTo>
                  <a:pt x="9527719" y="642488"/>
                </a:moveTo>
                <a:cubicBezTo>
                  <a:pt x="9537660" y="642488"/>
                  <a:pt x="9545719" y="650547"/>
                  <a:pt x="9545719" y="660488"/>
                </a:cubicBezTo>
                <a:cubicBezTo>
                  <a:pt x="9545719" y="670429"/>
                  <a:pt x="9537660" y="678488"/>
                  <a:pt x="9527719" y="678488"/>
                </a:cubicBezTo>
                <a:cubicBezTo>
                  <a:pt x="9517778" y="678488"/>
                  <a:pt x="9509719" y="670429"/>
                  <a:pt x="9509719" y="660488"/>
                </a:cubicBezTo>
                <a:cubicBezTo>
                  <a:pt x="9509719" y="650547"/>
                  <a:pt x="9517778" y="642488"/>
                  <a:pt x="9527719" y="642488"/>
                </a:cubicBezTo>
                <a:close/>
                <a:moveTo>
                  <a:pt x="11641015" y="642486"/>
                </a:moveTo>
                <a:cubicBezTo>
                  <a:pt x="11650956" y="642486"/>
                  <a:pt x="11659015" y="650545"/>
                  <a:pt x="11659015" y="660486"/>
                </a:cubicBezTo>
                <a:cubicBezTo>
                  <a:pt x="11659015" y="670427"/>
                  <a:pt x="11650956" y="678486"/>
                  <a:pt x="11641015" y="678486"/>
                </a:cubicBezTo>
                <a:cubicBezTo>
                  <a:pt x="11631074" y="678486"/>
                  <a:pt x="11623015" y="670427"/>
                  <a:pt x="11623015" y="660486"/>
                </a:cubicBezTo>
                <a:cubicBezTo>
                  <a:pt x="11623015" y="650545"/>
                  <a:pt x="11631074" y="642486"/>
                  <a:pt x="11641015" y="642486"/>
                </a:cubicBezTo>
                <a:close/>
                <a:moveTo>
                  <a:pt x="11993240" y="642484"/>
                </a:moveTo>
                <a:cubicBezTo>
                  <a:pt x="12003181" y="642484"/>
                  <a:pt x="12011240" y="650543"/>
                  <a:pt x="12011240" y="660484"/>
                </a:cubicBezTo>
                <a:cubicBezTo>
                  <a:pt x="12011240" y="670425"/>
                  <a:pt x="12003181" y="678484"/>
                  <a:pt x="11993240" y="678484"/>
                </a:cubicBezTo>
                <a:cubicBezTo>
                  <a:pt x="11983299" y="678484"/>
                  <a:pt x="11975240" y="670425"/>
                  <a:pt x="11975240" y="660484"/>
                </a:cubicBezTo>
                <a:cubicBezTo>
                  <a:pt x="11975240" y="650543"/>
                  <a:pt x="11983299" y="642484"/>
                  <a:pt x="11993240" y="642484"/>
                </a:cubicBezTo>
                <a:close/>
                <a:moveTo>
                  <a:pt x="1779084" y="321313"/>
                </a:moveTo>
                <a:cubicBezTo>
                  <a:pt x="1789024" y="321313"/>
                  <a:pt x="1797082" y="329372"/>
                  <a:pt x="1797082" y="339313"/>
                </a:cubicBezTo>
                <a:cubicBezTo>
                  <a:pt x="1797082" y="349254"/>
                  <a:pt x="1789024" y="357313"/>
                  <a:pt x="1779084" y="357313"/>
                </a:cubicBezTo>
                <a:cubicBezTo>
                  <a:pt x="1769142" y="357313"/>
                  <a:pt x="1761082" y="349254"/>
                  <a:pt x="1761082" y="339313"/>
                </a:cubicBezTo>
                <a:cubicBezTo>
                  <a:pt x="1761082" y="329372"/>
                  <a:pt x="1769142" y="321313"/>
                  <a:pt x="1779084" y="321313"/>
                </a:cubicBezTo>
                <a:close/>
                <a:moveTo>
                  <a:pt x="1426866" y="321311"/>
                </a:moveTo>
                <a:cubicBezTo>
                  <a:pt x="1436807" y="321311"/>
                  <a:pt x="1444866" y="329370"/>
                  <a:pt x="1444866" y="339311"/>
                </a:cubicBezTo>
                <a:cubicBezTo>
                  <a:pt x="1444866" y="349252"/>
                  <a:pt x="1436807" y="357311"/>
                  <a:pt x="1426866" y="357311"/>
                </a:cubicBezTo>
                <a:cubicBezTo>
                  <a:pt x="1416925" y="357311"/>
                  <a:pt x="1408866" y="349252"/>
                  <a:pt x="1408866" y="339311"/>
                </a:cubicBezTo>
                <a:cubicBezTo>
                  <a:pt x="1408866" y="329370"/>
                  <a:pt x="1416925" y="321311"/>
                  <a:pt x="1426866" y="321311"/>
                </a:cubicBezTo>
                <a:close/>
                <a:moveTo>
                  <a:pt x="1074650" y="321309"/>
                </a:moveTo>
                <a:cubicBezTo>
                  <a:pt x="1084591" y="321309"/>
                  <a:pt x="1092650" y="329368"/>
                  <a:pt x="1092650" y="339309"/>
                </a:cubicBezTo>
                <a:cubicBezTo>
                  <a:pt x="1092650" y="349250"/>
                  <a:pt x="1084591" y="357309"/>
                  <a:pt x="1074650" y="357309"/>
                </a:cubicBezTo>
                <a:cubicBezTo>
                  <a:pt x="1064709" y="357309"/>
                  <a:pt x="1056650" y="349250"/>
                  <a:pt x="1056650" y="339309"/>
                </a:cubicBezTo>
                <a:cubicBezTo>
                  <a:pt x="1056650" y="329368"/>
                  <a:pt x="1064709" y="321309"/>
                  <a:pt x="1074650" y="321309"/>
                </a:cubicBezTo>
                <a:close/>
                <a:moveTo>
                  <a:pt x="722433" y="321307"/>
                </a:moveTo>
                <a:cubicBezTo>
                  <a:pt x="732374" y="321307"/>
                  <a:pt x="740433" y="329366"/>
                  <a:pt x="740433" y="339307"/>
                </a:cubicBezTo>
                <a:cubicBezTo>
                  <a:pt x="740433" y="349248"/>
                  <a:pt x="732374" y="357307"/>
                  <a:pt x="722433" y="357307"/>
                </a:cubicBezTo>
                <a:cubicBezTo>
                  <a:pt x="712493" y="357307"/>
                  <a:pt x="704434" y="349248"/>
                  <a:pt x="704434" y="339307"/>
                </a:cubicBezTo>
                <a:cubicBezTo>
                  <a:pt x="704434" y="329366"/>
                  <a:pt x="712493" y="321307"/>
                  <a:pt x="722433" y="321307"/>
                </a:cubicBezTo>
                <a:close/>
                <a:moveTo>
                  <a:pt x="370217" y="321305"/>
                </a:moveTo>
                <a:cubicBezTo>
                  <a:pt x="380158" y="321305"/>
                  <a:pt x="388217" y="329364"/>
                  <a:pt x="388217" y="339305"/>
                </a:cubicBezTo>
                <a:cubicBezTo>
                  <a:pt x="388217" y="349246"/>
                  <a:pt x="380158" y="357305"/>
                  <a:pt x="370217" y="357305"/>
                </a:cubicBezTo>
                <a:cubicBezTo>
                  <a:pt x="360276" y="357305"/>
                  <a:pt x="352217" y="349246"/>
                  <a:pt x="352217" y="339305"/>
                </a:cubicBezTo>
                <a:cubicBezTo>
                  <a:pt x="352217" y="329364"/>
                  <a:pt x="360276" y="321305"/>
                  <a:pt x="370217" y="321305"/>
                </a:cubicBezTo>
                <a:close/>
                <a:moveTo>
                  <a:pt x="18000" y="321303"/>
                </a:moveTo>
                <a:cubicBezTo>
                  <a:pt x="27941" y="321303"/>
                  <a:pt x="36000" y="329362"/>
                  <a:pt x="36000" y="339303"/>
                </a:cubicBezTo>
                <a:cubicBezTo>
                  <a:pt x="36000" y="349244"/>
                  <a:pt x="27941" y="357303"/>
                  <a:pt x="18000" y="357303"/>
                </a:cubicBezTo>
                <a:cubicBezTo>
                  <a:pt x="8059" y="357303"/>
                  <a:pt x="0" y="349244"/>
                  <a:pt x="0" y="339303"/>
                </a:cubicBezTo>
                <a:cubicBezTo>
                  <a:pt x="0" y="329362"/>
                  <a:pt x="8059" y="321303"/>
                  <a:pt x="18000" y="321303"/>
                </a:cubicBezTo>
                <a:close/>
                <a:moveTo>
                  <a:pt x="2131302" y="321301"/>
                </a:moveTo>
                <a:cubicBezTo>
                  <a:pt x="2141243" y="321301"/>
                  <a:pt x="2149302" y="329360"/>
                  <a:pt x="2149302" y="339300"/>
                </a:cubicBezTo>
                <a:cubicBezTo>
                  <a:pt x="2149302" y="349242"/>
                  <a:pt x="2141243" y="357301"/>
                  <a:pt x="2131302" y="357301"/>
                </a:cubicBezTo>
                <a:cubicBezTo>
                  <a:pt x="2121364" y="357301"/>
                  <a:pt x="2113305" y="349242"/>
                  <a:pt x="2113305" y="339300"/>
                </a:cubicBezTo>
                <a:cubicBezTo>
                  <a:pt x="2113305" y="329360"/>
                  <a:pt x="2121364" y="321301"/>
                  <a:pt x="2131302" y="321301"/>
                </a:cubicBezTo>
                <a:close/>
                <a:moveTo>
                  <a:pt x="2483513" y="321298"/>
                </a:moveTo>
                <a:cubicBezTo>
                  <a:pt x="2493451" y="321298"/>
                  <a:pt x="2501512" y="329357"/>
                  <a:pt x="2501512" y="339298"/>
                </a:cubicBezTo>
                <a:cubicBezTo>
                  <a:pt x="2501512" y="349239"/>
                  <a:pt x="2493451" y="357298"/>
                  <a:pt x="2483513" y="357298"/>
                </a:cubicBezTo>
                <a:cubicBezTo>
                  <a:pt x="2473570" y="357298"/>
                  <a:pt x="2465508" y="349239"/>
                  <a:pt x="2465508" y="339298"/>
                </a:cubicBezTo>
                <a:cubicBezTo>
                  <a:pt x="2465508" y="329357"/>
                  <a:pt x="2473570" y="321298"/>
                  <a:pt x="2483513" y="321298"/>
                </a:cubicBezTo>
                <a:close/>
                <a:moveTo>
                  <a:pt x="2835721" y="321296"/>
                </a:moveTo>
                <a:cubicBezTo>
                  <a:pt x="2845663" y="321296"/>
                  <a:pt x="2853722" y="329355"/>
                  <a:pt x="2853722" y="339296"/>
                </a:cubicBezTo>
                <a:cubicBezTo>
                  <a:pt x="2853722" y="349237"/>
                  <a:pt x="2845663" y="357296"/>
                  <a:pt x="2835721" y="357296"/>
                </a:cubicBezTo>
                <a:cubicBezTo>
                  <a:pt x="2825781" y="357296"/>
                  <a:pt x="2817721" y="349237"/>
                  <a:pt x="2817721" y="339296"/>
                </a:cubicBezTo>
                <a:cubicBezTo>
                  <a:pt x="2817721" y="329355"/>
                  <a:pt x="2825781" y="321296"/>
                  <a:pt x="2835721" y="321296"/>
                </a:cubicBezTo>
                <a:close/>
                <a:moveTo>
                  <a:pt x="4948952" y="321294"/>
                </a:moveTo>
                <a:cubicBezTo>
                  <a:pt x="4958891" y="321294"/>
                  <a:pt x="4966947" y="329353"/>
                  <a:pt x="4966947" y="339294"/>
                </a:cubicBezTo>
                <a:cubicBezTo>
                  <a:pt x="4966947" y="349235"/>
                  <a:pt x="4958891" y="357294"/>
                  <a:pt x="4948952" y="357294"/>
                </a:cubicBezTo>
                <a:cubicBezTo>
                  <a:pt x="4939014" y="357294"/>
                  <a:pt x="4930957" y="349235"/>
                  <a:pt x="4930957" y="339294"/>
                </a:cubicBezTo>
                <a:cubicBezTo>
                  <a:pt x="4930957" y="329353"/>
                  <a:pt x="4939014" y="321294"/>
                  <a:pt x="4948952" y="321294"/>
                </a:cubicBezTo>
                <a:close/>
                <a:moveTo>
                  <a:pt x="4596735" y="321292"/>
                </a:moveTo>
                <a:cubicBezTo>
                  <a:pt x="4606676" y="321292"/>
                  <a:pt x="4614734" y="329351"/>
                  <a:pt x="4614734" y="339292"/>
                </a:cubicBezTo>
                <a:cubicBezTo>
                  <a:pt x="4614734" y="349233"/>
                  <a:pt x="4606676" y="357292"/>
                  <a:pt x="4596735" y="357292"/>
                </a:cubicBezTo>
                <a:cubicBezTo>
                  <a:pt x="4586791" y="357292"/>
                  <a:pt x="4578730" y="349233"/>
                  <a:pt x="4578730" y="339292"/>
                </a:cubicBezTo>
                <a:cubicBezTo>
                  <a:pt x="4578730" y="329351"/>
                  <a:pt x="4586791" y="321292"/>
                  <a:pt x="4596735" y="321292"/>
                </a:cubicBezTo>
                <a:close/>
                <a:moveTo>
                  <a:pt x="4244509" y="321290"/>
                </a:moveTo>
                <a:cubicBezTo>
                  <a:pt x="4254451" y="321290"/>
                  <a:pt x="4262511" y="329349"/>
                  <a:pt x="4262511" y="339290"/>
                </a:cubicBezTo>
                <a:cubicBezTo>
                  <a:pt x="4262511" y="349231"/>
                  <a:pt x="4254451" y="357290"/>
                  <a:pt x="4244509" y="357290"/>
                </a:cubicBezTo>
                <a:cubicBezTo>
                  <a:pt x="4234567" y="357290"/>
                  <a:pt x="4226507" y="349231"/>
                  <a:pt x="4226507" y="339290"/>
                </a:cubicBezTo>
                <a:cubicBezTo>
                  <a:pt x="4226507" y="329349"/>
                  <a:pt x="4234567" y="321290"/>
                  <a:pt x="4244509" y="321290"/>
                </a:cubicBezTo>
                <a:close/>
                <a:moveTo>
                  <a:pt x="3892356" y="321288"/>
                </a:moveTo>
                <a:cubicBezTo>
                  <a:pt x="3902298" y="321288"/>
                  <a:pt x="3910357" y="329347"/>
                  <a:pt x="3910357" y="339288"/>
                </a:cubicBezTo>
                <a:cubicBezTo>
                  <a:pt x="3910357" y="349229"/>
                  <a:pt x="3902298" y="357288"/>
                  <a:pt x="3892356" y="357288"/>
                </a:cubicBezTo>
                <a:cubicBezTo>
                  <a:pt x="3882414" y="357288"/>
                  <a:pt x="3874355" y="349229"/>
                  <a:pt x="3874355" y="339288"/>
                </a:cubicBezTo>
                <a:cubicBezTo>
                  <a:pt x="3874355" y="329347"/>
                  <a:pt x="3882414" y="321288"/>
                  <a:pt x="3892356" y="321288"/>
                </a:cubicBezTo>
                <a:close/>
                <a:moveTo>
                  <a:pt x="3540108" y="321286"/>
                </a:moveTo>
                <a:cubicBezTo>
                  <a:pt x="3550047" y="321286"/>
                  <a:pt x="3558105" y="329345"/>
                  <a:pt x="3558105" y="339286"/>
                </a:cubicBezTo>
                <a:cubicBezTo>
                  <a:pt x="3558105" y="349227"/>
                  <a:pt x="3550047" y="357286"/>
                  <a:pt x="3540108" y="357286"/>
                </a:cubicBezTo>
                <a:cubicBezTo>
                  <a:pt x="3530169" y="357286"/>
                  <a:pt x="3522110" y="349227"/>
                  <a:pt x="3522110" y="339286"/>
                </a:cubicBezTo>
                <a:cubicBezTo>
                  <a:pt x="3522110" y="329345"/>
                  <a:pt x="3530169" y="321286"/>
                  <a:pt x="3540108" y="321286"/>
                </a:cubicBezTo>
                <a:close/>
                <a:moveTo>
                  <a:pt x="3187939" y="321284"/>
                </a:moveTo>
                <a:cubicBezTo>
                  <a:pt x="3197879" y="321284"/>
                  <a:pt x="3205936" y="329343"/>
                  <a:pt x="3205936" y="339284"/>
                </a:cubicBezTo>
                <a:cubicBezTo>
                  <a:pt x="3205936" y="349225"/>
                  <a:pt x="3197879" y="357284"/>
                  <a:pt x="3187939" y="357284"/>
                </a:cubicBezTo>
                <a:cubicBezTo>
                  <a:pt x="3177999" y="357284"/>
                  <a:pt x="3169940" y="349225"/>
                  <a:pt x="3169940" y="339284"/>
                </a:cubicBezTo>
                <a:cubicBezTo>
                  <a:pt x="3169940" y="329343"/>
                  <a:pt x="3177999" y="321284"/>
                  <a:pt x="3187939" y="321284"/>
                </a:cubicBezTo>
                <a:close/>
                <a:moveTo>
                  <a:pt x="5301158" y="321281"/>
                </a:moveTo>
                <a:cubicBezTo>
                  <a:pt x="5311103" y="321281"/>
                  <a:pt x="5319160" y="329340"/>
                  <a:pt x="5319160" y="339281"/>
                </a:cubicBezTo>
                <a:cubicBezTo>
                  <a:pt x="5319160" y="349222"/>
                  <a:pt x="5311103" y="357281"/>
                  <a:pt x="5301158" y="357281"/>
                </a:cubicBezTo>
                <a:cubicBezTo>
                  <a:pt x="5291218" y="357281"/>
                  <a:pt x="5283156" y="349222"/>
                  <a:pt x="5283156" y="339281"/>
                </a:cubicBezTo>
                <a:cubicBezTo>
                  <a:pt x="5283156" y="329340"/>
                  <a:pt x="5291218" y="321281"/>
                  <a:pt x="5301158" y="321281"/>
                </a:cubicBezTo>
                <a:close/>
                <a:moveTo>
                  <a:pt x="5653360" y="321279"/>
                </a:moveTo>
                <a:cubicBezTo>
                  <a:pt x="5663300" y="321279"/>
                  <a:pt x="5671359" y="329338"/>
                  <a:pt x="5671359" y="339279"/>
                </a:cubicBezTo>
                <a:cubicBezTo>
                  <a:pt x="5671359" y="349220"/>
                  <a:pt x="5663300" y="357279"/>
                  <a:pt x="5653360" y="357279"/>
                </a:cubicBezTo>
                <a:cubicBezTo>
                  <a:pt x="5643419" y="357279"/>
                  <a:pt x="5635361" y="349220"/>
                  <a:pt x="5635361" y="339279"/>
                </a:cubicBezTo>
                <a:cubicBezTo>
                  <a:pt x="5635361" y="329338"/>
                  <a:pt x="5643419" y="321279"/>
                  <a:pt x="5653360" y="321279"/>
                </a:cubicBezTo>
                <a:close/>
                <a:moveTo>
                  <a:pt x="6005562" y="321277"/>
                </a:moveTo>
                <a:cubicBezTo>
                  <a:pt x="6015500" y="321277"/>
                  <a:pt x="6023559" y="329336"/>
                  <a:pt x="6023559" y="339277"/>
                </a:cubicBezTo>
                <a:cubicBezTo>
                  <a:pt x="6023559" y="349218"/>
                  <a:pt x="6015500" y="357277"/>
                  <a:pt x="6005562" y="357277"/>
                </a:cubicBezTo>
                <a:cubicBezTo>
                  <a:pt x="5995620" y="357277"/>
                  <a:pt x="5987561" y="349218"/>
                  <a:pt x="5987561" y="339277"/>
                </a:cubicBezTo>
                <a:cubicBezTo>
                  <a:pt x="5987561" y="329336"/>
                  <a:pt x="5995620" y="321277"/>
                  <a:pt x="6005562" y="321277"/>
                </a:cubicBezTo>
                <a:close/>
                <a:moveTo>
                  <a:pt x="8118855" y="321275"/>
                </a:moveTo>
                <a:cubicBezTo>
                  <a:pt x="8128796" y="321275"/>
                  <a:pt x="8136855" y="329334"/>
                  <a:pt x="8136855" y="339275"/>
                </a:cubicBezTo>
                <a:cubicBezTo>
                  <a:pt x="8136855" y="349216"/>
                  <a:pt x="8128796" y="357275"/>
                  <a:pt x="8118855" y="357275"/>
                </a:cubicBezTo>
                <a:cubicBezTo>
                  <a:pt x="8108914" y="357275"/>
                  <a:pt x="8100855" y="349216"/>
                  <a:pt x="8100855" y="339275"/>
                </a:cubicBezTo>
                <a:cubicBezTo>
                  <a:pt x="8100855" y="329334"/>
                  <a:pt x="8108914" y="321275"/>
                  <a:pt x="8118855" y="321275"/>
                </a:cubicBezTo>
                <a:close/>
                <a:moveTo>
                  <a:pt x="7766639" y="321273"/>
                </a:moveTo>
                <a:cubicBezTo>
                  <a:pt x="7776580" y="321273"/>
                  <a:pt x="7784639" y="329332"/>
                  <a:pt x="7784639" y="339273"/>
                </a:cubicBezTo>
                <a:cubicBezTo>
                  <a:pt x="7784639" y="349214"/>
                  <a:pt x="7776580" y="357273"/>
                  <a:pt x="7766639" y="357273"/>
                </a:cubicBezTo>
                <a:cubicBezTo>
                  <a:pt x="7756698" y="357273"/>
                  <a:pt x="7748639" y="349214"/>
                  <a:pt x="7748639" y="339273"/>
                </a:cubicBezTo>
                <a:cubicBezTo>
                  <a:pt x="7748639" y="329332"/>
                  <a:pt x="7756698" y="321273"/>
                  <a:pt x="7766639" y="321273"/>
                </a:cubicBezTo>
                <a:close/>
                <a:moveTo>
                  <a:pt x="7414423" y="321271"/>
                </a:moveTo>
                <a:cubicBezTo>
                  <a:pt x="7424364" y="321271"/>
                  <a:pt x="7432423" y="329330"/>
                  <a:pt x="7432423" y="339271"/>
                </a:cubicBezTo>
                <a:cubicBezTo>
                  <a:pt x="7432423" y="349212"/>
                  <a:pt x="7424364" y="357271"/>
                  <a:pt x="7414423" y="357271"/>
                </a:cubicBezTo>
                <a:cubicBezTo>
                  <a:pt x="7404482" y="357271"/>
                  <a:pt x="7396423" y="349212"/>
                  <a:pt x="7396423" y="339271"/>
                </a:cubicBezTo>
                <a:cubicBezTo>
                  <a:pt x="7396423" y="329330"/>
                  <a:pt x="7404482" y="321271"/>
                  <a:pt x="7414423" y="321271"/>
                </a:cubicBezTo>
                <a:close/>
                <a:moveTo>
                  <a:pt x="7062207" y="321269"/>
                </a:moveTo>
                <a:cubicBezTo>
                  <a:pt x="7072148" y="321269"/>
                  <a:pt x="7080207" y="329328"/>
                  <a:pt x="7080207" y="339269"/>
                </a:cubicBezTo>
                <a:cubicBezTo>
                  <a:pt x="7080207" y="349210"/>
                  <a:pt x="7072148" y="357269"/>
                  <a:pt x="7062207" y="357269"/>
                </a:cubicBezTo>
                <a:cubicBezTo>
                  <a:pt x="7052266" y="357269"/>
                  <a:pt x="7044207" y="349210"/>
                  <a:pt x="7044207" y="339269"/>
                </a:cubicBezTo>
                <a:cubicBezTo>
                  <a:pt x="7044207" y="329328"/>
                  <a:pt x="7052266" y="321269"/>
                  <a:pt x="7062207" y="321269"/>
                </a:cubicBezTo>
                <a:close/>
                <a:moveTo>
                  <a:pt x="6709991" y="321267"/>
                </a:moveTo>
                <a:cubicBezTo>
                  <a:pt x="6719932" y="321267"/>
                  <a:pt x="6727991" y="329326"/>
                  <a:pt x="6727991" y="339267"/>
                </a:cubicBezTo>
                <a:cubicBezTo>
                  <a:pt x="6727991" y="349208"/>
                  <a:pt x="6719932" y="357267"/>
                  <a:pt x="6709991" y="357267"/>
                </a:cubicBezTo>
                <a:cubicBezTo>
                  <a:pt x="6700050" y="357267"/>
                  <a:pt x="6691991" y="349208"/>
                  <a:pt x="6691991" y="339267"/>
                </a:cubicBezTo>
                <a:cubicBezTo>
                  <a:pt x="6691991" y="329326"/>
                  <a:pt x="6700050" y="321267"/>
                  <a:pt x="6709991" y="321267"/>
                </a:cubicBezTo>
                <a:close/>
                <a:moveTo>
                  <a:pt x="6357775" y="321264"/>
                </a:moveTo>
                <a:cubicBezTo>
                  <a:pt x="6367716" y="321264"/>
                  <a:pt x="6375775" y="329323"/>
                  <a:pt x="6375775" y="339264"/>
                </a:cubicBezTo>
                <a:cubicBezTo>
                  <a:pt x="6375775" y="349205"/>
                  <a:pt x="6367716" y="357265"/>
                  <a:pt x="6357775" y="357265"/>
                </a:cubicBezTo>
                <a:cubicBezTo>
                  <a:pt x="6347834" y="357265"/>
                  <a:pt x="6339775" y="349205"/>
                  <a:pt x="6339775" y="339264"/>
                </a:cubicBezTo>
                <a:cubicBezTo>
                  <a:pt x="6339775" y="329323"/>
                  <a:pt x="6347834" y="321264"/>
                  <a:pt x="6357775" y="321264"/>
                </a:cubicBezTo>
                <a:close/>
                <a:moveTo>
                  <a:pt x="8471071" y="321262"/>
                </a:moveTo>
                <a:cubicBezTo>
                  <a:pt x="8481012" y="321262"/>
                  <a:pt x="8489071" y="329321"/>
                  <a:pt x="8489071" y="339262"/>
                </a:cubicBezTo>
                <a:cubicBezTo>
                  <a:pt x="8489071" y="349203"/>
                  <a:pt x="8481012" y="357262"/>
                  <a:pt x="8471071" y="357262"/>
                </a:cubicBezTo>
                <a:cubicBezTo>
                  <a:pt x="8461130" y="357262"/>
                  <a:pt x="8453071" y="349203"/>
                  <a:pt x="8453071" y="339262"/>
                </a:cubicBezTo>
                <a:cubicBezTo>
                  <a:pt x="8453071" y="329321"/>
                  <a:pt x="8461130" y="321262"/>
                  <a:pt x="8471071" y="321262"/>
                </a:cubicBezTo>
                <a:close/>
                <a:moveTo>
                  <a:pt x="8823287" y="321260"/>
                </a:moveTo>
                <a:cubicBezTo>
                  <a:pt x="8833228" y="321260"/>
                  <a:pt x="8841287" y="329319"/>
                  <a:pt x="8841287" y="339260"/>
                </a:cubicBezTo>
                <a:cubicBezTo>
                  <a:pt x="8841287" y="349201"/>
                  <a:pt x="8833228" y="357260"/>
                  <a:pt x="8823287" y="357260"/>
                </a:cubicBezTo>
                <a:cubicBezTo>
                  <a:pt x="8813346" y="357260"/>
                  <a:pt x="8805287" y="349201"/>
                  <a:pt x="8805287" y="339260"/>
                </a:cubicBezTo>
                <a:cubicBezTo>
                  <a:pt x="8805287" y="329319"/>
                  <a:pt x="8813346" y="321260"/>
                  <a:pt x="8823287" y="321260"/>
                </a:cubicBezTo>
                <a:close/>
                <a:moveTo>
                  <a:pt x="9175503" y="321258"/>
                </a:moveTo>
                <a:cubicBezTo>
                  <a:pt x="9185444" y="321258"/>
                  <a:pt x="9193503" y="329317"/>
                  <a:pt x="9193503" y="339258"/>
                </a:cubicBezTo>
                <a:cubicBezTo>
                  <a:pt x="9193503" y="349199"/>
                  <a:pt x="9185444" y="357258"/>
                  <a:pt x="9175503" y="357258"/>
                </a:cubicBezTo>
                <a:cubicBezTo>
                  <a:pt x="9165562" y="357258"/>
                  <a:pt x="9157503" y="349199"/>
                  <a:pt x="9157503" y="339258"/>
                </a:cubicBezTo>
                <a:cubicBezTo>
                  <a:pt x="9157503" y="329317"/>
                  <a:pt x="9165562" y="321258"/>
                  <a:pt x="9175503" y="321258"/>
                </a:cubicBezTo>
                <a:close/>
                <a:moveTo>
                  <a:pt x="11288799" y="321256"/>
                </a:moveTo>
                <a:cubicBezTo>
                  <a:pt x="11298740" y="321256"/>
                  <a:pt x="11306799" y="329315"/>
                  <a:pt x="11306799" y="339256"/>
                </a:cubicBezTo>
                <a:cubicBezTo>
                  <a:pt x="11306799" y="349197"/>
                  <a:pt x="11298740" y="357256"/>
                  <a:pt x="11288799" y="357256"/>
                </a:cubicBezTo>
                <a:cubicBezTo>
                  <a:pt x="11278858" y="357256"/>
                  <a:pt x="11270799" y="349197"/>
                  <a:pt x="11270799" y="339256"/>
                </a:cubicBezTo>
                <a:cubicBezTo>
                  <a:pt x="11270799" y="329315"/>
                  <a:pt x="11278858" y="321256"/>
                  <a:pt x="11288799" y="321256"/>
                </a:cubicBezTo>
                <a:close/>
                <a:moveTo>
                  <a:pt x="10936583" y="321254"/>
                </a:moveTo>
                <a:cubicBezTo>
                  <a:pt x="10946524" y="321254"/>
                  <a:pt x="10954583" y="329313"/>
                  <a:pt x="10954583" y="339254"/>
                </a:cubicBezTo>
                <a:cubicBezTo>
                  <a:pt x="10954583" y="349195"/>
                  <a:pt x="10946524" y="357254"/>
                  <a:pt x="10936583" y="357254"/>
                </a:cubicBezTo>
                <a:cubicBezTo>
                  <a:pt x="10926642" y="357254"/>
                  <a:pt x="10918583" y="349195"/>
                  <a:pt x="10918583" y="339254"/>
                </a:cubicBezTo>
                <a:cubicBezTo>
                  <a:pt x="10918583" y="329313"/>
                  <a:pt x="10926642" y="321254"/>
                  <a:pt x="10936583" y="321254"/>
                </a:cubicBezTo>
                <a:close/>
                <a:moveTo>
                  <a:pt x="10584367" y="321252"/>
                </a:moveTo>
                <a:cubicBezTo>
                  <a:pt x="10594308" y="321252"/>
                  <a:pt x="10602367" y="329311"/>
                  <a:pt x="10602367" y="339252"/>
                </a:cubicBezTo>
                <a:cubicBezTo>
                  <a:pt x="10602367" y="349193"/>
                  <a:pt x="10594308" y="357252"/>
                  <a:pt x="10584367" y="357252"/>
                </a:cubicBezTo>
                <a:cubicBezTo>
                  <a:pt x="10574426" y="357252"/>
                  <a:pt x="10566367" y="349193"/>
                  <a:pt x="10566367" y="339252"/>
                </a:cubicBezTo>
                <a:cubicBezTo>
                  <a:pt x="10566367" y="329311"/>
                  <a:pt x="10574426" y="321252"/>
                  <a:pt x="10584367" y="321252"/>
                </a:cubicBezTo>
                <a:close/>
                <a:moveTo>
                  <a:pt x="10232151" y="321250"/>
                </a:moveTo>
                <a:cubicBezTo>
                  <a:pt x="10242092" y="321250"/>
                  <a:pt x="10250151" y="329309"/>
                  <a:pt x="10250151" y="339250"/>
                </a:cubicBezTo>
                <a:cubicBezTo>
                  <a:pt x="10250151" y="349191"/>
                  <a:pt x="10242092" y="357250"/>
                  <a:pt x="10232151" y="357250"/>
                </a:cubicBezTo>
                <a:cubicBezTo>
                  <a:pt x="10222210" y="357250"/>
                  <a:pt x="10214151" y="349191"/>
                  <a:pt x="10214151" y="339250"/>
                </a:cubicBezTo>
                <a:cubicBezTo>
                  <a:pt x="10214151" y="329309"/>
                  <a:pt x="10222210" y="321250"/>
                  <a:pt x="10232151" y="321250"/>
                </a:cubicBezTo>
                <a:close/>
                <a:moveTo>
                  <a:pt x="9879935" y="321247"/>
                </a:moveTo>
                <a:cubicBezTo>
                  <a:pt x="9889876" y="321247"/>
                  <a:pt x="9897935" y="329306"/>
                  <a:pt x="9897935" y="339247"/>
                </a:cubicBezTo>
                <a:cubicBezTo>
                  <a:pt x="9897935" y="349189"/>
                  <a:pt x="9889876" y="357248"/>
                  <a:pt x="9879935" y="357248"/>
                </a:cubicBezTo>
                <a:cubicBezTo>
                  <a:pt x="9869994" y="357248"/>
                  <a:pt x="9861935" y="349189"/>
                  <a:pt x="9861935" y="339247"/>
                </a:cubicBezTo>
                <a:cubicBezTo>
                  <a:pt x="9861935" y="329306"/>
                  <a:pt x="9869994" y="321247"/>
                  <a:pt x="9879935" y="321247"/>
                </a:cubicBezTo>
                <a:close/>
                <a:moveTo>
                  <a:pt x="9527719" y="321245"/>
                </a:moveTo>
                <a:cubicBezTo>
                  <a:pt x="9537660" y="321245"/>
                  <a:pt x="9545719" y="329304"/>
                  <a:pt x="9545719" y="339245"/>
                </a:cubicBezTo>
                <a:cubicBezTo>
                  <a:pt x="9545719" y="349186"/>
                  <a:pt x="9537660" y="357245"/>
                  <a:pt x="9527719" y="357245"/>
                </a:cubicBezTo>
                <a:cubicBezTo>
                  <a:pt x="9517778" y="357245"/>
                  <a:pt x="9509719" y="349186"/>
                  <a:pt x="9509719" y="339245"/>
                </a:cubicBezTo>
                <a:cubicBezTo>
                  <a:pt x="9509719" y="329304"/>
                  <a:pt x="9517778" y="321245"/>
                  <a:pt x="9527719" y="321245"/>
                </a:cubicBezTo>
                <a:close/>
                <a:moveTo>
                  <a:pt x="11641015" y="321243"/>
                </a:moveTo>
                <a:cubicBezTo>
                  <a:pt x="11650956" y="321243"/>
                  <a:pt x="11659015" y="329302"/>
                  <a:pt x="11659015" y="339243"/>
                </a:cubicBezTo>
                <a:cubicBezTo>
                  <a:pt x="11659015" y="349184"/>
                  <a:pt x="11650956" y="357243"/>
                  <a:pt x="11641015" y="357243"/>
                </a:cubicBezTo>
                <a:cubicBezTo>
                  <a:pt x="11631074" y="357243"/>
                  <a:pt x="11623015" y="349184"/>
                  <a:pt x="11623015" y="339243"/>
                </a:cubicBezTo>
                <a:cubicBezTo>
                  <a:pt x="11623015" y="329302"/>
                  <a:pt x="11631074" y="321243"/>
                  <a:pt x="11641015" y="321243"/>
                </a:cubicBezTo>
                <a:close/>
                <a:moveTo>
                  <a:pt x="11993240" y="321241"/>
                </a:moveTo>
                <a:cubicBezTo>
                  <a:pt x="12003181" y="321241"/>
                  <a:pt x="12011240" y="329300"/>
                  <a:pt x="12011240" y="339241"/>
                </a:cubicBezTo>
                <a:cubicBezTo>
                  <a:pt x="12011240" y="349182"/>
                  <a:pt x="12003181" y="357241"/>
                  <a:pt x="11993240" y="357241"/>
                </a:cubicBezTo>
                <a:cubicBezTo>
                  <a:pt x="11983299" y="357241"/>
                  <a:pt x="11975240" y="349182"/>
                  <a:pt x="11975240" y="339241"/>
                </a:cubicBezTo>
                <a:cubicBezTo>
                  <a:pt x="11975240" y="329300"/>
                  <a:pt x="11983299" y="321241"/>
                  <a:pt x="11993240" y="321241"/>
                </a:cubicBezTo>
                <a:close/>
                <a:moveTo>
                  <a:pt x="11993240" y="75"/>
                </a:moveTo>
                <a:cubicBezTo>
                  <a:pt x="12003181" y="75"/>
                  <a:pt x="12011240" y="8134"/>
                  <a:pt x="12011240" y="18075"/>
                </a:cubicBezTo>
                <a:cubicBezTo>
                  <a:pt x="12011240" y="28016"/>
                  <a:pt x="12003181" y="36075"/>
                  <a:pt x="11993240" y="36075"/>
                </a:cubicBezTo>
                <a:cubicBezTo>
                  <a:pt x="11983299" y="36075"/>
                  <a:pt x="11975240" y="28016"/>
                  <a:pt x="11975240" y="18075"/>
                </a:cubicBezTo>
                <a:cubicBezTo>
                  <a:pt x="11975240" y="8134"/>
                  <a:pt x="11983299" y="75"/>
                  <a:pt x="11993240" y="75"/>
                </a:cubicBezTo>
                <a:close/>
                <a:moveTo>
                  <a:pt x="1779083" y="74"/>
                </a:moveTo>
                <a:cubicBezTo>
                  <a:pt x="1789024" y="74"/>
                  <a:pt x="1797082" y="8133"/>
                  <a:pt x="1797082" y="18074"/>
                </a:cubicBezTo>
                <a:cubicBezTo>
                  <a:pt x="1797082" y="28015"/>
                  <a:pt x="1789024" y="36074"/>
                  <a:pt x="1779083" y="36074"/>
                </a:cubicBezTo>
                <a:cubicBezTo>
                  <a:pt x="1769141" y="36074"/>
                  <a:pt x="1761082" y="28015"/>
                  <a:pt x="1761082" y="18074"/>
                </a:cubicBezTo>
                <a:cubicBezTo>
                  <a:pt x="1761082" y="8133"/>
                  <a:pt x="1769141" y="74"/>
                  <a:pt x="1779083" y="74"/>
                </a:cubicBezTo>
                <a:close/>
                <a:moveTo>
                  <a:pt x="1426866" y="71"/>
                </a:moveTo>
                <a:cubicBezTo>
                  <a:pt x="1436807" y="71"/>
                  <a:pt x="1444866" y="8130"/>
                  <a:pt x="1444866" y="18071"/>
                </a:cubicBezTo>
                <a:cubicBezTo>
                  <a:pt x="1444866" y="28012"/>
                  <a:pt x="1436807" y="36071"/>
                  <a:pt x="1426866" y="36071"/>
                </a:cubicBezTo>
                <a:cubicBezTo>
                  <a:pt x="1416925" y="36071"/>
                  <a:pt x="1408866" y="28012"/>
                  <a:pt x="1408866" y="18071"/>
                </a:cubicBezTo>
                <a:cubicBezTo>
                  <a:pt x="1408866" y="8130"/>
                  <a:pt x="1416925" y="71"/>
                  <a:pt x="1426866" y="71"/>
                </a:cubicBezTo>
                <a:close/>
                <a:moveTo>
                  <a:pt x="1074650" y="69"/>
                </a:moveTo>
                <a:cubicBezTo>
                  <a:pt x="1084590" y="69"/>
                  <a:pt x="1092649" y="8128"/>
                  <a:pt x="1092649" y="18069"/>
                </a:cubicBezTo>
                <a:cubicBezTo>
                  <a:pt x="1092649" y="28010"/>
                  <a:pt x="1084590" y="36069"/>
                  <a:pt x="1074650" y="36069"/>
                </a:cubicBezTo>
                <a:cubicBezTo>
                  <a:pt x="1064709" y="36069"/>
                  <a:pt x="1056650" y="28010"/>
                  <a:pt x="1056650" y="18069"/>
                </a:cubicBezTo>
                <a:cubicBezTo>
                  <a:pt x="1056650" y="8128"/>
                  <a:pt x="1064709" y="69"/>
                  <a:pt x="1074650" y="69"/>
                </a:cubicBezTo>
                <a:close/>
                <a:moveTo>
                  <a:pt x="722433" y="67"/>
                </a:moveTo>
                <a:cubicBezTo>
                  <a:pt x="732374" y="67"/>
                  <a:pt x="740433" y="8126"/>
                  <a:pt x="740433" y="18067"/>
                </a:cubicBezTo>
                <a:cubicBezTo>
                  <a:pt x="740433" y="28008"/>
                  <a:pt x="732374" y="36067"/>
                  <a:pt x="722433" y="36067"/>
                </a:cubicBezTo>
                <a:cubicBezTo>
                  <a:pt x="712492" y="36067"/>
                  <a:pt x="704433" y="28008"/>
                  <a:pt x="704433" y="18067"/>
                </a:cubicBezTo>
                <a:cubicBezTo>
                  <a:pt x="704433" y="8126"/>
                  <a:pt x="712492" y="67"/>
                  <a:pt x="722433" y="67"/>
                </a:cubicBezTo>
                <a:close/>
                <a:moveTo>
                  <a:pt x="370217" y="65"/>
                </a:moveTo>
                <a:cubicBezTo>
                  <a:pt x="380158" y="65"/>
                  <a:pt x="388217" y="8124"/>
                  <a:pt x="388217" y="18065"/>
                </a:cubicBezTo>
                <a:cubicBezTo>
                  <a:pt x="388217" y="28006"/>
                  <a:pt x="380158" y="36065"/>
                  <a:pt x="370217" y="36065"/>
                </a:cubicBezTo>
                <a:cubicBezTo>
                  <a:pt x="360276" y="36065"/>
                  <a:pt x="352217" y="28006"/>
                  <a:pt x="352217" y="18065"/>
                </a:cubicBezTo>
                <a:cubicBezTo>
                  <a:pt x="352217" y="8124"/>
                  <a:pt x="360276" y="65"/>
                  <a:pt x="370217" y="65"/>
                </a:cubicBezTo>
                <a:close/>
                <a:moveTo>
                  <a:pt x="18000" y="63"/>
                </a:moveTo>
                <a:cubicBezTo>
                  <a:pt x="27941" y="63"/>
                  <a:pt x="36000" y="8121"/>
                  <a:pt x="36000" y="18062"/>
                </a:cubicBezTo>
                <a:cubicBezTo>
                  <a:pt x="36000" y="28003"/>
                  <a:pt x="27941" y="36062"/>
                  <a:pt x="18000" y="36062"/>
                </a:cubicBezTo>
                <a:cubicBezTo>
                  <a:pt x="8059" y="36062"/>
                  <a:pt x="0" y="28003"/>
                  <a:pt x="0" y="18062"/>
                </a:cubicBezTo>
                <a:cubicBezTo>
                  <a:pt x="0" y="8121"/>
                  <a:pt x="8059" y="63"/>
                  <a:pt x="18000" y="63"/>
                </a:cubicBezTo>
                <a:close/>
                <a:moveTo>
                  <a:pt x="2131302" y="60"/>
                </a:moveTo>
                <a:cubicBezTo>
                  <a:pt x="2141243" y="60"/>
                  <a:pt x="2149300" y="8119"/>
                  <a:pt x="2149300" y="18060"/>
                </a:cubicBezTo>
                <a:cubicBezTo>
                  <a:pt x="2149300" y="28001"/>
                  <a:pt x="2141243" y="36060"/>
                  <a:pt x="2131302" y="36060"/>
                </a:cubicBezTo>
                <a:cubicBezTo>
                  <a:pt x="2121364" y="36060"/>
                  <a:pt x="2113304" y="28001"/>
                  <a:pt x="2113304" y="18060"/>
                </a:cubicBezTo>
                <a:cubicBezTo>
                  <a:pt x="2113304" y="8119"/>
                  <a:pt x="2121364" y="60"/>
                  <a:pt x="2131302" y="60"/>
                </a:cubicBezTo>
                <a:close/>
                <a:moveTo>
                  <a:pt x="2483513" y="58"/>
                </a:moveTo>
                <a:cubicBezTo>
                  <a:pt x="2493450" y="58"/>
                  <a:pt x="2501512" y="8117"/>
                  <a:pt x="2501512" y="18058"/>
                </a:cubicBezTo>
                <a:cubicBezTo>
                  <a:pt x="2501512" y="27999"/>
                  <a:pt x="2493450" y="36058"/>
                  <a:pt x="2483513" y="36058"/>
                </a:cubicBezTo>
                <a:cubicBezTo>
                  <a:pt x="2473570" y="36058"/>
                  <a:pt x="2465508" y="27999"/>
                  <a:pt x="2465508" y="18058"/>
                </a:cubicBezTo>
                <a:cubicBezTo>
                  <a:pt x="2465508" y="8117"/>
                  <a:pt x="2473570" y="58"/>
                  <a:pt x="2483513" y="58"/>
                </a:cubicBezTo>
                <a:close/>
                <a:moveTo>
                  <a:pt x="2835721" y="56"/>
                </a:moveTo>
                <a:cubicBezTo>
                  <a:pt x="2845662" y="56"/>
                  <a:pt x="2853721" y="8115"/>
                  <a:pt x="2853721" y="18056"/>
                </a:cubicBezTo>
                <a:cubicBezTo>
                  <a:pt x="2853721" y="27997"/>
                  <a:pt x="2845662" y="36056"/>
                  <a:pt x="2835721" y="36056"/>
                </a:cubicBezTo>
                <a:cubicBezTo>
                  <a:pt x="2825781" y="36056"/>
                  <a:pt x="2817721" y="27997"/>
                  <a:pt x="2817721" y="18056"/>
                </a:cubicBezTo>
                <a:cubicBezTo>
                  <a:pt x="2817721" y="8115"/>
                  <a:pt x="2825781" y="56"/>
                  <a:pt x="2835721" y="56"/>
                </a:cubicBezTo>
                <a:close/>
                <a:moveTo>
                  <a:pt x="4948952" y="54"/>
                </a:moveTo>
                <a:cubicBezTo>
                  <a:pt x="4958891" y="54"/>
                  <a:pt x="4966947" y="8113"/>
                  <a:pt x="4966947" y="18054"/>
                </a:cubicBezTo>
                <a:cubicBezTo>
                  <a:pt x="4966947" y="27995"/>
                  <a:pt x="4958891" y="36054"/>
                  <a:pt x="4948952" y="36054"/>
                </a:cubicBezTo>
                <a:cubicBezTo>
                  <a:pt x="4939014" y="36054"/>
                  <a:pt x="4930957" y="27995"/>
                  <a:pt x="4930957" y="18054"/>
                </a:cubicBezTo>
                <a:cubicBezTo>
                  <a:pt x="4930957" y="8113"/>
                  <a:pt x="4939014" y="54"/>
                  <a:pt x="4948952" y="54"/>
                </a:cubicBezTo>
                <a:close/>
                <a:moveTo>
                  <a:pt x="4596735" y="51"/>
                </a:moveTo>
                <a:cubicBezTo>
                  <a:pt x="4606676" y="51"/>
                  <a:pt x="4614734" y="8110"/>
                  <a:pt x="4614734" y="18051"/>
                </a:cubicBezTo>
                <a:cubicBezTo>
                  <a:pt x="4614734" y="27992"/>
                  <a:pt x="4606676" y="36051"/>
                  <a:pt x="4596735" y="36051"/>
                </a:cubicBezTo>
                <a:cubicBezTo>
                  <a:pt x="4586791" y="36051"/>
                  <a:pt x="4578730" y="27992"/>
                  <a:pt x="4578730" y="18051"/>
                </a:cubicBezTo>
                <a:cubicBezTo>
                  <a:pt x="4578730" y="8110"/>
                  <a:pt x="4586791" y="51"/>
                  <a:pt x="4596735" y="51"/>
                </a:cubicBezTo>
                <a:close/>
                <a:moveTo>
                  <a:pt x="4244509" y="49"/>
                </a:moveTo>
                <a:cubicBezTo>
                  <a:pt x="4254451" y="49"/>
                  <a:pt x="4262511" y="8108"/>
                  <a:pt x="4262511" y="18049"/>
                </a:cubicBezTo>
                <a:cubicBezTo>
                  <a:pt x="4262511" y="27990"/>
                  <a:pt x="4254451" y="36049"/>
                  <a:pt x="4244509" y="36049"/>
                </a:cubicBezTo>
                <a:cubicBezTo>
                  <a:pt x="4234567" y="36049"/>
                  <a:pt x="4226507" y="27990"/>
                  <a:pt x="4226507" y="18049"/>
                </a:cubicBezTo>
                <a:cubicBezTo>
                  <a:pt x="4226507" y="8108"/>
                  <a:pt x="4234567" y="49"/>
                  <a:pt x="4244509" y="49"/>
                </a:cubicBezTo>
                <a:close/>
                <a:moveTo>
                  <a:pt x="3892356" y="47"/>
                </a:moveTo>
                <a:cubicBezTo>
                  <a:pt x="3902298" y="47"/>
                  <a:pt x="3910357" y="8106"/>
                  <a:pt x="3910357" y="18047"/>
                </a:cubicBezTo>
                <a:cubicBezTo>
                  <a:pt x="3910357" y="27988"/>
                  <a:pt x="3902298" y="36047"/>
                  <a:pt x="3892356" y="36047"/>
                </a:cubicBezTo>
                <a:cubicBezTo>
                  <a:pt x="3882414" y="36047"/>
                  <a:pt x="3874354" y="27988"/>
                  <a:pt x="3874354" y="18047"/>
                </a:cubicBezTo>
                <a:cubicBezTo>
                  <a:pt x="3874354" y="8106"/>
                  <a:pt x="3882414" y="47"/>
                  <a:pt x="3892356" y="47"/>
                </a:cubicBezTo>
                <a:close/>
                <a:moveTo>
                  <a:pt x="3540107" y="45"/>
                </a:moveTo>
                <a:cubicBezTo>
                  <a:pt x="3550047" y="45"/>
                  <a:pt x="3558105" y="8104"/>
                  <a:pt x="3558105" y="18045"/>
                </a:cubicBezTo>
                <a:cubicBezTo>
                  <a:pt x="3558105" y="27986"/>
                  <a:pt x="3550047" y="36045"/>
                  <a:pt x="3540107" y="36045"/>
                </a:cubicBezTo>
                <a:cubicBezTo>
                  <a:pt x="3530167" y="36045"/>
                  <a:pt x="3522110" y="27986"/>
                  <a:pt x="3522110" y="18045"/>
                </a:cubicBezTo>
                <a:cubicBezTo>
                  <a:pt x="3522110" y="8104"/>
                  <a:pt x="3530167" y="45"/>
                  <a:pt x="3540107" y="45"/>
                </a:cubicBezTo>
                <a:close/>
                <a:moveTo>
                  <a:pt x="3187938" y="42"/>
                </a:moveTo>
                <a:cubicBezTo>
                  <a:pt x="3197879" y="42"/>
                  <a:pt x="3205936" y="8101"/>
                  <a:pt x="3205936" y="18042"/>
                </a:cubicBezTo>
                <a:cubicBezTo>
                  <a:pt x="3205936" y="27983"/>
                  <a:pt x="3197879" y="36042"/>
                  <a:pt x="3187938" y="36042"/>
                </a:cubicBezTo>
                <a:cubicBezTo>
                  <a:pt x="3177999" y="36042"/>
                  <a:pt x="3169940" y="27983"/>
                  <a:pt x="3169940" y="18042"/>
                </a:cubicBezTo>
                <a:cubicBezTo>
                  <a:pt x="3169940" y="8101"/>
                  <a:pt x="3177999" y="42"/>
                  <a:pt x="3187938" y="42"/>
                </a:cubicBezTo>
                <a:close/>
                <a:moveTo>
                  <a:pt x="5301158" y="40"/>
                </a:moveTo>
                <a:cubicBezTo>
                  <a:pt x="5311103" y="40"/>
                  <a:pt x="5319160" y="8099"/>
                  <a:pt x="5319160" y="18040"/>
                </a:cubicBezTo>
                <a:cubicBezTo>
                  <a:pt x="5319160" y="27981"/>
                  <a:pt x="5311103" y="36040"/>
                  <a:pt x="5301158" y="36040"/>
                </a:cubicBezTo>
                <a:cubicBezTo>
                  <a:pt x="5291218" y="36040"/>
                  <a:pt x="5283156" y="27981"/>
                  <a:pt x="5283156" y="18040"/>
                </a:cubicBezTo>
                <a:cubicBezTo>
                  <a:pt x="5283156" y="8099"/>
                  <a:pt x="5291218" y="40"/>
                  <a:pt x="5301158" y="40"/>
                </a:cubicBezTo>
                <a:close/>
                <a:moveTo>
                  <a:pt x="5653359" y="38"/>
                </a:moveTo>
                <a:cubicBezTo>
                  <a:pt x="5663300" y="38"/>
                  <a:pt x="5671359" y="8097"/>
                  <a:pt x="5671359" y="18038"/>
                </a:cubicBezTo>
                <a:cubicBezTo>
                  <a:pt x="5671359" y="27979"/>
                  <a:pt x="5663300" y="36038"/>
                  <a:pt x="5653359" y="36038"/>
                </a:cubicBezTo>
                <a:cubicBezTo>
                  <a:pt x="5643419" y="36038"/>
                  <a:pt x="5635361" y="27979"/>
                  <a:pt x="5635361" y="18038"/>
                </a:cubicBezTo>
                <a:cubicBezTo>
                  <a:pt x="5635361" y="8097"/>
                  <a:pt x="5643419" y="38"/>
                  <a:pt x="5653359" y="38"/>
                </a:cubicBezTo>
                <a:close/>
                <a:moveTo>
                  <a:pt x="6005562" y="36"/>
                </a:moveTo>
                <a:cubicBezTo>
                  <a:pt x="6015500" y="36"/>
                  <a:pt x="6023559" y="8095"/>
                  <a:pt x="6023559" y="18036"/>
                </a:cubicBezTo>
                <a:cubicBezTo>
                  <a:pt x="6023559" y="27977"/>
                  <a:pt x="6015500" y="36036"/>
                  <a:pt x="6005562" y="36036"/>
                </a:cubicBezTo>
                <a:cubicBezTo>
                  <a:pt x="5995620" y="36036"/>
                  <a:pt x="5987561" y="27977"/>
                  <a:pt x="5987561" y="18036"/>
                </a:cubicBezTo>
                <a:cubicBezTo>
                  <a:pt x="5987561" y="8095"/>
                  <a:pt x="5995620" y="36"/>
                  <a:pt x="6005562" y="36"/>
                </a:cubicBezTo>
                <a:close/>
                <a:moveTo>
                  <a:pt x="8118855" y="34"/>
                </a:moveTo>
                <a:cubicBezTo>
                  <a:pt x="8128796" y="34"/>
                  <a:pt x="8136855" y="8093"/>
                  <a:pt x="8136855" y="18034"/>
                </a:cubicBezTo>
                <a:cubicBezTo>
                  <a:pt x="8136855" y="27975"/>
                  <a:pt x="8128796" y="36034"/>
                  <a:pt x="8118855" y="36034"/>
                </a:cubicBezTo>
                <a:cubicBezTo>
                  <a:pt x="8108914" y="36034"/>
                  <a:pt x="8100855" y="27975"/>
                  <a:pt x="8100855" y="18034"/>
                </a:cubicBezTo>
                <a:cubicBezTo>
                  <a:pt x="8100855" y="8093"/>
                  <a:pt x="8108914" y="34"/>
                  <a:pt x="8118855" y="34"/>
                </a:cubicBezTo>
                <a:close/>
                <a:moveTo>
                  <a:pt x="7766639" y="31"/>
                </a:moveTo>
                <a:cubicBezTo>
                  <a:pt x="7776580" y="31"/>
                  <a:pt x="7784639" y="8090"/>
                  <a:pt x="7784639" y="18031"/>
                </a:cubicBezTo>
                <a:cubicBezTo>
                  <a:pt x="7784639" y="27972"/>
                  <a:pt x="7776580" y="36031"/>
                  <a:pt x="7766639" y="36031"/>
                </a:cubicBezTo>
                <a:cubicBezTo>
                  <a:pt x="7756698" y="36031"/>
                  <a:pt x="7748639" y="27972"/>
                  <a:pt x="7748639" y="18031"/>
                </a:cubicBezTo>
                <a:cubicBezTo>
                  <a:pt x="7748639" y="8090"/>
                  <a:pt x="7756698" y="31"/>
                  <a:pt x="7766639" y="31"/>
                </a:cubicBezTo>
                <a:close/>
                <a:moveTo>
                  <a:pt x="7414423" y="29"/>
                </a:moveTo>
                <a:cubicBezTo>
                  <a:pt x="7424364" y="29"/>
                  <a:pt x="7432423" y="8088"/>
                  <a:pt x="7432423" y="18029"/>
                </a:cubicBezTo>
                <a:cubicBezTo>
                  <a:pt x="7432423" y="27970"/>
                  <a:pt x="7424364" y="36029"/>
                  <a:pt x="7414423" y="36029"/>
                </a:cubicBezTo>
                <a:cubicBezTo>
                  <a:pt x="7404482" y="36029"/>
                  <a:pt x="7396423" y="27970"/>
                  <a:pt x="7396423" y="18029"/>
                </a:cubicBezTo>
                <a:cubicBezTo>
                  <a:pt x="7396423" y="8088"/>
                  <a:pt x="7404482" y="29"/>
                  <a:pt x="7414423" y="29"/>
                </a:cubicBezTo>
                <a:close/>
                <a:moveTo>
                  <a:pt x="7062207" y="27"/>
                </a:moveTo>
                <a:cubicBezTo>
                  <a:pt x="7072148" y="27"/>
                  <a:pt x="7080207" y="8086"/>
                  <a:pt x="7080207" y="18027"/>
                </a:cubicBezTo>
                <a:cubicBezTo>
                  <a:pt x="7080207" y="27968"/>
                  <a:pt x="7072148" y="36027"/>
                  <a:pt x="7062207" y="36027"/>
                </a:cubicBezTo>
                <a:cubicBezTo>
                  <a:pt x="7052266" y="36027"/>
                  <a:pt x="7044207" y="27968"/>
                  <a:pt x="7044207" y="18027"/>
                </a:cubicBezTo>
                <a:cubicBezTo>
                  <a:pt x="7044207" y="8086"/>
                  <a:pt x="7052266" y="27"/>
                  <a:pt x="7062207" y="27"/>
                </a:cubicBezTo>
                <a:close/>
                <a:moveTo>
                  <a:pt x="6709991" y="25"/>
                </a:moveTo>
                <a:cubicBezTo>
                  <a:pt x="6719932" y="25"/>
                  <a:pt x="6727991" y="8084"/>
                  <a:pt x="6727991" y="18025"/>
                </a:cubicBezTo>
                <a:cubicBezTo>
                  <a:pt x="6727991" y="27966"/>
                  <a:pt x="6719932" y="36025"/>
                  <a:pt x="6709991" y="36025"/>
                </a:cubicBezTo>
                <a:cubicBezTo>
                  <a:pt x="6700050" y="36025"/>
                  <a:pt x="6691991" y="27966"/>
                  <a:pt x="6691991" y="18025"/>
                </a:cubicBezTo>
                <a:cubicBezTo>
                  <a:pt x="6691991" y="8084"/>
                  <a:pt x="6700050" y="25"/>
                  <a:pt x="6709991" y="25"/>
                </a:cubicBezTo>
                <a:close/>
                <a:moveTo>
                  <a:pt x="6357775" y="22"/>
                </a:moveTo>
                <a:cubicBezTo>
                  <a:pt x="6367716" y="22"/>
                  <a:pt x="6375775" y="8081"/>
                  <a:pt x="6375775" y="18022"/>
                </a:cubicBezTo>
                <a:cubicBezTo>
                  <a:pt x="6375775" y="27963"/>
                  <a:pt x="6367716" y="36022"/>
                  <a:pt x="6357775" y="36022"/>
                </a:cubicBezTo>
                <a:cubicBezTo>
                  <a:pt x="6347834" y="36022"/>
                  <a:pt x="6339775" y="27963"/>
                  <a:pt x="6339775" y="18022"/>
                </a:cubicBezTo>
                <a:cubicBezTo>
                  <a:pt x="6339775" y="8081"/>
                  <a:pt x="6347834" y="22"/>
                  <a:pt x="6357775" y="22"/>
                </a:cubicBezTo>
                <a:close/>
                <a:moveTo>
                  <a:pt x="8471071" y="20"/>
                </a:moveTo>
                <a:cubicBezTo>
                  <a:pt x="8481012" y="20"/>
                  <a:pt x="8489071" y="8079"/>
                  <a:pt x="8489071" y="18020"/>
                </a:cubicBezTo>
                <a:cubicBezTo>
                  <a:pt x="8489071" y="27961"/>
                  <a:pt x="8481012" y="36020"/>
                  <a:pt x="8471071" y="36020"/>
                </a:cubicBezTo>
                <a:cubicBezTo>
                  <a:pt x="8461130" y="36020"/>
                  <a:pt x="8453071" y="27961"/>
                  <a:pt x="8453071" y="18020"/>
                </a:cubicBezTo>
                <a:cubicBezTo>
                  <a:pt x="8453071" y="8079"/>
                  <a:pt x="8461130" y="20"/>
                  <a:pt x="8471071" y="20"/>
                </a:cubicBezTo>
                <a:close/>
                <a:moveTo>
                  <a:pt x="8823287" y="18"/>
                </a:moveTo>
                <a:cubicBezTo>
                  <a:pt x="8833228" y="18"/>
                  <a:pt x="8841287" y="8077"/>
                  <a:pt x="8841287" y="18018"/>
                </a:cubicBezTo>
                <a:cubicBezTo>
                  <a:pt x="8841287" y="27959"/>
                  <a:pt x="8833228" y="36018"/>
                  <a:pt x="8823287" y="36018"/>
                </a:cubicBezTo>
                <a:cubicBezTo>
                  <a:pt x="8813346" y="36018"/>
                  <a:pt x="8805287" y="27959"/>
                  <a:pt x="8805287" y="18018"/>
                </a:cubicBezTo>
                <a:cubicBezTo>
                  <a:pt x="8805287" y="8077"/>
                  <a:pt x="8813346" y="18"/>
                  <a:pt x="8823287" y="18"/>
                </a:cubicBezTo>
                <a:close/>
                <a:moveTo>
                  <a:pt x="9175503" y="16"/>
                </a:moveTo>
                <a:cubicBezTo>
                  <a:pt x="9185444" y="16"/>
                  <a:pt x="9193503" y="8075"/>
                  <a:pt x="9193503" y="18016"/>
                </a:cubicBezTo>
                <a:cubicBezTo>
                  <a:pt x="9193503" y="27957"/>
                  <a:pt x="9185444" y="36016"/>
                  <a:pt x="9175503" y="36016"/>
                </a:cubicBezTo>
                <a:cubicBezTo>
                  <a:pt x="9165562" y="36016"/>
                  <a:pt x="9157503" y="27957"/>
                  <a:pt x="9157503" y="18016"/>
                </a:cubicBezTo>
                <a:cubicBezTo>
                  <a:pt x="9157503" y="8075"/>
                  <a:pt x="9165562" y="16"/>
                  <a:pt x="9175503" y="16"/>
                </a:cubicBezTo>
                <a:close/>
                <a:moveTo>
                  <a:pt x="11288799" y="14"/>
                </a:moveTo>
                <a:cubicBezTo>
                  <a:pt x="11298740" y="14"/>
                  <a:pt x="11306799" y="8073"/>
                  <a:pt x="11306799" y="18014"/>
                </a:cubicBezTo>
                <a:cubicBezTo>
                  <a:pt x="11306799" y="27955"/>
                  <a:pt x="11298740" y="36014"/>
                  <a:pt x="11288799" y="36014"/>
                </a:cubicBezTo>
                <a:cubicBezTo>
                  <a:pt x="11278858" y="36014"/>
                  <a:pt x="11270799" y="27955"/>
                  <a:pt x="11270799" y="18014"/>
                </a:cubicBezTo>
                <a:cubicBezTo>
                  <a:pt x="11270799" y="8073"/>
                  <a:pt x="11278858" y="14"/>
                  <a:pt x="11288799" y="14"/>
                </a:cubicBezTo>
                <a:close/>
                <a:moveTo>
                  <a:pt x="10936583" y="11"/>
                </a:moveTo>
                <a:cubicBezTo>
                  <a:pt x="10946524" y="11"/>
                  <a:pt x="10954583" y="8070"/>
                  <a:pt x="10954583" y="18011"/>
                </a:cubicBezTo>
                <a:cubicBezTo>
                  <a:pt x="10954583" y="27952"/>
                  <a:pt x="10946524" y="36011"/>
                  <a:pt x="10936583" y="36011"/>
                </a:cubicBezTo>
                <a:cubicBezTo>
                  <a:pt x="10926642" y="36011"/>
                  <a:pt x="10918583" y="27952"/>
                  <a:pt x="10918583" y="18011"/>
                </a:cubicBezTo>
                <a:cubicBezTo>
                  <a:pt x="10918583" y="8070"/>
                  <a:pt x="10926642" y="11"/>
                  <a:pt x="10936583" y="11"/>
                </a:cubicBezTo>
                <a:close/>
                <a:moveTo>
                  <a:pt x="10584367" y="9"/>
                </a:moveTo>
                <a:cubicBezTo>
                  <a:pt x="10594308" y="9"/>
                  <a:pt x="10602367" y="8068"/>
                  <a:pt x="10602367" y="18009"/>
                </a:cubicBezTo>
                <a:cubicBezTo>
                  <a:pt x="10602367" y="27950"/>
                  <a:pt x="10594308" y="36009"/>
                  <a:pt x="10584367" y="36009"/>
                </a:cubicBezTo>
                <a:cubicBezTo>
                  <a:pt x="10574426" y="36009"/>
                  <a:pt x="10566367" y="27950"/>
                  <a:pt x="10566367" y="18009"/>
                </a:cubicBezTo>
                <a:cubicBezTo>
                  <a:pt x="10566367" y="8068"/>
                  <a:pt x="10574426" y="9"/>
                  <a:pt x="10584367" y="9"/>
                </a:cubicBezTo>
                <a:close/>
                <a:moveTo>
                  <a:pt x="10232151" y="7"/>
                </a:moveTo>
                <a:cubicBezTo>
                  <a:pt x="10242092" y="7"/>
                  <a:pt x="10250151" y="8066"/>
                  <a:pt x="10250151" y="18007"/>
                </a:cubicBezTo>
                <a:cubicBezTo>
                  <a:pt x="10250151" y="27948"/>
                  <a:pt x="10242092" y="36007"/>
                  <a:pt x="10232151" y="36007"/>
                </a:cubicBezTo>
                <a:cubicBezTo>
                  <a:pt x="10222210" y="36007"/>
                  <a:pt x="10214151" y="27948"/>
                  <a:pt x="10214151" y="18007"/>
                </a:cubicBezTo>
                <a:cubicBezTo>
                  <a:pt x="10214151" y="8066"/>
                  <a:pt x="10222210" y="7"/>
                  <a:pt x="10232151" y="7"/>
                </a:cubicBezTo>
                <a:close/>
                <a:moveTo>
                  <a:pt x="9879935" y="5"/>
                </a:moveTo>
                <a:cubicBezTo>
                  <a:pt x="9889876" y="5"/>
                  <a:pt x="9897935" y="8064"/>
                  <a:pt x="9897935" y="18005"/>
                </a:cubicBezTo>
                <a:cubicBezTo>
                  <a:pt x="9897935" y="27946"/>
                  <a:pt x="9889876" y="36005"/>
                  <a:pt x="9879935" y="36005"/>
                </a:cubicBezTo>
                <a:cubicBezTo>
                  <a:pt x="9869994" y="36005"/>
                  <a:pt x="9861935" y="27946"/>
                  <a:pt x="9861935" y="18005"/>
                </a:cubicBezTo>
                <a:cubicBezTo>
                  <a:pt x="9861935" y="8064"/>
                  <a:pt x="9869994" y="5"/>
                  <a:pt x="9879935" y="5"/>
                </a:cubicBezTo>
                <a:close/>
                <a:moveTo>
                  <a:pt x="9527719" y="2"/>
                </a:moveTo>
                <a:cubicBezTo>
                  <a:pt x="9537660" y="2"/>
                  <a:pt x="9545719" y="8061"/>
                  <a:pt x="9545719" y="18002"/>
                </a:cubicBezTo>
                <a:cubicBezTo>
                  <a:pt x="9545719" y="27943"/>
                  <a:pt x="9537660" y="36002"/>
                  <a:pt x="9527719" y="36002"/>
                </a:cubicBezTo>
                <a:cubicBezTo>
                  <a:pt x="9517778" y="36002"/>
                  <a:pt x="9509719" y="27943"/>
                  <a:pt x="9509719" y="18002"/>
                </a:cubicBezTo>
                <a:cubicBezTo>
                  <a:pt x="9509719" y="8061"/>
                  <a:pt x="9517778" y="2"/>
                  <a:pt x="9527719" y="2"/>
                </a:cubicBezTo>
                <a:close/>
                <a:moveTo>
                  <a:pt x="11641015" y="0"/>
                </a:moveTo>
                <a:cubicBezTo>
                  <a:pt x="11650956" y="0"/>
                  <a:pt x="11659015" y="8059"/>
                  <a:pt x="11659015" y="18000"/>
                </a:cubicBezTo>
                <a:cubicBezTo>
                  <a:pt x="11659015" y="27941"/>
                  <a:pt x="11650956" y="36000"/>
                  <a:pt x="11641015" y="36000"/>
                </a:cubicBezTo>
                <a:cubicBezTo>
                  <a:pt x="11631074" y="36000"/>
                  <a:pt x="11623015" y="27941"/>
                  <a:pt x="11623015" y="18000"/>
                </a:cubicBezTo>
                <a:cubicBezTo>
                  <a:pt x="11623015" y="8059"/>
                  <a:pt x="11631074" y="0"/>
                  <a:pt x="11641015" y="0"/>
                </a:cubicBezTo>
                <a:close/>
              </a:path>
            </a:pathLst>
          </a:custGeom>
          <a:solidFill>
            <a:schemeClr val="accent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 name="Espace réservé du pied de page 3">
            <a:extLst>
              <a:ext uri="{FF2B5EF4-FFF2-40B4-BE49-F238E27FC236}">
                <a16:creationId xmlns:a16="http://schemas.microsoft.com/office/drawing/2014/main" id="{AA424C06-9B80-D546-BCA3-A89087B06E3C}"/>
              </a:ext>
            </a:extLst>
          </p:cNvPr>
          <p:cNvSpPr>
            <a:spLocks noGrp="1"/>
          </p:cNvSpPr>
          <p:nvPr>
            <p:ph type="ftr" sz="quarter" idx="3"/>
          </p:nvPr>
        </p:nvSpPr>
        <p:spPr>
          <a:xfrm>
            <a:off x="1447800" y="6471349"/>
            <a:ext cx="4114800" cy="169277"/>
          </a:xfrm>
          <a:prstGeom prst="rect">
            <a:avLst/>
          </a:prstGeom>
        </p:spPr>
        <p:txBody>
          <a:bodyPr vert="horz" lIns="0" tIns="0" rIns="0" bIns="0" rtlCol="0" anchor="ctr">
            <a:spAutoFit/>
          </a:bodyPr>
          <a:lstStyle>
            <a:lvl1pPr algn="l">
              <a:defRPr sz="1100">
                <a:solidFill>
                  <a:srgbClr val="96A0C6"/>
                </a:solidFill>
                <a:latin typeface="Lato" panose="020B0604020202020204" charset="0"/>
              </a:defRPr>
            </a:lvl1pPr>
          </a:lstStyle>
          <a:p>
            <a:endParaRPr lang="fr-FR"/>
          </a:p>
        </p:txBody>
      </p:sp>
      <p:sp>
        <p:nvSpPr>
          <p:cNvPr id="2" name="Espace réservé du numéro de diapositive 1">
            <a:extLst>
              <a:ext uri="{FF2B5EF4-FFF2-40B4-BE49-F238E27FC236}">
                <a16:creationId xmlns:a16="http://schemas.microsoft.com/office/drawing/2014/main" id="{F057FB98-6D76-4BF8-A96F-F93B209EDB10}"/>
              </a:ext>
            </a:extLst>
          </p:cNvPr>
          <p:cNvSpPr>
            <a:spLocks noGrp="1"/>
          </p:cNvSpPr>
          <p:nvPr>
            <p:ph type="sldNum" sz="quarter" idx="4"/>
          </p:nvPr>
        </p:nvSpPr>
        <p:spPr>
          <a:xfrm>
            <a:off x="9194800" y="6471349"/>
            <a:ext cx="2743200" cy="169277"/>
          </a:xfrm>
          <a:prstGeom prst="rect">
            <a:avLst/>
          </a:prstGeom>
        </p:spPr>
        <p:txBody>
          <a:bodyPr vert="horz" lIns="0" tIns="0" rIns="0" bIns="0" rtlCol="0" anchor="ctr">
            <a:spAutoFit/>
          </a:bodyPr>
          <a:lstStyle>
            <a:lvl1pPr algn="r">
              <a:defRPr lang="en-US" sz="1100" kern="1200" smtClean="0">
                <a:solidFill>
                  <a:srgbClr val="96A0C6"/>
                </a:solidFill>
                <a:latin typeface="Lato" panose="020B0604020202020204" charset="0"/>
                <a:ea typeface="+mn-ea"/>
                <a:cs typeface="+mn-cs"/>
              </a:defRPr>
            </a:lvl1pPr>
          </a:lstStyle>
          <a:p>
            <a:fld id="{DCFF6D3A-3277-42A1-9D8C-71F4574BBB66}" type="slidenum">
              <a:rPr lang="fr-FR" smtClean="0"/>
              <a:t>‹N°›</a:t>
            </a:fld>
            <a:endParaRPr lang="fr-FR"/>
          </a:p>
        </p:txBody>
      </p:sp>
      <p:sp>
        <p:nvSpPr>
          <p:cNvPr id="3" name="Espace réservé du titre 2">
            <a:extLst>
              <a:ext uri="{FF2B5EF4-FFF2-40B4-BE49-F238E27FC236}">
                <a16:creationId xmlns:a16="http://schemas.microsoft.com/office/drawing/2014/main" id="{41DB7BEB-E94F-447B-8F9C-898748B08A1B}"/>
              </a:ext>
            </a:extLst>
          </p:cNvPr>
          <p:cNvSpPr>
            <a:spLocks noGrp="1"/>
          </p:cNvSpPr>
          <p:nvPr>
            <p:ph type="title"/>
          </p:nvPr>
        </p:nvSpPr>
        <p:spPr>
          <a:xfrm>
            <a:off x="407988" y="674707"/>
            <a:ext cx="10515600" cy="553998"/>
          </a:xfrm>
          <a:prstGeom prst="rect">
            <a:avLst/>
          </a:prstGeom>
        </p:spPr>
        <p:txBody>
          <a:bodyPr vert="horz" lIns="0" tIns="0" rIns="0" bIns="0" rtlCol="0" anchor="b">
            <a:spAutoFit/>
          </a:bodyPr>
          <a:lstStyle/>
          <a:p>
            <a:r>
              <a:rPr lang="fr-FR"/>
              <a:t>Modifiez le style du titre</a:t>
            </a:r>
          </a:p>
        </p:txBody>
      </p:sp>
      <p:sp>
        <p:nvSpPr>
          <p:cNvPr id="5" name="Espace réservé du texte 4">
            <a:extLst>
              <a:ext uri="{FF2B5EF4-FFF2-40B4-BE49-F238E27FC236}">
                <a16:creationId xmlns:a16="http://schemas.microsoft.com/office/drawing/2014/main" id="{27AF6355-45BF-410A-A68A-920BEB3985A8}"/>
              </a:ext>
            </a:extLst>
          </p:cNvPr>
          <p:cNvSpPr>
            <a:spLocks noGrp="1"/>
          </p:cNvSpPr>
          <p:nvPr>
            <p:ph type="body" idx="1"/>
          </p:nvPr>
        </p:nvSpPr>
        <p:spPr>
          <a:xfrm>
            <a:off x="407988" y="2227943"/>
            <a:ext cx="10515600" cy="3172732"/>
          </a:xfrm>
          <a:prstGeom prst="rect">
            <a:avLst/>
          </a:prstGeom>
        </p:spPr>
        <p:txBody>
          <a:bodyPr vert="horz" lIns="0" tIns="0" rIns="0" bIns="0" rtlCol="0">
            <a:noAutofit/>
          </a:bodyPr>
          <a:lstStyle/>
          <a:p>
            <a:pPr lvl="0"/>
            <a:r>
              <a:rPr lang="fr-FR"/>
              <a:t>Cliquez pour modifier les styles du texte du masque</a:t>
            </a:r>
          </a:p>
          <a:p>
            <a:pPr lvl="1"/>
            <a:r>
              <a:rPr lang="fr-FR"/>
              <a:t>Deuxième niveau</a:t>
            </a:r>
          </a:p>
          <a:p>
            <a:pPr lvl="2"/>
            <a:r>
              <a:rPr lang="fr-FR"/>
              <a:t>Troisième niveau</a:t>
            </a:r>
          </a:p>
          <a:p>
            <a:pPr lvl="3"/>
            <a:r>
              <a:rPr lang="fr-FR"/>
              <a:t> Quatrième niveau</a:t>
            </a:r>
          </a:p>
          <a:p>
            <a:pPr lvl="4"/>
            <a:r>
              <a:rPr lang="fr-FR"/>
              <a:t> Cinquième niveau</a:t>
            </a:r>
          </a:p>
          <a:p>
            <a:pPr lvl="5"/>
            <a:r>
              <a:rPr lang="fr-FR"/>
              <a:t>06</a:t>
            </a:r>
          </a:p>
          <a:p>
            <a:pPr lvl="6"/>
            <a:r>
              <a:rPr lang="fr-FR"/>
              <a:t>07</a:t>
            </a:r>
          </a:p>
          <a:p>
            <a:pPr lvl="7"/>
            <a:r>
              <a:rPr lang="fr-FR"/>
              <a:t>08</a:t>
            </a:r>
          </a:p>
          <a:p>
            <a:pPr lvl="8"/>
            <a:r>
              <a:rPr lang="fr-FR"/>
              <a:t>09</a:t>
            </a:r>
          </a:p>
        </p:txBody>
      </p:sp>
      <p:pic>
        <p:nvPicPr>
          <p:cNvPr id="9" name="Image 8">
            <a:extLst>
              <a:ext uri="{FF2B5EF4-FFF2-40B4-BE49-F238E27FC236}">
                <a16:creationId xmlns:a16="http://schemas.microsoft.com/office/drawing/2014/main" id="{9717D3AF-2D48-2500-F1DC-849A1526E496}"/>
              </a:ext>
            </a:extLst>
          </p:cNvPr>
          <p:cNvPicPr>
            <a:picLocks noChangeAspect="1"/>
          </p:cNvPicPr>
          <p:nvPr/>
        </p:nvPicPr>
        <p:blipFill>
          <a:blip r:embed="rId61">
            <a:extLst>
              <a:ext uri="{28A0092B-C50C-407E-A947-70E740481C1C}">
                <a14:useLocalDpi xmlns:a14="http://schemas.microsoft.com/office/drawing/2010/main" val="0"/>
              </a:ext>
            </a:extLst>
          </a:blip>
          <a:stretch>
            <a:fillRect/>
          </a:stretch>
        </p:blipFill>
        <p:spPr>
          <a:xfrm>
            <a:off x="208025" y="6298911"/>
            <a:ext cx="796390" cy="390167"/>
          </a:xfrm>
          <a:prstGeom prst="rect">
            <a:avLst/>
          </a:prstGeom>
        </p:spPr>
      </p:pic>
    </p:spTree>
    <p:extLst>
      <p:ext uri="{BB962C8B-B14F-4D97-AF65-F5344CB8AC3E}">
        <p14:creationId xmlns:p14="http://schemas.microsoft.com/office/powerpoint/2010/main" val="3380809185"/>
      </p:ext>
    </p:extLst>
  </p:cSld>
  <p:clrMap bg1="lt1" tx1="dk1" bg2="lt2" tx2="dk2" accent1="accent1" accent2="accent2" accent3="accent3" accent4="accent4" accent5="accent5" accent6="accent6" hlink="hlink" folHlink="folHlink"/>
  <p:sldLayoutIdLst>
    <p:sldLayoutId id="2147483666" r:id="rId1"/>
    <p:sldLayoutId id="2147483715" r:id="rId2"/>
    <p:sldLayoutId id="2147483667" r:id="rId3"/>
    <p:sldLayoutId id="2147483668" r:id="rId4"/>
    <p:sldLayoutId id="2147483717" r:id="rId5"/>
    <p:sldLayoutId id="2147483718" r:id="rId6"/>
    <p:sldLayoutId id="2147483670" r:id="rId7"/>
    <p:sldLayoutId id="2147483671" r:id="rId8"/>
    <p:sldLayoutId id="2147483733" r:id="rId9"/>
    <p:sldLayoutId id="2147483734" r:id="rId10"/>
    <p:sldLayoutId id="2147483735" r:id="rId11"/>
    <p:sldLayoutId id="2147483736" r:id="rId12"/>
    <p:sldLayoutId id="2147483720" r:id="rId13"/>
    <p:sldLayoutId id="2147483737" r:id="rId14"/>
    <p:sldLayoutId id="2147483738" r:id="rId15"/>
    <p:sldLayoutId id="2147483739" r:id="rId16"/>
    <p:sldLayoutId id="2147483740" r:id="rId17"/>
    <p:sldLayoutId id="2147483681" r:id="rId18"/>
    <p:sldLayoutId id="2147483682" r:id="rId19"/>
    <p:sldLayoutId id="2147483727" r:id="rId20"/>
    <p:sldLayoutId id="2147483683" r:id="rId21"/>
    <p:sldLayoutId id="2147483684" r:id="rId22"/>
    <p:sldLayoutId id="2147483685" r:id="rId23"/>
    <p:sldLayoutId id="2147483686" r:id="rId24"/>
    <p:sldLayoutId id="2147483687" r:id="rId25"/>
    <p:sldLayoutId id="2147483688" r:id="rId26"/>
    <p:sldLayoutId id="2147483689" r:id="rId27"/>
    <p:sldLayoutId id="2147483714" r:id="rId28"/>
    <p:sldLayoutId id="2147483691" r:id="rId29"/>
    <p:sldLayoutId id="2147483692" r:id="rId30"/>
    <p:sldLayoutId id="2147483693" r:id="rId31"/>
    <p:sldLayoutId id="2147483694" r:id="rId32"/>
    <p:sldLayoutId id="2147483695" r:id="rId33"/>
    <p:sldLayoutId id="2147483696" r:id="rId34"/>
    <p:sldLayoutId id="2147483697" r:id="rId35"/>
    <p:sldLayoutId id="2147483698" r:id="rId36"/>
    <p:sldLayoutId id="2147483699" r:id="rId37"/>
    <p:sldLayoutId id="2147483743" r:id="rId38"/>
    <p:sldLayoutId id="2147483742" r:id="rId39"/>
    <p:sldLayoutId id="2147483700" r:id="rId40"/>
    <p:sldLayoutId id="2147483744" r:id="rId41"/>
    <p:sldLayoutId id="2147483728" r:id="rId42"/>
    <p:sldLayoutId id="2147483746" r:id="rId43"/>
    <p:sldLayoutId id="2147483745" r:id="rId44"/>
    <p:sldLayoutId id="2147483701" r:id="rId45"/>
    <p:sldLayoutId id="2147483702" r:id="rId46"/>
    <p:sldLayoutId id="2147483706" r:id="rId47"/>
    <p:sldLayoutId id="2147483707" r:id="rId48"/>
    <p:sldLayoutId id="2147483729" r:id="rId49"/>
    <p:sldLayoutId id="2147483708" r:id="rId50"/>
    <p:sldLayoutId id="2147483709" r:id="rId51"/>
    <p:sldLayoutId id="2147483710" r:id="rId52"/>
    <p:sldLayoutId id="2147483711" r:id="rId53"/>
    <p:sldLayoutId id="2147483732" r:id="rId54"/>
    <p:sldLayoutId id="2147483730" r:id="rId55"/>
    <p:sldLayoutId id="2147483731" r:id="rId56"/>
    <p:sldLayoutId id="2147483712" r:id="rId57"/>
    <p:sldLayoutId id="2147483713" r:id="rId58"/>
    <p:sldLayoutId id="2147483749" r:id="rId59"/>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400" rtl="0" eaLnBrk="1" latinLnBrk="0" hangingPunct="1">
        <a:lnSpc>
          <a:spcPct val="100000"/>
        </a:lnSpc>
        <a:spcBef>
          <a:spcPct val="0"/>
        </a:spcBef>
        <a:buNone/>
        <a:defRPr sz="3600" kern="1200">
          <a:solidFill>
            <a:schemeClr val="accent1"/>
          </a:solidFill>
          <a:latin typeface="Gotham Black" pitchFamily="50" charset="0"/>
          <a:ea typeface="+mj-ea"/>
          <a:cs typeface="+mj-cs"/>
        </a:defRPr>
      </a:lvl1pPr>
    </p:titleStyle>
    <p:body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400" b="1" kern="1200">
          <a:solidFill>
            <a:schemeClr val="accent2"/>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200" kern="1200">
          <a:solidFill>
            <a:schemeClr val="accent1"/>
          </a:solidFill>
          <a:latin typeface="+mj-lt"/>
          <a:ea typeface="+mn-ea"/>
          <a:cs typeface="+mn-cs"/>
        </a:defRPr>
      </a:lvl3pPr>
      <a:lvl4pPr marL="180000" indent="-180000" algn="l" defTabSz="914400" rtl="0" eaLnBrk="1" latinLnBrk="0" hangingPunct="1">
        <a:lnSpc>
          <a:spcPct val="100000"/>
        </a:lnSpc>
        <a:spcBef>
          <a:spcPts val="0"/>
        </a:spcBef>
        <a:spcAft>
          <a:spcPts val="600"/>
        </a:spcAft>
        <a:buFont typeface="Lato Light" panose="020F0302020204030203" charset="0"/>
        <a:buChar char="+"/>
        <a:defRPr sz="1200" kern="1200">
          <a:solidFill>
            <a:schemeClr val="accent1"/>
          </a:solidFill>
          <a:latin typeface="+mj-lt"/>
          <a:ea typeface="+mn-ea"/>
          <a:cs typeface="+mn-cs"/>
        </a:defRPr>
      </a:lvl4pPr>
      <a:lvl5pPr marL="360000" indent="-180000" algn="l" defTabSz="914400" rtl="0" eaLnBrk="1" latinLnBrk="0" hangingPunct="1">
        <a:lnSpc>
          <a:spcPct val="100000"/>
        </a:lnSpc>
        <a:spcBef>
          <a:spcPts val="0"/>
        </a:spcBef>
        <a:spcAft>
          <a:spcPts val="600"/>
        </a:spcAft>
        <a:buFont typeface="Lato Light" panose="020F0302020204030203" charset="0"/>
        <a:buChar char="–"/>
        <a:defRPr sz="1050" kern="1200">
          <a:solidFill>
            <a:schemeClr val="accent1"/>
          </a:solidFill>
          <a:latin typeface="+mj-lt"/>
          <a:ea typeface="+mn-ea"/>
          <a:cs typeface="+mn-cs"/>
        </a:defRPr>
      </a:lvl5pPr>
      <a:lvl6pPr marL="0" indent="0" algn="l" defTabSz="914400" rtl="0" eaLnBrk="1" latinLnBrk="0" hangingPunct="1">
        <a:lnSpc>
          <a:spcPct val="100000"/>
        </a:lnSpc>
        <a:spcBef>
          <a:spcPts val="0"/>
        </a:spcBef>
        <a:spcAft>
          <a:spcPts val="600"/>
        </a:spcAft>
        <a:buFontTx/>
        <a:buNone/>
        <a:defRPr sz="1100" kern="1200">
          <a:solidFill>
            <a:schemeClr val="accent1"/>
          </a:solidFill>
          <a:latin typeface="+mj-lt"/>
          <a:ea typeface="+mn-ea"/>
          <a:cs typeface="+mn-cs"/>
        </a:defRPr>
      </a:lvl6pPr>
      <a:lvl7pPr marL="0" indent="0" algn="l" defTabSz="914400" rtl="0" eaLnBrk="1" latinLnBrk="0" hangingPunct="1">
        <a:lnSpc>
          <a:spcPct val="100000"/>
        </a:lnSpc>
        <a:spcBef>
          <a:spcPts val="0"/>
        </a:spcBef>
        <a:spcAft>
          <a:spcPts val="600"/>
        </a:spcAft>
        <a:buFontTx/>
        <a:buNone/>
        <a:defRPr sz="1000" i="1" kern="1200">
          <a:solidFill>
            <a:schemeClr val="accent1"/>
          </a:solidFill>
          <a:latin typeface="+mj-lt"/>
          <a:ea typeface="+mn-ea"/>
          <a:cs typeface="+mn-cs"/>
        </a:defRPr>
      </a:lvl7pPr>
      <a:lvl8pPr marL="0" indent="0" algn="l" defTabSz="914400" rtl="0" eaLnBrk="1" latinLnBrk="0" hangingPunct="1">
        <a:lnSpc>
          <a:spcPct val="100000"/>
        </a:lnSpc>
        <a:spcBef>
          <a:spcPts val="0"/>
        </a:spcBef>
        <a:spcAft>
          <a:spcPts val="600"/>
        </a:spcAft>
        <a:buFontTx/>
        <a:buNone/>
        <a:defRPr sz="900" i="1" kern="1200">
          <a:solidFill>
            <a:schemeClr val="accent1"/>
          </a:solidFill>
          <a:latin typeface="+mj-lt"/>
          <a:ea typeface="+mn-ea"/>
          <a:cs typeface="+mn-cs"/>
        </a:defRPr>
      </a:lvl8pPr>
      <a:lvl9pPr marL="0" indent="0" algn="l" defTabSz="914400" rtl="0" eaLnBrk="1" latinLnBrk="0" hangingPunct="1">
        <a:lnSpc>
          <a:spcPct val="100000"/>
        </a:lnSpc>
        <a:spcBef>
          <a:spcPts val="0"/>
        </a:spcBef>
        <a:spcAft>
          <a:spcPts val="600"/>
        </a:spcAft>
        <a:buFontTx/>
        <a:buNone/>
        <a:defRPr sz="900" i="0" kern="1200">
          <a:solidFill>
            <a:schemeClr val="accent1"/>
          </a:solidFill>
          <a:latin typeface="+mj-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F26B43"/>
          </p15:clr>
        </p15:guide>
        <p15:guide id="2" pos="7680">
          <p15:clr>
            <a:srgbClr val="F26B43"/>
          </p15:clr>
        </p15:guide>
        <p15:guide id="3" pos="166">
          <p15:clr>
            <a:srgbClr val="F26B43"/>
          </p15:clr>
        </p15:guide>
        <p15:guide id="4" pos="752">
          <p15:clr>
            <a:srgbClr val="F26B43"/>
          </p15:clr>
        </p15:guide>
        <p15:guide id="5" pos="912">
          <p15:clr>
            <a:srgbClr val="F26B43"/>
          </p15:clr>
        </p15:guide>
        <p15:guide id="6" pos="1504">
          <p15:clr>
            <a:srgbClr val="F26B43"/>
          </p15:clr>
        </p15:guide>
        <p15:guide id="7" pos="1664">
          <p15:clr>
            <a:srgbClr val="F26B43"/>
          </p15:clr>
        </p15:guide>
        <p15:guide id="8" pos="2256">
          <p15:clr>
            <a:srgbClr val="F26B43"/>
          </p15:clr>
        </p15:guide>
        <p15:guide id="9" pos="2416">
          <p15:clr>
            <a:srgbClr val="F26B43"/>
          </p15:clr>
        </p15:guide>
        <p15:guide id="10" pos="3001">
          <p15:clr>
            <a:srgbClr val="F26B43"/>
          </p15:clr>
        </p15:guide>
        <p15:guide id="11" pos="3168">
          <p15:clr>
            <a:srgbClr val="F26B43"/>
          </p15:clr>
        </p15:guide>
        <p15:guide id="12" pos="3760">
          <p15:clr>
            <a:srgbClr val="F26B43"/>
          </p15:clr>
        </p15:guide>
        <p15:guide id="13" pos="3920">
          <p15:clr>
            <a:srgbClr val="F26B43"/>
          </p15:clr>
        </p15:guide>
        <p15:guide id="14" pos="4512">
          <p15:clr>
            <a:srgbClr val="F26B43"/>
          </p15:clr>
        </p15:guide>
        <p15:guide id="15" pos="4672">
          <p15:clr>
            <a:srgbClr val="F26B43"/>
          </p15:clr>
        </p15:guide>
        <p15:guide id="16" pos="5264">
          <p15:clr>
            <a:srgbClr val="F26B43"/>
          </p15:clr>
        </p15:guide>
        <p15:guide id="17" pos="5424">
          <p15:clr>
            <a:srgbClr val="F26B43"/>
          </p15:clr>
        </p15:guide>
        <p15:guide id="18" pos="6016">
          <p15:clr>
            <a:srgbClr val="F26B43"/>
          </p15:clr>
        </p15:guide>
        <p15:guide id="19" pos="6176">
          <p15:clr>
            <a:srgbClr val="F26B43"/>
          </p15:clr>
        </p15:guide>
        <p15:guide id="20" pos="6768">
          <p15:clr>
            <a:srgbClr val="F26B43"/>
          </p15:clr>
        </p15:guide>
        <p15:guide id="21" pos="6928">
          <p15:clr>
            <a:srgbClr val="F26B43"/>
          </p15:clr>
        </p15:guide>
        <p15:guide id="22" pos="7520">
          <p15:clr>
            <a:srgbClr val="F26B43"/>
          </p15:clr>
        </p15:guide>
        <p15:guide id="23" orient="horz" pos="5">
          <p15:clr>
            <a:srgbClr val="F26B43"/>
          </p15:clr>
        </p15:guide>
        <p15:guide id="24" orient="horz" pos="4320">
          <p15:clr>
            <a:srgbClr val="F26B43"/>
          </p15:clr>
        </p15:guide>
        <p15:guide id="25" orient="horz" pos="160">
          <p15:clr>
            <a:srgbClr val="F26B43"/>
          </p15:clr>
        </p15:guide>
        <p15:guide id="26" orient="horz" pos="520">
          <p15:clr>
            <a:srgbClr val="F26B43"/>
          </p15:clr>
        </p15:guide>
        <p15:guide id="27" orient="horz" pos="680">
          <p15:clr>
            <a:srgbClr val="F26B43"/>
          </p15:clr>
        </p15:guide>
        <p15:guide id="28" orient="horz" pos="1040">
          <p15:clr>
            <a:srgbClr val="F26B43"/>
          </p15:clr>
        </p15:guide>
        <p15:guide id="29" orient="horz" pos="1200">
          <p15:clr>
            <a:srgbClr val="F26B43"/>
          </p15:clr>
        </p15:guide>
        <p15:guide id="30" orient="horz" pos="1560">
          <p15:clr>
            <a:srgbClr val="F26B43"/>
          </p15:clr>
        </p15:guide>
        <p15:guide id="31" orient="horz" pos="1720">
          <p15:clr>
            <a:srgbClr val="F26B43"/>
          </p15:clr>
        </p15:guide>
        <p15:guide id="32" orient="horz" pos="2080">
          <p15:clr>
            <a:srgbClr val="F26B43"/>
          </p15:clr>
        </p15:guide>
        <p15:guide id="33" orient="horz" pos="2240">
          <p15:clr>
            <a:srgbClr val="F26B43"/>
          </p15:clr>
        </p15:guide>
        <p15:guide id="34" orient="horz" pos="2600">
          <p15:clr>
            <a:srgbClr val="F26B43"/>
          </p15:clr>
        </p15:guide>
        <p15:guide id="35" orient="horz" pos="2760">
          <p15:clr>
            <a:srgbClr val="F26B43"/>
          </p15:clr>
        </p15:guide>
        <p15:guide id="36" orient="horz" pos="3135">
          <p15:clr>
            <a:srgbClr val="F26B43"/>
          </p15:clr>
        </p15:guide>
        <p15:guide id="37" orient="horz" pos="3280">
          <p15:clr>
            <a:srgbClr val="F26B43"/>
          </p15:clr>
        </p15:guide>
        <p15:guide id="38" orient="horz" pos="3634">
          <p15:clr>
            <a:srgbClr val="F26B43"/>
          </p15:clr>
        </p15:guide>
        <p15:guide id="39" orient="horz" pos="3793">
          <p15:clr>
            <a:srgbClr val="F26B43"/>
          </p15:clr>
        </p15:guide>
        <p15:guide id="40" orient="horz" pos="4160">
          <p15:clr>
            <a:srgbClr val="F26B43"/>
          </p15:clr>
        </p15:guide>
        <p15:guide id="41" pos="257">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39.svg"/><Relationship Id="rId7" Type="http://schemas.openxmlformats.org/officeDocument/2006/relationships/image" Target="../media/image43.svg"/><Relationship Id="rId2" Type="http://schemas.openxmlformats.org/officeDocument/2006/relationships/image" Target="../media/image38.png"/><Relationship Id="rId1" Type="http://schemas.openxmlformats.org/officeDocument/2006/relationships/slideLayout" Target="../slideLayouts/slideLayout6.xml"/><Relationship Id="rId6" Type="http://schemas.openxmlformats.org/officeDocument/2006/relationships/image" Target="../media/image42.png"/><Relationship Id="rId5" Type="http://schemas.openxmlformats.org/officeDocument/2006/relationships/image" Target="../media/image41.svg"/><Relationship Id="rId4" Type="http://schemas.openxmlformats.org/officeDocument/2006/relationships/image" Target="../media/image40.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3" Type="http://schemas.openxmlformats.org/officeDocument/2006/relationships/hyperlink" Target="https://query.prod.cms.rt.microsoft.com/cms/api/am/binary/RE5bUvv?culture=en-us&amp;country=us" TargetMode="External"/><Relationship Id="rId2" Type="http://schemas.openxmlformats.org/officeDocument/2006/relationships/notesSlide" Target="../notesSlides/notesSlide1.xml"/><Relationship Id="rId1" Type="http://schemas.openxmlformats.org/officeDocument/2006/relationships/slideLayout" Target="../slideLayouts/slideLayout5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44.png"/><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2.xml"/><Relationship Id="rId1" Type="http://schemas.openxmlformats.org/officeDocument/2006/relationships/slideLayout" Target="../slideLayouts/slideLayout37.xml"/><Relationship Id="rId5" Type="http://schemas.openxmlformats.org/officeDocument/2006/relationships/image" Target="../media/image48.jpeg"/><Relationship Id="rId4" Type="http://schemas.openxmlformats.org/officeDocument/2006/relationships/image" Target="../media/image47.png"/></Relationships>
</file>

<file path=ppt/slides/_rels/slide9.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3.xml"/><Relationship Id="rId1" Type="http://schemas.openxmlformats.org/officeDocument/2006/relationships/slideLayout" Target="../slideLayouts/slideLayout48.xml"/><Relationship Id="rId4" Type="http://schemas.openxmlformats.org/officeDocument/2006/relationships/image" Target="../media/image50.svg"/></Relationships>
</file>

<file path=ppt/slides/_rels/slide10.xml.rels><?xml version="1.0" encoding="UTF-8" standalone="yes"?>
<Relationships xmlns="http://schemas.openxmlformats.org/package/2006/relationships"><Relationship Id="rId8" Type="http://schemas.openxmlformats.org/officeDocument/2006/relationships/image" Target="../media/image52.svg"/><Relationship Id="rId3" Type="http://schemas.openxmlformats.org/officeDocument/2006/relationships/diagramLayout" Target="../diagrams/layout1.xml"/><Relationship Id="rId7" Type="http://schemas.openxmlformats.org/officeDocument/2006/relationships/image" Target="../media/image51.png"/><Relationship Id="rId12" Type="http://schemas.openxmlformats.org/officeDocument/2006/relationships/image" Target="../media/image56.svg"/><Relationship Id="rId2" Type="http://schemas.openxmlformats.org/officeDocument/2006/relationships/diagramData" Target="../diagrams/data1.xml"/><Relationship Id="rId1" Type="http://schemas.openxmlformats.org/officeDocument/2006/relationships/slideLayout" Target="../slideLayouts/slideLayout40.xml"/><Relationship Id="rId6" Type="http://schemas.microsoft.com/office/2007/relationships/diagramDrawing" Target="../diagrams/drawing1.xml"/><Relationship Id="rId11" Type="http://schemas.openxmlformats.org/officeDocument/2006/relationships/image" Target="../media/image55.png"/><Relationship Id="rId5" Type="http://schemas.openxmlformats.org/officeDocument/2006/relationships/diagramColors" Target="../diagrams/colors1.xml"/><Relationship Id="rId10" Type="http://schemas.openxmlformats.org/officeDocument/2006/relationships/image" Target="../media/image54.svg"/><Relationship Id="rId4" Type="http://schemas.openxmlformats.org/officeDocument/2006/relationships/diagramQuickStyle" Target="../diagrams/quickStyle1.xml"/><Relationship Id="rId9" Type="http://schemas.openxmlformats.org/officeDocument/2006/relationships/image" Target="../media/image53.png"/></Relationships>
</file>

<file path=ppt/slides/_rels/slide11.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4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16.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40.xml"/><Relationship Id="rId5" Type="http://schemas.openxmlformats.org/officeDocument/2006/relationships/image" Target="../media/image61.png"/><Relationship Id="rId4" Type="http://schemas.openxmlformats.org/officeDocument/2006/relationships/image" Target="../media/image60.png"/></Relationships>
</file>

<file path=ppt/slides/_rels/slide17.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2.png"/><Relationship Id="rId1" Type="http://schemas.openxmlformats.org/officeDocument/2006/relationships/slideLayout" Target="../slideLayouts/slideLayout40.xml"/><Relationship Id="rId4" Type="http://schemas.openxmlformats.org/officeDocument/2006/relationships/image" Target="../media/image64.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20.xml.rels><?xml version="1.0" encoding="UTF-8" standalone="yes"?>
<Relationships xmlns="http://schemas.openxmlformats.org/package/2006/relationships"><Relationship Id="rId3" Type="http://schemas.openxmlformats.org/officeDocument/2006/relationships/image" Target="../media/image66.svg"/><Relationship Id="rId2" Type="http://schemas.openxmlformats.org/officeDocument/2006/relationships/image" Target="../media/image65.png"/><Relationship Id="rId1" Type="http://schemas.openxmlformats.org/officeDocument/2006/relationships/slideLayout" Target="../slideLayouts/slideLayout40.xml"/><Relationship Id="rId5" Type="http://schemas.openxmlformats.org/officeDocument/2006/relationships/image" Target="../media/image68.svg"/><Relationship Id="rId4" Type="http://schemas.openxmlformats.org/officeDocument/2006/relationships/image" Target="../media/image67.png"/></Relationships>
</file>

<file path=ppt/slides/_rels/slide21.xml.rels><?xml version="1.0" encoding="UTF-8" standalone="yes"?>
<Relationships xmlns="http://schemas.openxmlformats.org/package/2006/relationships"><Relationship Id="rId3" Type="http://schemas.openxmlformats.org/officeDocument/2006/relationships/image" Target="../media/image70.svg"/><Relationship Id="rId2" Type="http://schemas.openxmlformats.org/officeDocument/2006/relationships/image" Target="../media/image69.png"/><Relationship Id="rId1" Type="http://schemas.openxmlformats.org/officeDocument/2006/relationships/slideLayout" Target="../slideLayouts/slideLayout37.xml"/><Relationship Id="rId5" Type="http://schemas.openxmlformats.org/officeDocument/2006/relationships/image" Target="../media/image72.svg"/><Relationship Id="rId4" Type="http://schemas.openxmlformats.org/officeDocument/2006/relationships/image" Target="../media/image71.png"/></Relationships>
</file>

<file path=ppt/slides/_rels/slide22.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Layout" Target="../slideLayouts/slideLayout30.xml"/></Relationships>
</file>

<file path=ppt/slides/_rels/slide23.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image" Target="../media/image73.png"/><Relationship Id="rId1" Type="http://schemas.openxmlformats.org/officeDocument/2006/relationships/slideLayout" Target="../slideLayouts/slideLayout30.xml"/></Relationships>
</file>

<file path=ppt/slides/_rels/slide24.xml.rels><?xml version="1.0" encoding="UTF-8" standalone="yes"?>
<Relationships xmlns="http://schemas.openxmlformats.org/package/2006/relationships"><Relationship Id="rId8" Type="http://schemas.openxmlformats.org/officeDocument/2006/relationships/image" Target="../media/image82.png"/><Relationship Id="rId3" Type="http://schemas.openxmlformats.org/officeDocument/2006/relationships/image" Target="../media/image77.svg"/><Relationship Id="rId7" Type="http://schemas.openxmlformats.org/officeDocument/2006/relationships/image" Target="../media/image81.svg"/><Relationship Id="rId2" Type="http://schemas.openxmlformats.org/officeDocument/2006/relationships/image" Target="../media/image76.png"/><Relationship Id="rId1" Type="http://schemas.openxmlformats.org/officeDocument/2006/relationships/slideLayout" Target="../slideLayouts/slideLayout40.xml"/><Relationship Id="rId6" Type="http://schemas.openxmlformats.org/officeDocument/2006/relationships/image" Target="../media/image80.png"/><Relationship Id="rId5" Type="http://schemas.openxmlformats.org/officeDocument/2006/relationships/image" Target="../media/image79.svg"/><Relationship Id="rId4" Type="http://schemas.openxmlformats.org/officeDocument/2006/relationships/image" Target="../media/image78.png"/><Relationship Id="rId9" Type="http://schemas.openxmlformats.org/officeDocument/2006/relationships/image" Target="../media/image83.sv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30.xml.rels><?xml version="1.0" encoding="UTF-8" standalone="yes"?>
<Relationships xmlns="http://schemas.openxmlformats.org/package/2006/relationships"><Relationship Id="rId3" Type="http://schemas.openxmlformats.org/officeDocument/2006/relationships/tags" Target="../tags/tag3.xml"/><Relationship Id="rId2" Type="http://schemas.openxmlformats.org/officeDocument/2006/relationships/tags" Target="../tags/tag2.xml"/><Relationship Id="rId1" Type="http://schemas.openxmlformats.org/officeDocument/2006/relationships/tags" Target="../tags/tag1.xml"/><Relationship Id="rId4" Type="http://schemas.openxmlformats.org/officeDocument/2006/relationships/slideLayout" Target="../slideLayouts/slideLayout30.xml"/></Relationships>
</file>

<file path=ppt/slides/_rels/slide31.xml.rels><?xml version="1.0" encoding="UTF-8" standalone="yes"?>
<Relationships xmlns="http://schemas.openxmlformats.org/package/2006/relationships"><Relationship Id="rId3" Type="http://schemas.openxmlformats.org/officeDocument/2006/relationships/image" Target="../media/image85.svg"/><Relationship Id="rId2" Type="http://schemas.openxmlformats.org/officeDocument/2006/relationships/image" Target="../media/image84.png"/><Relationship Id="rId1" Type="http://schemas.openxmlformats.org/officeDocument/2006/relationships/slideLayout" Target="../slideLayouts/slideLayout53.xml"/></Relationships>
</file>

<file path=ppt/slides/_rels/slide32.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6.png"/><Relationship Id="rId1" Type="http://schemas.openxmlformats.org/officeDocument/2006/relationships/slideLayout" Target="../slideLayouts/slideLayout40.xml"/></Relationships>
</file>

<file path=ppt/slides/_rels/slide33.xml.rels><?xml version="1.0" encoding="UTF-8" standalone="yes"?>
<Relationships xmlns="http://schemas.openxmlformats.org/package/2006/relationships"><Relationship Id="rId8" Type="http://schemas.openxmlformats.org/officeDocument/2006/relationships/image" Target="../media/image94.png"/><Relationship Id="rId3" Type="http://schemas.openxmlformats.org/officeDocument/2006/relationships/image" Target="../media/image89.svg"/><Relationship Id="rId7" Type="http://schemas.openxmlformats.org/officeDocument/2006/relationships/image" Target="../media/image93.svg"/><Relationship Id="rId2" Type="http://schemas.openxmlformats.org/officeDocument/2006/relationships/image" Target="../media/image88.png"/><Relationship Id="rId1" Type="http://schemas.openxmlformats.org/officeDocument/2006/relationships/slideLayout" Target="../slideLayouts/slideLayout40.xml"/><Relationship Id="rId6" Type="http://schemas.openxmlformats.org/officeDocument/2006/relationships/image" Target="../media/image92.png"/><Relationship Id="rId5" Type="http://schemas.openxmlformats.org/officeDocument/2006/relationships/image" Target="../media/image91.svg"/><Relationship Id="rId4" Type="http://schemas.openxmlformats.org/officeDocument/2006/relationships/image" Target="../media/image90.png"/><Relationship Id="rId9" Type="http://schemas.openxmlformats.org/officeDocument/2006/relationships/image" Target="../media/image95.sv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BCEA9FD-60CA-4CEB-2E5C-0A5EAA80D929}"/>
              </a:ext>
            </a:extLst>
          </p:cNvPr>
          <p:cNvSpPr>
            <a:spLocks noGrp="1"/>
          </p:cNvSpPr>
          <p:nvPr>
            <p:ph type="title"/>
          </p:nvPr>
        </p:nvSpPr>
        <p:spPr/>
        <p:txBody>
          <a:bodyPr/>
          <a:lstStyle/>
          <a:p>
            <a:r>
              <a:rPr lang="fr-FR"/>
              <a:t>Offres Cyber sécurité SMB</a:t>
            </a:r>
          </a:p>
        </p:txBody>
      </p:sp>
      <p:sp>
        <p:nvSpPr>
          <p:cNvPr id="3" name="Espace réservé du texte 2">
            <a:extLst>
              <a:ext uri="{FF2B5EF4-FFF2-40B4-BE49-F238E27FC236}">
                <a16:creationId xmlns:a16="http://schemas.microsoft.com/office/drawing/2014/main" id="{93FEA193-2719-5112-1828-FC589E63AD22}"/>
              </a:ext>
            </a:extLst>
          </p:cNvPr>
          <p:cNvSpPr>
            <a:spLocks noGrp="1"/>
          </p:cNvSpPr>
          <p:nvPr>
            <p:ph type="body" sz="quarter" idx="12"/>
          </p:nvPr>
        </p:nvSpPr>
        <p:spPr/>
        <p:txBody>
          <a:bodyPr/>
          <a:lstStyle/>
          <a:p>
            <a:r>
              <a:rPr lang="fr-FR"/>
              <a:t>V 4.0</a:t>
            </a:r>
          </a:p>
          <a:p>
            <a:endParaRPr lang="fr-FR"/>
          </a:p>
        </p:txBody>
      </p:sp>
      <p:sp>
        <p:nvSpPr>
          <p:cNvPr id="4" name="ZoneTexte 3">
            <a:extLst>
              <a:ext uri="{FF2B5EF4-FFF2-40B4-BE49-F238E27FC236}">
                <a16:creationId xmlns:a16="http://schemas.microsoft.com/office/drawing/2014/main" id="{C871BD2A-3BED-148D-724B-757EF1352448}"/>
              </a:ext>
            </a:extLst>
          </p:cNvPr>
          <p:cNvSpPr txBox="1"/>
          <p:nvPr/>
        </p:nvSpPr>
        <p:spPr>
          <a:xfrm>
            <a:off x="3098477" y="567681"/>
            <a:ext cx="7627499" cy="1877437"/>
          </a:xfrm>
          <a:prstGeom prst="rect">
            <a:avLst/>
          </a:prstGeom>
          <a:noFill/>
        </p:spPr>
        <p:txBody>
          <a:bodyPr wrap="square" rtlCol="0">
            <a:spAutoFit/>
          </a:bodyPr>
          <a:lstStyle/>
          <a:p>
            <a:pPr algn="ctr"/>
            <a:r>
              <a:rPr lang="fr-FR" sz="5400">
                <a:solidFill>
                  <a:schemeClr val="bg1"/>
                </a:solidFill>
                <a:latin typeface="Gotham Black" pitchFamily="50" charset="0"/>
              </a:rPr>
              <a:t>EMPOWER CYRENE</a:t>
            </a:r>
          </a:p>
          <a:p>
            <a:pPr algn="ctr"/>
            <a:r>
              <a:rPr lang="fr-FR" sz="4400">
                <a:solidFill>
                  <a:schemeClr val="accent4"/>
                </a:solidFill>
                <a:latin typeface="Gotham "/>
              </a:rPr>
              <a:t>CYbersécurité REsilieNcE</a:t>
            </a:r>
          </a:p>
          <a:p>
            <a:endParaRPr lang="fr-FR"/>
          </a:p>
        </p:txBody>
      </p:sp>
      <p:pic>
        <p:nvPicPr>
          <p:cNvPr id="6" name="Graphique 5" descr="Sirène contour">
            <a:extLst>
              <a:ext uri="{FF2B5EF4-FFF2-40B4-BE49-F238E27FC236}">
                <a16:creationId xmlns:a16="http://schemas.microsoft.com/office/drawing/2014/main" id="{421C1E21-11A8-6214-E2F3-B10A41177DA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46911" y="-66802"/>
            <a:ext cx="2666402" cy="2469922"/>
          </a:xfrm>
          <a:prstGeom prst="rect">
            <a:avLst/>
          </a:prstGeom>
        </p:spPr>
      </p:pic>
      <p:sp>
        <p:nvSpPr>
          <p:cNvPr id="7" name="Forme libre : forme 6">
            <a:extLst>
              <a:ext uri="{FF2B5EF4-FFF2-40B4-BE49-F238E27FC236}">
                <a16:creationId xmlns:a16="http://schemas.microsoft.com/office/drawing/2014/main" id="{906BC879-E869-5A01-5020-FB79992DC5F7}"/>
              </a:ext>
            </a:extLst>
          </p:cNvPr>
          <p:cNvSpPr/>
          <p:nvPr/>
        </p:nvSpPr>
        <p:spPr>
          <a:xfrm>
            <a:off x="1886486" y="884911"/>
            <a:ext cx="320731" cy="704637"/>
          </a:xfrm>
          <a:custGeom>
            <a:avLst/>
            <a:gdLst>
              <a:gd name="connsiteX0" fmla="*/ 317500 w 430079"/>
              <a:gd name="connsiteY0" fmla="*/ 0 h 1020034"/>
              <a:gd name="connsiteX1" fmla="*/ 368300 w 430079"/>
              <a:gd name="connsiteY1" fmla="*/ 304800 h 1020034"/>
              <a:gd name="connsiteX2" fmla="*/ 419100 w 430079"/>
              <a:gd name="connsiteY2" fmla="*/ 698500 h 1020034"/>
              <a:gd name="connsiteX3" fmla="*/ 393700 w 430079"/>
              <a:gd name="connsiteY3" fmla="*/ 990600 h 1020034"/>
              <a:gd name="connsiteX4" fmla="*/ 139700 w 430079"/>
              <a:gd name="connsiteY4" fmla="*/ 977900 h 1020034"/>
              <a:gd name="connsiteX5" fmla="*/ 88900 w 430079"/>
              <a:gd name="connsiteY5" fmla="*/ 889000 h 1020034"/>
              <a:gd name="connsiteX6" fmla="*/ 25400 w 430079"/>
              <a:gd name="connsiteY6" fmla="*/ 622300 h 1020034"/>
              <a:gd name="connsiteX7" fmla="*/ 0 w 430079"/>
              <a:gd name="connsiteY7" fmla="*/ 508000 h 1020034"/>
              <a:gd name="connsiteX8" fmla="*/ 25400 w 430079"/>
              <a:gd name="connsiteY8" fmla="*/ 279400 h 1020034"/>
              <a:gd name="connsiteX9" fmla="*/ 101600 w 430079"/>
              <a:gd name="connsiteY9" fmla="*/ 114300 h 1020034"/>
              <a:gd name="connsiteX10" fmla="*/ 139700 w 430079"/>
              <a:gd name="connsiteY10" fmla="*/ 88900 h 1020034"/>
              <a:gd name="connsiteX11" fmla="*/ 165100 w 430079"/>
              <a:gd name="connsiteY11" fmla="*/ 50800 h 1020034"/>
              <a:gd name="connsiteX12" fmla="*/ 279400 w 430079"/>
              <a:gd name="connsiteY12" fmla="*/ 38100 h 102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079" h="1020034">
                <a:moveTo>
                  <a:pt x="317500" y="0"/>
                </a:moveTo>
                <a:cubicBezTo>
                  <a:pt x="337010" y="97548"/>
                  <a:pt x="361389" y="214956"/>
                  <a:pt x="368300" y="304800"/>
                </a:cubicBezTo>
                <a:cubicBezTo>
                  <a:pt x="395448" y="657730"/>
                  <a:pt x="352702" y="532504"/>
                  <a:pt x="419100" y="698500"/>
                </a:cubicBezTo>
                <a:cubicBezTo>
                  <a:pt x="410633" y="795867"/>
                  <a:pt x="462808" y="921492"/>
                  <a:pt x="393700" y="990600"/>
                </a:cubicBezTo>
                <a:cubicBezTo>
                  <a:pt x="333757" y="1050543"/>
                  <a:pt x="220122" y="1004707"/>
                  <a:pt x="139700" y="977900"/>
                </a:cubicBezTo>
                <a:cubicBezTo>
                  <a:pt x="107321" y="967107"/>
                  <a:pt x="102580" y="920269"/>
                  <a:pt x="88900" y="889000"/>
                </a:cubicBezTo>
                <a:cubicBezTo>
                  <a:pt x="35152" y="766148"/>
                  <a:pt x="56584" y="762628"/>
                  <a:pt x="25400" y="622300"/>
                </a:cubicBezTo>
                <a:lnTo>
                  <a:pt x="0" y="508000"/>
                </a:lnTo>
                <a:cubicBezTo>
                  <a:pt x="8467" y="431800"/>
                  <a:pt x="12796" y="355026"/>
                  <a:pt x="25400" y="279400"/>
                </a:cubicBezTo>
                <a:cubicBezTo>
                  <a:pt x="33610" y="230139"/>
                  <a:pt x="73188" y="150830"/>
                  <a:pt x="101600" y="114300"/>
                </a:cubicBezTo>
                <a:cubicBezTo>
                  <a:pt x="110971" y="102252"/>
                  <a:pt x="127000" y="97367"/>
                  <a:pt x="139700" y="88900"/>
                </a:cubicBezTo>
                <a:cubicBezTo>
                  <a:pt x="148167" y="76200"/>
                  <a:pt x="153181" y="60335"/>
                  <a:pt x="165100" y="50800"/>
                </a:cubicBezTo>
                <a:cubicBezTo>
                  <a:pt x="191015" y="30068"/>
                  <a:pt x="258652" y="38100"/>
                  <a:pt x="279400" y="38100"/>
                </a:cubicBezTo>
              </a:path>
            </a:pathLst>
          </a:custGeom>
          <a:solidFill>
            <a:srgbClr val="23316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8" name="Graphique 7" descr="Bouclier contour">
            <a:extLst>
              <a:ext uri="{FF2B5EF4-FFF2-40B4-BE49-F238E27FC236}">
                <a16:creationId xmlns:a16="http://schemas.microsoft.com/office/drawing/2014/main" id="{8834DD98-E5B5-2F01-422A-FA852E19B78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318842" y="769229"/>
            <a:ext cx="936000" cy="936000"/>
          </a:xfrm>
          <a:prstGeom prst="rect">
            <a:avLst/>
          </a:prstGeom>
        </p:spPr>
      </p:pic>
      <p:pic>
        <p:nvPicPr>
          <p:cNvPr id="9" name="Graphique 8" descr="Verrou avec un remplissage uni">
            <a:extLst>
              <a:ext uri="{FF2B5EF4-FFF2-40B4-BE49-F238E27FC236}">
                <a16:creationId xmlns:a16="http://schemas.microsoft.com/office/drawing/2014/main" id="{2E593211-AD63-411E-37C2-1507B096D3D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466024" y="890110"/>
            <a:ext cx="660686" cy="612000"/>
          </a:xfrm>
          <a:prstGeom prst="rect">
            <a:avLst/>
          </a:prstGeom>
        </p:spPr>
      </p:pic>
    </p:spTree>
    <p:extLst>
      <p:ext uri="{BB962C8B-B14F-4D97-AF65-F5344CB8AC3E}">
        <p14:creationId xmlns:p14="http://schemas.microsoft.com/office/powerpoint/2010/main" val="39796591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E7D6357-BE32-DA6C-706E-5C122943527D}"/>
              </a:ext>
            </a:extLst>
          </p:cNvPr>
          <p:cNvSpPr>
            <a:spLocks noGrp="1"/>
          </p:cNvSpPr>
          <p:nvPr>
            <p:ph type="title"/>
          </p:nvPr>
        </p:nvSpPr>
        <p:spPr>
          <a:xfrm>
            <a:off x="407988" y="1927999"/>
            <a:ext cx="5561012" cy="2215991"/>
          </a:xfrm>
        </p:spPr>
        <p:txBody>
          <a:bodyPr/>
          <a:lstStyle/>
          <a:p>
            <a:r>
              <a:rPr lang="fr-FR"/>
              <a:t>Constats et périmètre des offres</a:t>
            </a:r>
          </a:p>
        </p:txBody>
      </p:sp>
      <p:sp>
        <p:nvSpPr>
          <p:cNvPr id="3" name="Espace réservé du texte 2">
            <a:extLst>
              <a:ext uri="{FF2B5EF4-FFF2-40B4-BE49-F238E27FC236}">
                <a16:creationId xmlns:a16="http://schemas.microsoft.com/office/drawing/2014/main" id="{2E78E010-6BEE-2B8B-212F-765A4B25C055}"/>
              </a:ext>
            </a:extLst>
          </p:cNvPr>
          <p:cNvSpPr>
            <a:spLocks noGrp="1"/>
          </p:cNvSpPr>
          <p:nvPr>
            <p:ph type="body" sz="quarter" idx="12"/>
          </p:nvPr>
        </p:nvSpPr>
        <p:spPr/>
        <p:txBody>
          <a:bodyPr/>
          <a:lstStyle/>
          <a:p>
            <a:endParaRPr lang="fr-FR"/>
          </a:p>
        </p:txBody>
      </p:sp>
    </p:spTree>
    <p:extLst>
      <p:ext uri="{BB962C8B-B14F-4D97-AF65-F5344CB8AC3E}">
        <p14:creationId xmlns:p14="http://schemas.microsoft.com/office/powerpoint/2010/main" val="39485980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7B31DB6-2EDB-CA12-A1DD-1741333D91CB}"/>
              </a:ext>
            </a:extLst>
          </p:cNvPr>
          <p:cNvSpPr>
            <a:spLocks noGrp="1"/>
          </p:cNvSpPr>
          <p:nvPr>
            <p:ph type="title"/>
          </p:nvPr>
        </p:nvSpPr>
        <p:spPr>
          <a:xfrm>
            <a:off x="419711" y="611198"/>
            <a:ext cx="8724133" cy="1231200"/>
          </a:xfrm>
        </p:spPr>
        <p:txBody>
          <a:bodyPr/>
          <a:lstStyle/>
          <a:p>
            <a:r>
              <a:rPr lang="fr-FR"/>
              <a:t>Pourquoi améliorer et maintenir sa posture en Cyber Sécurité?</a:t>
            </a:r>
          </a:p>
        </p:txBody>
      </p:sp>
      <p:sp>
        <p:nvSpPr>
          <p:cNvPr id="3" name="Espace réservé du texte 2">
            <a:extLst>
              <a:ext uri="{FF2B5EF4-FFF2-40B4-BE49-F238E27FC236}">
                <a16:creationId xmlns:a16="http://schemas.microsoft.com/office/drawing/2014/main" id="{55309450-23CF-61A3-4E13-BA965C49647A}"/>
              </a:ext>
            </a:extLst>
          </p:cNvPr>
          <p:cNvSpPr>
            <a:spLocks noGrp="1"/>
          </p:cNvSpPr>
          <p:nvPr>
            <p:ph type="body" sz="quarter" idx="17"/>
          </p:nvPr>
        </p:nvSpPr>
        <p:spPr/>
        <p:txBody>
          <a:bodyPr/>
          <a:lstStyle/>
          <a:p>
            <a:endParaRPr lang="fr-FR"/>
          </a:p>
        </p:txBody>
      </p:sp>
      <p:sp>
        <p:nvSpPr>
          <p:cNvPr id="4" name="Espace réservé du texte 3">
            <a:extLst>
              <a:ext uri="{FF2B5EF4-FFF2-40B4-BE49-F238E27FC236}">
                <a16:creationId xmlns:a16="http://schemas.microsoft.com/office/drawing/2014/main" id="{4F8A6844-80F8-146A-1177-4B3424D9C317}"/>
              </a:ext>
            </a:extLst>
          </p:cNvPr>
          <p:cNvSpPr>
            <a:spLocks noGrp="1"/>
          </p:cNvSpPr>
          <p:nvPr>
            <p:ph type="body" sz="quarter" idx="18"/>
          </p:nvPr>
        </p:nvSpPr>
        <p:spPr/>
        <p:txBody>
          <a:bodyPr/>
          <a:lstStyle/>
          <a:p>
            <a:pPr marL="0" indent="0">
              <a:buClr>
                <a:schemeClr val="dk1"/>
              </a:buClr>
              <a:buSzPts val="1100"/>
              <a:buNone/>
            </a:pPr>
            <a:r>
              <a:rPr lang="fr-FR" sz="1600">
                <a:solidFill>
                  <a:schemeClr val="accent3"/>
                </a:solidFill>
              </a:rPr>
              <a:t>PROTECTION DES RISQUES</a:t>
            </a:r>
          </a:p>
          <a:p>
            <a:pPr marL="0" indent="0">
              <a:buClr>
                <a:schemeClr val="dk1"/>
              </a:buClr>
              <a:buSzPts val="1100"/>
              <a:buNone/>
            </a:pPr>
            <a:endParaRPr lang="fr-FR" sz="1600">
              <a:solidFill>
                <a:schemeClr val="accent3"/>
              </a:solidFill>
            </a:endParaRPr>
          </a:p>
          <a:p>
            <a:pPr marL="0" indent="0">
              <a:buClr>
                <a:schemeClr val="dk1"/>
              </a:buClr>
              <a:buSzPts val="1100"/>
              <a:buNone/>
            </a:pPr>
            <a:r>
              <a:rPr lang="fr-FR" sz="1600"/>
              <a:t>Protéger son informatique des cyber-attaques de plus en plus nombreuses</a:t>
            </a:r>
          </a:p>
          <a:p>
            <a:pPr marL="0" indent="0">
              <a:buClr>
                <a:schemeClr val="dk1"/>
              </a:buClr>
              <a:buSzPts val="1100"/>
              <a:buNone/>
            </a:pPr>
            <a:r>
              <a:rPr lang="fr-FR" sz="1600"/>
              <a:t>Protéger les données des clients, des salariés et contractants</a:t>
            </a:r>
          </a:p>
          <a:p>
            <a:pPr marL="0" indent="0">
              <a:buClr>
                <a:schemeClr val="dk1"/>
              </a:buClr>
              <a:buSzPts val="1100"/>
              <a:buNone/>
            </a:pPr>
            <a:r>
              <a:rPr lang="fr-FR" sz="1600"/>
              <a:t>Se conformer aux régulations cyber (NIS2)</a:t>
            </a:r>
          </a:p>
          <a:p>
            <a:pPr marL="0" indent="0">
              <a:buClr>
                <a:schemeClr val="dk1"/>
              </a:buClr>
              <a:buSzPts val="1100"/>
              <a:buNone/>
            </a:pPr>
            <a:r>
              <a:rPr lang="fr-FR" sz="1600"/>
              <a:t>Développer une culture interne de protection des risques cyber</a:t>
            </a:r>
          </a:p>
          <a:p>
            <a:pPr marL="0" indent="0">
              <a:buClr>
                <a:schemeClr val="dk1"/>
              </a:buClr>
              <a:buSzPts val="1100"/>
              <a:buNone/>
            </a:pPr>
            <a:r>
              <a:rPr lang="fr-FR" sz="1600"/>
              <a:t>Continuer d’innover et se protéger des risques associés</a:t>
            </a:r>
            <a:endParaRPr lang="fr-FR"/>
          </a:p>
          <a:p>
            <a:endParaRPr lang="fr-FR"/>
          </a:p>
        </p:txBody>
      </p:sp>
      <p:sp>
        <p:nvSpPr>
          <p:cNvPr id="5" name="Espace réservé du texte 4">
            <a:extLst>
              <a:ext uri="{FF2B5EF4-FFF2-40B4-BE49-F238E27FC236}">
                <a16:creationId xmlns:a16="http://schemas.microsoft.com/office/drawing/2014/main" id="{FC96D474-9EA1-0B3F-DFDE-E26541266802}"/>
              </a:ext>
            </a:extLst>
          </p:cNvPr>
          <p:cNvSpPr>
            <a:spLocks noGrp="1"/>
          </p:cNvSpPr>
          <p:nvPr>
            <p:ph type="body" sz="quarter" idx="19"/>
          </p:nvPr>
        </p:nvSpPr>
        <p:spPr/>
        <p:txBody>
          <a:bodyPr/>
          <a:lstStyle/>
          <a:p>
            <a:pPr marL="0" indent="0">
              <a:buNone/>
            </a:pPr>
            <a:r>
              <a:rPr lang="fr-FR" sz="1600">
                <a:solidFill>
                  <a:schemeClr val="accent3"/>
                </a:solidFill>
              </a:rPr>
              <a:t>AVANTAGES ECONOMIQUES</a:t>
            </a:r>
          </a:p>
          <a:p>
            <a:pPr marL="0" indent="0">
              <a:buNone/>
            </a:pPr>
            <a:endParaRPr lang="fr-FR" sz="1600">
              <a:solidFill>
                <a:schemeClr val="accent3"/>
              </a:solidFill>
            </a:endParaRPr>
          </a:p>
          <a:p>
            <a:pPr marL="0" indent="0">
              <a:buNone/>
            </a:pPr>
            <a:r>
              <a:rPr lang="fr-FR" sz="1600"/>
              <a:t>Eviter les risques d’interruption de travail et de coûts associés aux dommages matériels et immatériels causés par les cyberattaques</a:t>
            </a:r>
          </a:p>
          <a:p>
            <a:pPr marL="0" indent="0">
              <a:buNone/>
            </a:pPr>
            <a:r>
              <a:rPr lang="fr-FR" sz="1600"/>
              <a:t>Optimiser les investissements liés à la protection informatique en supprimant les coûts redondants</a:t>
            </a:r>
          </a:p>
          <a:p>
            <a:pPr marL="0" indent="0">
              <a:buNone/>
            </a:pPr>
            <a:r>
              <a:rPr lang="fr-FR" sz="1600"/>
              <a:t>Réduire les primes de cyber assurance en démontrant un haut standard de protection</a:t>
            </a:r>
          </a:p>
          <a:p>
            <a:pPr marL="0" indent="0">
              <a:buNone/>
            </a:pPr>
            <a:r>
              <a:rPr lang="fr-FR" sz="1600"/>
              <a:t>Bénéficier de subventions publiques liées à la protection numérique</a:t>
            </a:r>
          </a:p>
          <a:p>
            <a:pPr marL="0" indent="0">
              <a:buClr>
                <a:schemeClr val="dk1"/>
              </a:buClr>
              <a:buSzPts val="1100"/>
              <a:buNone/>
            </a:pPr>
            <a:endParaRPr lang="fr-FR" sz="1600"/>
          </a:p>
          <a:p>
            <a:endParaRPr lang="fr-FR"/>
          </a:p>
        </p:txBody>
      </p:sp>
      <p:sp>
        <p:nvSpPr>
          <p:cNvPr id="6" name="Google Shape;346;p13">
            <a:extLst>
              <a:ext uri="{FF2B5EF4-FFF2-40B4-BE49-F238E27FC236}">
                <a16:creationId xmlns:a16="http://schemas.microsoft.com/office/drawing/2014/main" id="{7C0A149E-EC69-9F89-F5A5-F287BB9091B7}"/>
              </a:ext>
            </a:extLst>
          </p:cNvPr>
          <p:cNvSpPr txBox="1">
            <a:spLocks/>
          </p:cNvSpPr>
          <p:nvPr/>
        </p:nvSpPr>
        <p:spPr>
          <a:xfrm>
            <a:off x="102832" y="6139422"/>
            <a:ext cx="10972800" cy="340255"/>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lgn="ctr">
              <a:spcBef>
                <a:spcPts val="0"/>
              </a:spcBef>
              <a:buNone/>
            </a:pPr>
            <a:r>
              <a:rPr lang="fr-FR" sz="1600" b="1">
                <a:solidFill>
                  <a:schemeClr val="accent3"/>
                </a:solidFill>
                <a:latin typeface="Lato" panose="020B0604020202020204" charset="0"/>
                <a:ea typeface="+mn-ea"/>
                <a:cs typeface="+mn-cs"/>
              </a:rPr>
              <a:t>En 2023, les PME ont été la cible de 43% des cyberattaques</a:t>
            </a:r>
          </a:p>
          <a:p>
            <a:pPr marL="0" indent="0">
              <a:spcBef>
                <a:spcPts val="0"/>
              </a:spcBef>
              <a:buClr>
                <a:schemeClr val="dk1"/>
              </a:buClr>
              <a:buSzPts val="1100"/>
              <a:buNone/>
            </a:pPr>
            <a:endParaRPr lang="fr-FR" sz="1600" b="1">
              <a:solidFill>
                <a:schemeClr val="accent3"/>
              </a:solidFill>
              <a:latin typeface="Lato" panose="020B0604020202020204" charset="0"/>
              <a:ea typeface="+mn-ea"/>
              <a:cs typeface="+mn-cs"/>
            </a:endParaRPr>
          </a:p>
          <a:p>
            <a:pPr marL="0" indent="0">
              <a:spcBef>
                <a:spcPts val="0"/>
              </a:spcBef>
              <a:buNone/>
            </a:pPr>
            <a:endParaRPr lang="fr-FR" sz="1600">
              <a:solidFill>
                <a:schemeClr val="accent3"/>
              </a:solidFill>
            </a:endParaRPr>
          </a:p>
        </p:txBody>
      </p:sp>
      <p:grpSp>
        <p:nvGrpSpPr>
          <p:cNvPr id="7" name="Google Shape;348;p13">
            <a:extLst>
              <a:ext uri="{FF2B5EF4-FFF2-40B4-BE49-F238E27FC236}">
                <a16:creationId xmlns:a16="http://schemas.microsoft.com/office/drawing/2014/main" id="{F6C13E46-6E81-E7EE-731E-35AD1535C58B}"/>
              </a:ext>
            </a:extLst>
          </p:cNvPr>
          <p:cNvGrpSpPr/>
          <p:nvPr/>
        </p:nvGrpSpPr>
        <p:grpSpPr>
          <a:xfrm>
            <a:off x="9109314" y="378323"/>
            <a:ext cx="2662975" cy="1578717"/>
            <a:chOff x="6986665" y="3298709"/>
            <a:chExt cx="1817809" cy="1077669"/>
          </a:xfrm>
        </p:grpSpPr>
        <p:sp>
          <p:nvSpPr>
            <p:cNvPr id="8" name="Google Shape;349;p13">
              <a:extLst>
                <a:ext uri="{FF2B5EF4-FFF2-40B4-BE49-F238E27FC236}">
                  <a16:creationId xmlns:a16="http://schemas.microsoft.com/office/drawing/2014/main" id="{A8E10C07-00E2-D70E-D5B3-DE2831B8C290}"/>
                </a:ext>
              </a:extLst>
            </p:cNvPr>
            <p:cNvSpPr/>
            <p:nvPr/>
          </p:nvSpPr>
          <p:spPr>
            <a:xfrm>
              <a:off x="6986665" y="3342725"/>
              <a:ext cx="1790318" cy="1033653"/>
            </a:xfrm>
            <a:custGeom>
              <a:avLst/>
              <a:gdLst/>
              <a:ahLst/>
              <a:cxnLst/>
              <a:rect l="l" t="t" r="r" b="b"/>
              <a:pathLst>
                <a:path w="2237898" h="1292066" extrusionOk="0">
                  <a:moveTo>
                    <a:pt x="942784" y="1292066"/>
                  </a:moveTo>
                  <a:lnTo>
                    <a:pt x="0" y="747713"/>
                  </a:lnTo>
                  <a:lnTo>
                    <a:pt x="1295114" y="0"/>
                  </a:lnTo>
                  <a:lnTo>
                    <a:pt x="2237899" y="544259"/>
                  </a:lnTo>
                  <a:lnTo>
                    <a:pt x="942784" y="1292066"/>
                  </a:lnTo>
                  <a:close/>
                </a:path>
              </a:pathLst>
            </a:custGeom>
            <a:solidFill>
              <a:srgbClr val="D6D8E5">
                <a:alpha val="400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 name="Google Shape;350;p13">
              <a:extLst>
                <a:ext uri="{FF2B5EF4-FFF2-40B4-BE49-F238E27FC236}">
                  <a16:creationId xmlns:a16="http://schemas.microsoft.com/office/drawing/2014/main" id="{046D0D87-8EE5-D213-0677-E92EC51DE8AA}"/>
                </a:ext>
              </a:extLst>
            </p:cNvPr>
            <p:cNvSpPr/>
            <p:nvPr/>
          </p:nvSpPr>
          <p:spPr>
            <a:xfrm>
              <a:off x="7014156" y="3327342"/>
              <a:ext cx="1790318" cy="1033653"/>
            </a:xfrm>
            <a:custGeom>
              <a:avLst/>
              <a:gdLst/>
              <a:ahLst/>
              <a:cxnLst/>
              <a:rect l="l" t="t" r="r" b="b"/>
              <a:pathLst>
                <a:path w="2237898" h="1292066" extrusionOk="0">
                  <a:moveTo>
                    <a:pt x="2206847" y="526447"/>
                  </a:moveTo>
                  <a:lnTo>
                    <a:pt x="1295210" y="0"/>
                  </a:lnTo>
                  <a:lnTo>
                    <a:pt x="31052" y="729901"/>
                  </a:lnTo>
                  <a:lnTo>
                    <a:pt x="0" y="711994"/>
                  </a:lnTo>
                  <a:lnTo>
                    <a:pt x="0" y="747808"/>
                  </a:lnTo>
                  <a:lnTo>
                    <a:pt x="942785" y="1292066"/>
                  </a:lnTo>
                  <a:lnTo>
                    <a:pt x="2237899" y="544354"/>
                  </a:lnTo>
                  <a:lnTo>
                    <a:pt x="2237899" y="508540"/>
                  </a:lnTo>
                  <a:lnTo>
                    <a:pt x="2206847" y="526447"/>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 name="Google Shape;351;p13">
              <a:extLst>
                <a:ext uri="{FF2B5EF4-FFF2-40B4-BE49-F238E27FC236}">
                  <a16:creationId xmlns:a16="http://schemas.microsoft.com/office/drawing/2014/main" id="{EF5D7319-8E6F-1836-6C48-153DDF897BD4}"/>
                </a:ext>
              </a:extLst>
            </p:cNvPr>
            <p:cNvSpPr/>
            <p:nvPr/>
          </p:nvSpPr>
          <p:spPr>
            <a:xfrm>
              <a:off x="7014156" y="3298709"/>
              <a:ext cx="1790318" cy="1033653"/>
            </a:xfrm>
            <a:custGeom>
              <a:avLst/>
              <a:gdLst/>
              <a:ahLst/>
              <a:cxnLst/>
              <a:rect l="l" t="t" r="r" b="b"/>
              <a:pathLst>
                <a:path w="2237898" h="1292066" extrusionOk="0">
                  <a:moveTo>
                    <a:pt x="942785" y="1292066"/>
                  </a:moveTo>
                  <a:lnTo>
                    <a:pt x="0" y="747808"/>
                  </a:lnTo>
                  <a:lnTo>
                    <a:pt x="1295210" y="0"/>
                  </a:lnTo>
                  <a:lnTo>
                    <a:pt x="2237899" y="544354"/>
                  </a:lnTo>
                  <a:lnTo>
                    <a:pt x="942785" y="1292066"/>
                  </a:lnTo>
                  <a:close/>
                </a:path>
              </a:pathLst>
            </a:custGeom>
            <a:solidFill>
              <a:srgbClr val="FAFBF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 name="Google Shape;352;p13">
              <a:extLst>
                <a:ext uri="{FF2B5EF4-FFF2-40B4-BE49-F238E27FC236}">
                  <a16:creationId xmlns:a16="http://schemas.microsoft.com/office/drawing/2014/main" id="{7AF78E7A-04B9-ACB0-21EF-72C528B0C251}"/>
                </a:ext>
              </a:extLst>
            </p:cNvPr>
            <p:cNvSpPr/>
            <p:nvPr/>
          </p:nvSpPr>
          <p:spPr>
            <a:xfrm>
              <a:off x="7976493" y="3396565"/>
              <a:ext cx="664692" cy="383742"/>
            </a:xfrm>
            <a:custGeom>
              <a:avLst/>
              <a:gdLst/>
              <a:ahLst/>
              <a:cxnLst/>
              <a:rect l="l" t="t" r="r" b="b"/>
              <a:pathLst>
                <a:path w="830865" h="479678" extrusionOk="0">
                  <a:moveTo>
                    <a:pt x="755904" y="479679"/>
                  </a:moveTo>
                  <a:lnTo>
                    <a:pt x="0" y="43243"/>
                  </a:lnTo>
                  <a:lnTo>
                    <a:pt x="74867" y="0"/>
                  </a:lnTo>
                  <a:lnTo>
                    <a:pt x="830866" y="436436"/>
                  </a:lnTo>
                  <a:lnTo>
                    <a:pt x="755904" y="479679"/>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 name="Google Shape;353;p13">
              <a:extLst>
                <a:ext uri="{FF2B5EF4-FFF2-40B4-BE49-F238E27FC236}">
                  <a16:creationId xmlns:a16="http://schemas.microsoft.com/office/drawing/2014/main" id="{EABD6060-C0FD-7AD9-E9AF-B5B84C9B377D}"/>
                </a:ext>
              </a:extLst>
            </p:cNvPr>
            <p:cNvSpPr/>
            <p:nvPr/>
          </p:nvSpPr>
          <p:spPr>
            <a:xfrm>
              <a:off x="7912754" y="3450709"/>
              <a:ext cx="634670" cy="366446"/>
            </a:xfrm>
            <a:custGeom>
              <a:avLst/>
              <a:gdLst/>
              <a:ahLst/>
              <a:cxnLst/>
              <a:rect l="l" t="t" r="r" b="b"/>
              <a:pathLst>
                <a:path w="793337" h="458057" extrusionOk="0">
                  <a:moveTo>
                    <a:pt x="755904" y="458057"/>
                  </a:moveTo>
                  <a:lnTo>
                    <a:pt x="0" y="21622"/>
                  </a:lnTo>
                  <a:lnTo>
                    <a:pt x="37433" y="0"/>
                  </a:lnTo>
                  <a:lnTo>
                    <a:pt x="793337" y="436436"/>
                  </a:lnTo>
                  <a:lnTo>
                    <a:pt x="755904" y="458057"/>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 name="Google Shape;354;p13">
              <a:extLst>
                <a:ext uri="{FF2B5EF4-FFF2-40B4-BE49-F238E27FC236}">
                  <a16:creationId xmlns:a16="http://schemas.microsoft.com/office/drawing/2014/main" id="{1F1F12EA-41BE-19D5-4B00-B84B488D5A87}"/>
                </a:ext>
              </a:extLst>
            </p:cNvPr>
            <p:cNvSpPr/>
            <p:nvPr/>
          </p:nvSpPr>
          <p:spPr>
            <a:xfrm>
              <a:off x="7863331" y="3479190"/>
              <a:ext cx="634670" cy="366446"/>
            </a:xfrm>
            <a:custGeom>
              <a:avLst/>
              <a:gdLst/>
              <a:ahLst/>
              <a:cxnLst/>
              <a:rect l="l" t="t" r="r" b="b"/>
              <a:pathLst>
                <a:path w="793337" h="458057" extrusionOk="0">
                  <a:moveTo>
                    <a:pt x="755904" y="458057"/>
                  </a:moveTo>
                  <a:lnTo>
                    <a:pt x="0" y="21622"/>
                  </a:lnTo>
                  <a:lnTo>
                    <a:pt x="37433" y="0"/>
                  </a:lnTo>
                  <a:lnTo>
                    <a:pt x="793337" y="436435"/>
                  </a:lnTo>
                  <a:lnTo>
                    <a:pt x="755904" y="458057"/>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 name="Google Shape;355;p13">
              <a:extLst>
                <a:ext uri="{FF2B5EF4-FFF2-40B4-BE49-F238E27FC236}">
                  <a16:creationId xmlns:a16="http://schemas.microsoft.com/office/drawing/2014/main" id="{E48A9EB9-DC2D-871C-0985-C246267794DA}"/>
                </a:ext>
              </a:extLst>
            </p:cNvPr>
            <p:cNvSpPr/>
            <p:nvPr/>
          </p:nvSpPr>
          <p:spPr>
            <a:xfrm>
              <a:off x="7813984" y="3507747"/>
              <a:ext cx="634670" cy="366446"/>
            </a:xfrm>
            <a:custGeom>
              <a:avLst/>
              <a:gdLst/>
              <a:ahLst/>
              <a:cxnLst/>
              <a:rect l="l" t="t" r="r" b="b"/>
              <a:pathLst>
                <a:path w="793337" h="458057" extrusionOk="0">
                  <a:moveTo>
                    <a:pt x="755904" y="458057"/>
                  </a:moveTo>
                  <a:lnTo>
                    <a:pt x="0" y="21622"/>
                  </a:lnTo>
                  <a:lnTo>
                    <a:pt x="37433" y="0"/>
                  </a:lnTo>
                  <a:lnTo>
                    <a:pt x="793337" y="436435"/>
                  </a:lnTo>
                  <a:lnTo>
                    <a:pt x="755904" y="458057"/>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 name="Google Shape;356;p13">
              <a:extLst>
                <a:ext uri="{FF2B5EF4-FFF2-40B4-BE49-F238E27FC236}">
                  <a16:creationId xmlns:a16="http://schemas.microsoft.com/office/drawing/2014/main" id="{39EBC297-E5D1-DDA5-D6BD-A9DDA7187D6D}"/>
                </a:ext>
              </a:extLst>
            </p:cNvPr>
            <p:cNvSpPr/>
            <p:nvPr/>
          </p:nvSpPr>
          <p:spPr>
            <a:xfrm>
              <a:off x="7451727" y="3699575"/>
              <a:ext cx="664616" cy="383743"/>
            </a:xfrm>
            <a:custGeom>
              <a:avLst/>
              <a:gdLst/>
              <a:ahLst/>
              <a:cxnLst/>
              <a:rect l="l" t="t" r="r" b="b"/>
              <a:pathLst>
                <a:path w="830770" h="479679" extrusionOk="0">
                  <a:moveTo>
                    <a:pt x="756000" y="479679"/>
                  </a:moveTo>
                  <a:lnTo>
                    <a:pt x="0" y="43244"/>
                  </a:lnTo>
                  <a:lnTo>
                    <a:pt x="74962" y="0"/>
                  </a:lnTo>
                  <a:lnTo>
                    <a:pt x="830771" y="436436"/>
                  </a:lnTo>
                  <a:lnTo>
                    <a:pt x="756000" y="479679"/>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 name="Google Shape;357;p13">
              <a:extLst>
                <a:ext uri="{FF2B5EF4-FFF2-40B4-BE49-F238E27FC236}">
                  <a16:creationId xmlns:a16="http://schemas.microsoft.com/office/drawing/2014/main" id="{18472ED6-9739-8D15-0044-2820E2522B25}"/>
                </a:ext>
              </a:extLst>
            </p:cNvPr>
            <p:cNvSpPr/>
            <p:nvPr/>
          </p:nvSpPr>
          <p:spPr>
            <a:xfrm>
              <a:off x="7387988" y="3753643"/>
              <a:ext cx="593293" cy="342595"/>
            </a:xfrm>
            <a:custGeom>
              <a:avLst/>
              <a:gdLst/>
              <a:ahLst/>
              <a:cxnLst/>
              <a:rect l="l" t="t" r="r" b="b"/>
              <a:pathLst>
                <a:path w="741616" h="428244" extrusionOk="0">
                  <a:moveTo>
                    <a:pt x="704184" y="428244"/>
                  </a:moveTo>
                  <a:lnTo>
                    <a:pt x="0" y="21622"/>
                  </a:lnTo>
                  <a:lnTo>
                    <a:pt x="37433" y="0"/>
                  </a:lnTo>
                  <a:lnTo>
                    <a:pt x="741617" y="406622"/>
                  </a:lnTo>
                  <a:lnTo>
                    <a:pt x="704184" y="428244"/>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 name="Google Shape;358;p13">
              <a:extLst>
                <a:ext uri="{FF2B5EF4-FFF2-40B4-BE49-F238E27FC236}">
                  <a16:creationId xmlns:a16="http://schemas.microsoft.com/office/drawing/2014/main" id="{3B32C572-4757-70A5-E5FA-CFB27CC05404}"/>
                </a:ext>
              </a:extLst>
            </p:cNvPr>
            <p:cNvSpPr/>
            <p:nvPr/>
          </p:nvSpPr>
          <p:spPr>
            <a:xfrm>
              <a:off x="7338565" y="3782200"/>
              <a:ext cx="582091" cy="336042"/>
            </a:xfrm>
            <a:custGeom>
              <a:avLst/>
              <a:gdLst/>
              <a:ahLst/>
              <a:cxnLst/>
              <a:rect l="l" t="t" r="r" b="b"/>
              <a:pathLst>
                <a:path w="727614" h="420052" extrusionOk="0">
                  <a:moveTo>
                    <a:pt x="690181" y="420053"/>
                  </a:moveTo>
                  <a:lnTo>
                    <a:pt x="0" y="21622"/>
                  </a:lnTo>
                  <a:lnTo>
                    <a:pt x="37433" y="0"/>
                  </a:lnTo>
                  <a:lnTo>
                    <a:pt x="727615" y="398431"/>
                  </a:lnTo>
                  <a:lnTo>
                    <a:pt x="690181" y="420053"/>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 name="Google Shape;359;p13">
              <a:extLst>
                <a:ext uri="{FF2B5EF4-FFF2-40B4-BE49-F238E27FC236}">
                  <a16:creationId xmlns:a16="http://schemas.microsoft.com/office/drawing/2014/main" id="{1FC99DD3-28D3-B438-3A36-B04CEA590B46}"/>
                </a:ext>
              </a:extLst>
            </p:cNvPr>
            <p:cNvSpPr/>
            <p:nvPr/>
          </p:nvSpPr>
          <p:spPr>
            <a:xfrm>
              <a:off x="7289218" y="3810681"/>
              <a:ext cx="496671" cy="286816"/>
            </a:xfrm>
            <a:custGeom>
              <a:avLst/>
              <a:gdLst/>
              <a:ahLst/>
              <a:cxnLst/>
              <a:rect l="l" t="t" r="r" b="b"/>
              <a:pathLst>
                <a:path w="620839" h="358520" extrusionOk="0">
                  <a:moveTo>
                    <a:pt x="583406" y="358521"/>
                  </a:moveTo>
                  <a:lnTo>
                    <a:pt x="0" y="21622"/>
                  </a:lnTo>
                  <a:lnTo>
                    <a:pt x="37433" y="0"/>
                  </a:lnTo>
                  <a:lnTo>
                    <a:pt x="620840" y="336899"/>
                  </a:lnTo>
                  <a:lnTo>
                    <a:pt x="583406" y="358521"/>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 name="Google Shape;360;p13">
              <a:extLst>
                <a:ext uri="{FF2B5EF4-FFF2-40B4-BE49-F238E27FC236}">
                  <a16:creationId xmlns:a16="http://schemas.microsoft.com/office/drawing/2014/main" id="{3178B7A0-1C0A-E638-5045-3D701C8B817C}"/>
                </a:ext>
              </a:extLst>
            </p:cNvPr>
            <p:cNvSpPr/>
            <p:nvPr/>
          </p:nvSpPr>
          <p:spPr>
            <a:xfrm>
              <a:off x="7582329" y="3561435"/>
              <a:ext cx="337413" cy="194766"/>
            </a:xfrm>
            <a:custGeom>
              <a:avLst/>
              <a:gdLst/>
              <a:ahLst/>
              <a:cxnLst/>
              <a:rect l="l" t="t" r="r" b="b"/>
              <a:pathLst>
                <a:path w="421766" h="243458" extrusionOk="0">
                  <a:moveTo>
                    <a:pt x="210883" y="243459"/>
                  </a:moveTo>
                  <a:lnTo>
                    <a:pt x="0" y="121729"/>
                  </a:lnTo>
                  <a:lnTo>
                    <a:pt x="210883" y="0"/>
                  </a:lnTo>
                  <a:lnTo>
                    <a:pt x="421767" y="121729"/>
                  </a:lnTo>
                  <a:lnTo>
                    <a:pt x="210883" y="243459"/>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0" name="Google Shape;361;p13">
              <a:extLst>
                <a:ext uri="{FF2B5EF4-FFF2-40B4-BE49-F238E27FC236}">
                  <a16:creationId xmlns:a16="http://schemas.microsoft.com/office/drawing/2014/main" id="{ECFC0F3C-8FA4-E4CC-3BE8-BAB40A334A0D}"/>
                </a:ext>
              </a:extLst>
            </p:cNvPr>
            <p:cNvSpPr/>
            <p:nvPr/>
          </p:nvSpPr>
          <p:spPr>
            <a:xfrm>
              <a:off x="7800200" y="3687162"/>
              <a:ext cx="337413" cy="194843"/>
            </a:xfrm>
            <a:custGeom>
              <a:avLst/>
              <a:gdLst/>
              <a:ahLst/>
              <a:cxnLst/>
              <a:rect l="l" t="t" r="r" b="b"/>
              <a:pathLst>
                <a:path w="421766" h="243554" extrusionOk="0">
                  <a:moveTo>
                    <a:pt x="210884" y="243554"/>
                  </a:moveTo>
                  <a:lnTo>
                    <a:pt x="0" y="121825"/>
                  </a:lnTo>
                  <a:lnTo>
                    <a:pt x="210884" y="0"/>
                  </a:lnTo>
                  <a:lnTo>
                    <a:pt x="421767" y="121825"/>
                  </a:lnTo>
                  <a:lnTo>
                    <a:pt x="210884" y="243554"/>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 name="Google Shape;362;p13">
              <a:extLst>
                <a:ext uri="{FF2B5EF4-FFF2-40B4-BE49-F238E27FC236}">
                  <a16:creationId xmlns:a16="http://schemas.microsoft.com/office/drawing/2014/main" id="{8ACD411C-77D0-776C-0340-886EB92D29B4}"/>
                </a:ext>
              </a:extLst>
            </p:cNvPr>
            <p:cNvSpPr/>
            <p:nvPr/>
          </p:nvSpPr>
          <p:spPr>
            <a:xfrm>
              <a:off x="8018073" y="3812966"/>
              <a:ext cx="337413" cy="194843"/>
            </a:xfrm>
            <a:custGeom>
              <a:avLst/>
              <a:gdLst/>
              <a:ahLst/>
              <a:cxnLst/>
              <a:rect l="l" t="t" r="r" b="b"/>
              <a:pathLst>
                <a:path w="421766" h="243554" extrusionOk="0">
                  <a:moveTo>
                    <a:pt x="210883" y="243554"/>
                  </a:moveTo>
                  <a:lnTo>
                    <a:pt x="0" y="121729"/>
                  </a:lnTo>
                  <a:lnTo>
                    <a:pt x="210883" y="0"/>
                  </a:lnTo>
                  <a:lnTo>
                    <a:pt x="421767" y="121825"/>
                  </a:lnTo>
                  <a:lnTo>
                    <a:pt x="210883" y="243554"/>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2" name="Google Shape;363;p13">
              <a:extLst>
                <a:ext uri="{FF2B5EF4-FFF2-40B4-BE49-F238E27FC236}">
                  <a16:creationId xmlns:a16="http://schemas.microsoft.com/office/drawing/2014/main" id="{C0E08D0A-1023-E22D-AB52-592A8A0E520C}"/>
                </a:ext>
              </a:extLst>
            </p:cNvPr>
            <p:cNvSpPr/>
            <p:nvPr/>
          </p:nvSpPr>
          <p:spPr>
            <a:xfrm>
              <a:off x="7794459" y="3551002"/>
              <a:ext cx="540846" cy="312343"/>
            </a:xfrm>
            <a:custGeom>
              <a:avLst/>
              <a:gdLst/>
              <a:ahLst/>
              <a:cxnLst/>
              <a:rect l="l" t="t" r="r" b="b"/>
              <a:pathLst>
                <a:path w="676058" h="390429" extrusionOk="0">
                  <a:moveTo>
                    <a:pt x="625735" y="92488"/>
                  </a:moveTo>
                  <a:cubicBezTo>
                    <a:pt x="610904" y="78943"/>
                    <a:pt x="594607" y="67094"/>
                    <a:pt x="577157" y="57150"/>
                  </a:cubicBezTo>
                  <a:cubicBezTo>
                    <a:pt x="445236" y="-19050"/>
                    <a:pt x="230733" y="-19050"/>
                    <a:pt x="98907" y="57150"/>
                  </a:cubicBezTo>
                  <a:cubicBezTo>
                    <a:pt x="78543" y="68666"/>
                    <a:pt x="59826" y="82896"/>
                    <a:pt x="43281" y="99441"/>
                  </a:cubicBezTo>
                  <a:cubicBezTo>
                    <a:pt x="-29204" y="173831"/>
                    <a:pt x="-10630" y="270034"/>
                    <a:pt x="98907" y="333280"/>
                  </a:cubicBezTo>
                  <a:cubicBezTo>
                    <a:pt x="230733" y="409480"/>
                    <a:pt x="445331" y="409480"/>
                    <a:pt x="577157" y="333280"/>
                  </a:cubicBezTo>
                  <a:cubicBezTo>
                    <a:pt x="690124" y="268033"/>
                    <a:pt x="706316" y="167735"/>
                    <a:pt x="625735" y="92488"/>
                  </a:cubicBezTo>
                  <a:close/>
                  <a:moveTo>
                    <a:pt x="535152" y="308610"/>
                  </a:moveTo>
                  <a:cubicBezTo>
                    <a:pt x="426472" y="371380"/>
                    <a:pt x="249402" y="371380"/>
                    <a:pt x="141008" y="308610"/>
                  </a:cubicBezTo>
                  <a:cubicBezTo>
                    <a:pt x="64808" y="264605"/>
                    <a:pt x="41948" y="201168"/>
                    <a:pt x="72713" y="145542"/>
                  </a:cubicBezTo>
                  <a:cubicBezTo>
                    <a:pt x="89277" y="118310"/>
                    <a:pt x="112871" y="96031"/>
                    <a:pt x="141008" y="81058"/>
                  </a:cubicBezTo>
                  <a:cubicBezTo>
                    <a:pt x="249688" y="18383"/>
                    <a:pt x="426758" y="18383"/>
                    <a:pt x="535152" y="81058"/>
                  </a:cubicBezTo>
                  <a:cubicBezTo>
                    <a:pt x="563260" y="96002"/>
                    <a:pt x="586797" y="118291"/>
                    <a:pt x="603256" y="145542"/>
                  </a:cubicBezTo>
                  <a:lnTo>
                    <a:pt x="603256" y="145542"/>
                  </a:lnTo>
                  <a:cubicBezTo>
                    <a:pt x="634117" y="201549"/>
                    <a:pt x="611352" y="264890"/>
                    <a:pt x="535152" y="308610"/>
                  </a:cubicBez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 name="Google Shape;364;p13">
              <a:extLst>
                <a:ext uri="{FF2B5EF4-FFF2-40B4-BE49-F238E27FC236}">
                  <a16:creationId xmlns:a16="http://schemas.microsoft.com/office/drawing/2014/main" id="{3139D3D2-58AA-2154-4662-31D1D6E45D81}"/>
                </a:ext>
              </a:extLst>
            </p:cNvPr>
            <p:cNvSpPr/>
            <p:nvPr/>
          </p:nvSpPr>
          <p:spPr>
            <a:xfrm>
              <a:off x="7824798" y="3491907"/>
              <a:ext cx="470058" cy="181410"/>
            </a:xfrm>
            <a:custGeom>
              <a:avLst/>
              <a:gdLst/>
              <a:ahLst/>
              <a:cxnLst/>
              <a:rect l="l" t="t" r="r" b="b"/>
              <a:pathLst>
                <a:path w="587572" h="226763" extrusionOk="0">
                  <a:moveTo>
                    <a:pt x="565309" y="219837"/>
                  </a:moveTo>
                  <a:lnTo>
                    <a:pt x="565309" y="219837"/>
                  </a:lnTo>
                  <a:cubicBezTo>
                    <a:pt x="548849" y="192586"/>
                    <a:pt x="525313" y="170297"/>
                    <a:pt x="497205" y="155353"/>
                  </a:cubicBezTo>
                  <a:cubicBezTo>
                    <a:pt x="388525" y="92678"/>
                    <a:pt x="211455" y="92678"/>
                    <a:pt x="103061" y="155353"/>
                  </a:cubicBezTo>
                  <a:cubicBezTo>
                    <a:pt x="74924" y="170326"/>
                    <a:pt x="51330" y="192605"/>
                    <a:pt x="34766" y="219837"/>
                  </a:cubicBezTo>
                  <a:lnTo>
                    <a:pt x="5334" y="172974"/>
                  </a:lnTo>
                  <a:lnTo>
                    <a:pt x="0" y="164497"/>
                  </a:lnTo>
                  <a:lnTo>
                    <a:pt x="38100" y="73533"/>
                  </a:lnTo>
                  <a:lnTo>
                    <a:pt x="170402" y="0"/>
                  </a:lnTo>
                  <a:lnTo>
                    <a:pt x="416719" y="4286"/>
                  </a:lnTo>
                  <a:lnTo>
                    <a:pt x="584073" y="103537"/>
                  </a:lnTo>
                  <a:cubicBezTo>
                    <a:pt x="584073" y="103537"/>
                    <a:pt x="587121" y="134969"/>
                    <a:pt x="587502" y="166021"/>
                  </a:cubicBezTo>
                  <a:cubicBezTo>
                    <a:pt x="588169" y="204883"/>
                    <a:pt x="584359" y="242697"/>
                    <a:pt x="565309" y="219837"/>
                  </a:cubicBezTo>
                  <a:close/>
                </a:path>
              </a:pathLst>
            </a:custGeom>
            <a:solidFill>
              <a:srgbClr val="A1A5B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 name="Google Shape;365;p13">
              <a:extLst>
                <a:ext uri="{FF2B5EF4-FFF2-40B4-BE49-F238E27FC236}">
                  <a16:creationId xmlns:a16="http://schemas.microsoft.com/office/drawing/2014/main" id="{26CCB12D-F86E-04F0-9ED8-D8765C915B7D}"/>
                </a:ext>
              </a:extLst>
            </p:cNvPr>
            <p:cNvSpPr/>
            <p:nvPr/>
          </p:nvSpPr>
          <p:spPr>
            <a:xfrm>
              <a:off x="7794490" y="3623727"/>
              <a:ext cx="41071" cy="82677"/>
            </a:xfrm>
            <a:custGeom>
              <a:avLst/>
              <a:gdLst/>
              <a:ahLst/>
              <a:cxnLst/>
              <a:rect l="l" t="t" r="r" b="b"/>
              <a:pathLst>
                <a:path w="51339" h="103346" extrusionOk="0">
                  <a:moveTo>
                    <a:pt x="0" y="103346"/>
                  </a:moveTo>
                  <a:lnTo>
                    <a:pt x="95" y="0"/>
                  </a:lnTo>
                  <a:lnTo>
                    <a:pt x="51340" y="86773"/>
                  </a:lnTo>
                  <a:lnTo>
                    <a:pt x="0" y="103346"/>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 name="Google Shape;366;p13">
              <a:extLst>
                <a:ext uri="{FF2B5EF4-FFF2-40B4-BE49-F238E27FC236}">
                  <a16:creationId xmlns:a16="http://schemas.microsoft.com/office/drawing/2014/main" id="{245B419C-B474-8DF7-F627-97290B5E51B3}"/>
                </a:ext>
              </a:extLst>
            </p:cNvPr>
            <p:cNvSpPr/>
            <p:nvPr/>
          </p:nvSpPr>
          <p:spPr>
            <a:xfrm>
              <a:off x="8298847" y="3624184"/>
              <a:ext cx="36118" cy="82219"/>
            </a:xfrm>
            <a:custGeom>
              <a:avLst/>
              <a:gdLst/>
              <a:ahLst/>
              <a:cxnLst/>
              <a:rect l="l" t="t" r="r" b="b"/>
              <a:pathLst>
                <a:path w="45148" h="102774" extrusionOk="0">
                  <a:moveTo>
                    <a:pt x="45148" y="102775"/>
                  </a:moveTo>
                  <a:lnTo>
                    <a:pt x="45148" y="0"/>
                  </a:lnTo>
                  <a:lnTo>
                    <a:pt x="0" y="51149"/>
                  </a:lnTo>
                  <a:lnTo>
                    <a:pt x="45148" y="102775"/>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 name="Google Shape;367;p13">
              <a:extLst>
                <a:ext uri="{FF2B5EF4-FFF2-40B4-BE49-F238E27FC236}">
                  <a16:creationId xmlns:a16="http://schemas.microsoft.com/office/drawing/2014/main" id="{84AEC3C3-69DC-6549-5915-9C96C49E62C9}"/>
                </a:ext>
              </a:extLst>
            </p:cNvPr>
            <p:cNvSpPr/>
            <p:nvPr/>
          </p:nvSpPr>
          <p:spPr>
            <a:xfrm>
              <a:off x="7842237" y="3535238"/>
              <a:ext cx="450190" cy="259842"/>
            </a:xfrm>
            <a:custGeom>
              <a:avLst/>
              <a:gdLst/>
              <a:ahLst/>
              <a:cxnLst/>
              <a:rect l="l" t="t" r="r" b="b"/>
              <a:pathLst>
                <a:path w="562737" h="324802" extrusionOk="0">
                  <a:moveTo>
                    <a:pt x="562737" y="162401"/>
                  </a:moveTo>
                  <a:cubicBezTo>
                    <a:pt x="562737" y="252093"/>
                    <a:pt x="436764" y="324802"/>
                    <a:pt x="281368" y="324802"/>
                  </a:cubicBezTo>
                  <a:cubicBezTo>
                    <a:pt x="125973" y="324802"/>
                    <a:pt x="0" y="252093"/>
                    <a:pt x="0" y="162401"/>
                  </a:cubicBezTo>
                  <a:cubicBezTo>
                    <a:pt x="0" y="72710"/>
                    <a:pt x="125973" y="0"/>
                    <a:pt x="281368" y="0"/>
                  </a:cubicBezTo>
                  <a:cubicBezTo>
                    <a:pt x="436764" y="0"/>
                    <a:pt x="562737" y="72710"/>
                    <a:pt x="562737" y="162401"/>
                  </a:cubicBezTo>
                  <a:close/>
                </a:path>
              </a:pathLst>
            </a:custGeom>
            <a:solidFill>
              <a:srgbClr val="3E7EFF">
                <a:alpha val="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 name="Google Shape;368;p13">
              <a:extLst>
                <a:ext uri="{FF2B5EF4-FFF2-40B4-BE49-F238E27FC236}">
                  <a16:creationId xmlns:a16="http://schemas.microsoft.com/office/drawing/2014/main" id="{6096B4C6-9C4A-42F0-9149-B0FBA4140C37}"/>
                </a:ext>
              </a:extLst>
            </p:cNvPr>
            <p:cNvSpPr/>
            <p:nvPr/>
          </p:nvSpPr>
          <p:spPr>
            <a:xfrm>
              <a:off x="7815050" y="3673683"/>
              <a:ext cx="491790" cy="176435"/>
            </a:xfrm>
            <a:custGeom>
              <a:avLst/>
              <a:gdLst/>
              <a:ahLst/>
              <a:cxnLst/>
              <a:rect l="l" t="t" r="r" b="b"/>
              <a:pathLst>
                <a:path w="614737" h="220544" extrusionOk="0">
                  <a:moveTo>
                    <a:pt x="0" y="58293"/>
                  </a:moveTo>
                  <a:cubicBezTo>
                    <a:pt x="0" y="58293"/>
                    <a:pt x="43339" y="228981"/>
                    <a:pt x="366522" y="220218"/>
                  </a:cubicBezTo>
                  <a:cubicBezTo>
                    <a:pt x="590836" y="220218"/>
                    <a:pt x="619506" y="27432"/>
                    <a:pt x="614172" y="0"/>
                  </a:cubicBezTo>
                  <a:cubicBezTo>
                    <a:pt x="567595" y="64189"/>
                    <a:pt x="495062" y="104556"/>
                    <a:pt x="415957" y="110300"/>
                  </a:cubicBezTo>
                  <a:cubicBezTo>
                    <a:pt x="279463" y="122206"/>
                    <a:pt x="178689" y="120682"/>
                    <a:pt x="124778" y="94583"/>
                  </a:cubicBezTo>
                  <a:cubicBezTo>
                    <a:pt x="70866" y="68485"/>
                    <a:pt x="95" y="0"/>
                    <a:pt x="95" y="0"/>
                  </a:cubicBez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 name="Google Shape;369;p13">
              <a:extLst>
                <a:ext uri="{FF2B5EF4-FFF2-40B4-BE49-F238E27FC236}">
                  <a16:creationId xmlns:a16="http://schemas.microsoft.com/office/drawing/2014/main" id="{B4912619-C469-2839-3CEE-5C7F10EBF539}"/>
                </a:ext>
              </a:extLst>
            </p:cNvPr>
            <p:cNvSpPr/>
            <p:nvPr/>
          </p:nvSpPr>
          <p:spPr>
            <a:xfrm>
              <a:off x="7794490" y="3472184"/>
              <a:ext cx="540791" cy="312391"/>
            </a:xfrm>
            <a:custGeom>
              <a:avLst/>
              <a:gdLst/>
              <a:ahLst/>
              <a:cxnLst/>
              <a:rect l="l" t="t" r="r" b="b"/>
              <a:pathLst>
                <a:path w="675989" h="390489" extrusionOk="0">
                  <a:moveTo>
                    <a:pt x="98869" y="333375"/>
                  </a:moveTo>
                  <a:cubicBezTo>
                    <a:pt x="-32956" y="257175"/>
                    <a:pt x="-32956" y="133350"/>
                    <a:pt x="98869" y="57150"/>
                  </a:cubicBezTo>
                  <a:cubicBezTo>
                    <a:pt x="230695" y="-19050"/>
                    <a:pt x="445294" y="-19050"/>
                    <a:pt x="577120" y="57150"/>
                  </a:cubicBezTo>
                  <a:cubicBezTo>
                    <a:pt x="708946" y="133350"/>
                    <a:pt x="708946" y="257175"/>
                    <a:pt x="577120" y="333375"/>
                  </a:cubicBezTo>
                  <a:cubicBezTo>
                    <a:pt x="445294" y="409575"/>
                    <a:pt x="230695" y="409480"/>
                    <a:pt x="98869" y="333375"/>
                  </a:cubicBezTo>
                  <a:close/>
                  <a:moveTo>
                    <a:pt x="535019" y="81534"/>
                  </a:moveTo>
                  <a:cubicBezTo>
                    <a:pt x="426339" y="18860"/>
                    <a:pt x="249269" y="18764"/>
                    <a:pt x="140970" y="81534"/>
                  </a:cubicBezTo>
                  <a:cubicBezTo>
                    <a:pt x="32671" y="144304"/>
                    <a:pt x="32290" y="246316"/>
                    <a:pt x="140970" y="309086"/>
                  </a:cubicBezTo>
                  <a:cubicBezTo>
                    <a:pt x="249650" y="371856"/>
                    <a:pt x="426720" y="371856"/>
                    <a:pt x="535019" y="309086"/>
                  </a:cubicBezTo>
                  <a:cubicBezTo>
                    <a:pt x="643319" y="246316"/>
                    <a:pt x="644176" y="144304"/>
                    <a:pt x="535019" y="81534"/>
                  </a:cubicBezTo>
                  <a:close/>
                </a:path>
              </a:pathLst>
            </a:custGeom>
            <a:solidFill>
              <a:srgbClr val="D6D8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9" name="Google Shape;370;p13">
              <a:extLst>
                <a:ext uri="{FF2B5EF4-FFF2-40B4-BE49-F238E27FC236}">
                  <a16:creationId xmlns:a16="http://schemas.microsoft.com/office/drawing/2014/main" id="{51326D02-D8FF-42E3-D1C6-461F122C3C5F}"/>
                </a:ext>
              </a:extLst>
            </p:cNvPr>
            <p:cNvSpPr/>
            <p:nvPr/>
          </p:nvSpPr>
          <p:spPr>
            <a:xfrm rot="-1800688">
              <a:off x="7461681" y="3958751"/>
              <a:ext cx="59415" cy="102834"/>
            </a:xfrm>
            <a:custGeom>
              <a:avLst/>
              <a:gdLst/>
              <a:ahLst/>
              <a:cxnLst/>
              <a:rect l="l" t="t" r="r" b="b"/>
              <a:pathLst>
                <a:path w="74294" h="128587" extrusionOk="0">
                  <a:moveTo>
                    <a:pt x="74295" y="64294"/>
                  </a:moveTo>
                  <a:cubicBezTo>
                    <a:pt x="74295" y="99802"/>
                    <a:pt x="57663" y="128588"/>
                    <a:pt x="37148" y="128588"/>
                  </a:cubicBezTo>
                  <a:cubicBezTo>
                    <a:pt x="16632" y="128588"/>
                    <a:pt x="0" y="99802"/>
                    <a:pt x="0" y="64294"/>
                  </a:cubicBezTo>
                  <a:cubicBezTo>
                    <a:pt x="0" y="28785"/>
                    <a:pt x="16632" y="0"/>
                    <a:pt x="37148" y="0"/>
                  </a:cubicBezTo>
                  <a:cubicBezTo>
                    <a:pt x="57663" y="0"/>
                    <a:pt x="74295" y="28785"/>
                    <a:pt x="74295" y="64294"/>
                  </a:cubicBezTo>
                  <a:close/>
                </a:path>
              </a:pathLst>
            </a:custGeom>
            <a:solidFill>
              <a:srgbClr val="000000">
                <a:alpha val="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0" name="Google Shape;371;p13">
              <a:extLst>
                <a:ext uri="{FF2B5EF4-FFF2-40B4-BE49-F238E27FC236}">
                  <a16:creationId xmlns:a16="http://schemas.microsoft.com/office/drawing/2014/main" id="{D7BC2FA6-5577-BF0D-7C14-8A2AF51D229B}"/>
                </a:ext>
              </a:extLst>
            </p:cNvPr>
            <p:cNvSpPr/>
            <p:nvPr/>
          </p:nvSpPr>
          <p:spPr>
            <a:xfrm>
              <a:off x="7752377" y="3752957"/>
              <a:ext cx="148970" cy="86030"/>
            </a:xfrm>
            <a:custGeom>
              <a:avLst/>
              <a:gdLst/>
              <a:ahLst/>
              <a:cxnLst/>
              <a:rect l="l" t="t" r="r" b="b"/>
              <a:pathLst>
                <a:path w="186213" h="107537" extrusionOk="0">
                  <a:moveTo>
                    <a:pt x="186214" y="25337"/>
                  </a:moveTo>
                  <a:lnTo>
                    <a:pt x="43910" y="107537"/>
                  </a:lnTo>
                  <a:lnTo>
                    <a:pt x="0" y="82105"/>
                  </a:lnTo>
                  <a:lnTo>
                    <a:pt x="142304" y="0"/>
                  </a:lnTo>
                  <a:lnTo>
                    <a:pt x="186214" y="25337"/>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 name="Google Shape;372;p13">
              <a:extLst>
                <a:ext uri="{FF2B5EF4-FFF2-40B4-BE49-F238E27FC236}">
                  <a16:creationId xmlns:a16="http://schemas.microsoft.com/office/drawing/2014/main" id="{73738584-B819-441B-A875-51424AD97DCE}"/>
                </a:ext>
              </a:extLst>
            </p:cNvPr>
            <p:cNvSpPr/>
            <p:nvPr/>
          </p:nvSpPr>
          <p:spPr>
            <a:xfrm>
              <a:off x="7787483" y="3773138"/>
              <a:ext cx="113842" cy="106298"/>
            </a:xfrm>
            <a:custGeom>
              <a:avLst/>
              <a:gdLst/>
              <a:ahLst/>
              <a:cxnLst/>
              <a:rect l="l" t="t" r="r" b="b"/>
              <a:pathLst>
                <a:path w="142303" h="132873" extrusionOk="0">
                  <a:moveTo>
                    <a:pt x="142304" y="50768"/>
                  </a:moveTo>
                  <a:lnTo>
                    <a:pt x="0" y="132874"/>
                  </a:lnTo>
                  <a:lnTo>
                    <a:pt x="0" y="82201"/>
                  </a:lnTo>
                  <a:lnTo>
                    <a:pt x="142304" y="0"/>
                  </a:lnTo>
                  <a:lnTo>
                    <a:pt x="142304" y="50768"/>
                  </a:lnTo>
                  <a:close/>
                </a:path>
              </a:pathLst>
            </a:custGeom>
            <a:solidFill>
              <a:srgbClr val="A1A5B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 name="Google Shape;373;p13">
              <a:extLst>
                <a:ext uri="{FF2B5EF4-FFF2-40B4-BE49-F238E27FC236}">
                  <a16:creationId xmlns:a16="http://schemas.microsoft.com/office/drawing/2014/main" id="{0F90D9AB-40A6-67F1-4176-96A6174F4A82}"/>
                </a:ext>
              </a:extLst>
            </p:cNvPr>
            <p:cNvSpPr/>
            <p:nvPr/>
          </p:nvSpPr>
          <p:spPr>
            <a:xfrm>
              <a:off x="7465892" y="3799784"/>
              <a:ext cx="345033" cy="254286"/>
            </a:xfrm>
            <a:custGeom>
              <a:avLst/>
              <a:gdLst/>
              <a:ahLst/>
              <a:cxnLst/>
              <a:rect l="l" t="t" r="r" b="b"/>
              <a:pathLst>
                <a:path w="431291" h="317858" extrusionOk="0">
                  <a:moveTo>
                    <a:pt x="431292" y="84877"/>
                  </a:moveTo>
                  <a:cubicBezTo>
                    <a:pt x="429558" y="52883"/>
                    <a:pt x="412680" y="23631"/>
                    <a:pt x="385858" y="6106"/>
                  </a:cubicBezTo>
                  <a:cubicBezTo>
                    <a:pt x="376637" y="-562"/>
                    <a:pt x="364579" y="-1867"/>
                    <a:pt x="354139" y="2676"/>
                  </a:cubicBezTo>
                  <a:lnTo>
                    <a:pt x="354139" y="2676"/>
                  </a:lnTo>
                  <a:lnTo>
                    <a:pt x="0" y="206988"/>
                  </a:lnTo>
                  <a:lnTo>
                    <a:pt x="64579" y="317859"/>
                  </a:lnTo>
                  <a:lnTo>
                    <a:pt x="414338" y="115929"/>
                  </a:lnTo>
                  <a:cubicBezTo>
                    <a:pt x="424720" y="112214"/>
                    <a:pt x="431292" y="101356"/>
                    <a:pt x="431292" y="84877"/>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3" name="Google Shape;374;p13">
              <a:extLst>
                <a:ext uri="{FF2B5EF4-FFF2-40B4-BE49-F238E27FC236}">
                  <a16:creationId xmlns:a16="http://schemas.microsoft.com/office/drawing/2014/main" id="{C6ECCD96-6337-B20A-900F-0B0FC3FE56F2}"/>
                </a:ext>
              </a:extLst>
            </p:cNvPr>
            <p:cNvSpPr/>
            <p:nvPr/>
          </p:nvSpPr>
          <p:spPr>
            <a:xfrm rot="-1800688">
              <a:off x="7461681" y="3958751"/>
              <a:ext cx="59415" cy="102834"/>
            </a:xfrm>
            <a:custGeom>
              <a:avLst/>
              <a:gdLst/>
              <a:ahLst/>
              <a:cxnLst/>
              <a:rect l="l" t="t" r="r" b="b"/>
              <a:pathLst>
                <a:path w="74294" h="128587" extrusionOk="0">
                  <a:moveTo>
                    <a:pt x="74295" y="64294"/>
                  </a:moveTo>
                  <a:cubicBezTo>
                    <a:pt x="74295" y="99802"/>
                    <a:pt x="57663" y="128588"/>
                    <a:pt x="37148" y="128588"/>
                  </a:cubicBezTo>
                  <a:cubicBezTo>
                    <a:pt x="16632" y="128588"/>
                    <a:pt x="0" y="99802"/>
                    <a:pt x="0" y="64294"/>
                  </a:cubicBezTo>
                  <a:cubicBezTo>
                    <a:pt x="0" y="28785"/>
                    <a:pt x="16632" y="0"/>
                    <a:pt x="37148" y="0"/>
                  </a:cubicBezTo>
                  <a:cubicBezTo>
                    <a:pt x="57663" y="0"/>
                    <a:pt x="74295" y="28785"/>
                    <a:pt x="74295" y="64294"/>
                  </a:cubicBezTo>
                  <a:close/>
                </a:path>
              </a:pathLst>
            </a:custGeom>
            <a:solidFill>
              <a:schemeClr val="accent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1747967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9AB8E30-F2F2-785C-48A6-54C3CBDFC25A}"/>
              </a:ext>
            </a:extLst>
          </p:cNvPr>
          <p:cNvSpPr>
            <a:spLocks noGrp="1"/>
          </p:cNvSpPr>
          <p:nvPr>
            <p:ph type="title"/>
          </p:nvPr>
        </p:nvSpPr>
        <p:spPr/>
        <p:txBody>
          <a:bodyPr/>
          <a:lstStyle/>
          <a:p>
            <a:r>
              <a:rPr lang="fr-FR"/>
              <a:t>Les conséquences d’une attaque</a:t>
            </a:r>
          </a:p>
        </p:txBody>
      </p:sp>
      <p:sp>
        <p:nvSpPr>
          <p:cNvPr id="11" name="Espace réservé du texte 10">
            <a:extLst>
              <a:ext uri="{FF2B5EF4-FFF2-40B4-BE49-F238E27FC236}">
                <a16:creationId xmlns:a16="http://schemas.microsoft.com/office/drawing/2014/main" id="{651083C5-CE3C-55E6-861C-BB3B1D9E59C8}"/>
              </a:ext>
            </a:extLst>
          </p:cNvPr>
          <p:cNvSpPr>
            <a:spLocks noGrp="1"/>
          </p:cNvSpPr>
          <p:nvPr>
            <p:ph type="body" sz="quarter" idx="17"/>
          </p:nvPr>
        </p:nvSpPr>
        <p:spPr/>
        <p:txBody>
          <a:bodyPr/>
          <a:lstStyle/>
          <a:p>
            <a:endParaRPr lang="fr-FR"/>
          </a:p>
        </p:txBody>
      </p:sp>
      <p:sp>
        <p:nvSpPr>
          <p:cNvPr id="12" name="Espace réservé du texte 11">
            <a:extLst>
              <a:ext uri="{FF2B5EF4-FFF2-40B4-BE49-F238E27FC236}">
                <a16:creationId xmlns:a16="http://schemas.microsoft.com/office/drawing/2014/main" id="{E22CDE7B-27B9-A25C-254B-D12D6BE391DB}"/>
              </a:ext>
            </a:extLst>
          </p:cNvPr>
          <p:cNvSpPr>
            <a:spLocks noGrp="1"/>
          </p:cNvSpPr>
          <p:nvPr>
            <p:ph type="body" sz="quarter" idx="18"/>
          </p:nvPr>
        </p:nvSpPr>
        <p:spPr>
          <a:xfrm>
            <a:off x="419710" y="5896501"/>
            <a:ext cx="11354400" cy="775567"/>
          </a:xfrm>
        </p:spPr>
        <p:txBody>
          <a:bodyPr/>
          <a:lstStyle/>
          <a:p>
            <a:pPr algn="ctr"/>
            <a:r>
              <a:rPr lang="fr-FR" sz="3600"/>
              <a:t>Et cela peut aller jusqu’à la cessation d’activité</a:t>
            </a:r>
          </a:p>
        </p:txBody>
      </p:sp>
      <p:sp>
        <p:nvSpPr>
          <p:cNvPr id="5" name="Rectangle : coins arrondis 4">
            <a:extLst>
              <a:ext uri="{FF2B5EF4-FFF2-40B4-BE49-F238E27FC236}">
                <a16:creationId xmlns:a16="http://schemas.microsoft.com/office/drawing/2014/main" id="{078D58FD-DEF8-EA76-C18A-F1FE024DC793}"/>
              </a:ext>
            </a:extLst>
          </p:cNvPr>
          <p:cNvSpPr/>
          <p:nvPr/>
        </p:nvSpPr>
        <p:spPr>
          <a:xfrm>
            <a:off x="1815829" y="4291183"/>
            <a:ext cx="2127115" cy="1199745"/>
          </a:xfrm>
          <a:prstGeom prst="roundRect">
            <a:avLst/>
          </a:prstGeom>
          <a:solidFill>
            <a:srgbClr val="F2900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Perte financière</a:t>
            </a:r>
          </a:p>
        </p:txBody>
      </p:sp>
      <p:sp>
        <p:nvSpPr>
          <p:cNvPr id="6" name="Rectangle : coins arrondis 5">
            <a:extLst>
              <a:ext uri="{FF2B5EF4-FFF2-40B4-BE49-F238E27FC236}">
                <a16:creationId xmlns:a16="http://schemas.microsoft.com/office/drawing/2014/main" id="{87A6F4ED-D834-E6ED-F575-CD4B424C13CA}"/>
              </a:ext>
            </a:extLst>
          </p:cNvPr>
          <p:cNvSpPr/>
          <p:nvPr/>
        </p:nvSpPr>
        <p:spPr>
          <a:xfrm>
            <a:off x="4828161" y="4291181"/>
            <a:ext cx="2127115" cy="1199745"/>
          </a:xfrm>
          <a:prstGeom prst="roundRect">
            <a:avLst/>
          </a:prstGeom>
          <a:solidFill>
            <a:srgbClr val="2637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Dégradation de la réputation de l’entreprise</a:t>
            </a:r>
          </a:p>
        </p:txBody>
      </p:sp>
      <p:sp>
        <p:nvSpPr>
          <p:cNvPr id="7" name="Rectangle : coins arrondis 6">
            <a:extLst>
              <a:ext uri="{FF2B5EF4-FFF2-40B4-BE49-F238E27FC236}">
                <a16:creationId xmlns:a16="http://schemas.microsoft.com/office/drawing/2014/main" id="{14A80560-88F6-EC67-3EC0-0534DC616E6E}"/>
              </a:ext>
            </a:extLst>
          </p:cNvPr>
          <p:cNvSpPr/>
          <p:nvPr/>
        </p:nvSpPr>
        <p:spPr>
          <a:xfrm>
            <a:off x="7840493" y="4291182"/>
            <a:ext cx="2127115" cy="1199745"/>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Problèmes légaux</a:t>
            </a:r>
          </a:p>
        </p:txBody>
      </p:sp>
      <p:sp>
        <p:nvSpPr>
          <p:cNvPr id="3" name="Rectangle : coins arrondis 2">
            <a:extLst>
              <a:ext uri="{FF2B5EF4-FFF2-40B4-BE49-F238E27FC236}">
                <a16:creationId xmlns:a16="http://schemas.microsoft.com/office/drawing/2014/main" id="{512D317A-0735-CCF6-6EEC-EDCA92A83B83}"/>
              </a:ext>
            </a:extLst>
          </p:cNvPr>
          <p:cNvSpPr/>
          <p:nvPr/>
        </p:nvSpPr>
        <p:spPr>
          <a:xfrm>
            <a:off x="1815829" y="2467895"/>
            <a:ext cx="2127115" cy="1199745"/>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Pertes de données sensibles et indispensables</a:t>
            </a:r>
          </a:p>
        </p:txBody>
      </p:sp>
      <p:sp>
        <p:nvSpPr>
          <p:cNvPr id="4" name="Rectangle : coins arrondis 3">
            <a:extLst>
              <a:ext uri="{FF2B5EF4-FFF2-40B4-BE49-F238E27FC236}">
                <a16:creationId xmlns:a16="http://schemas.microsoft.com/office/drawing/2014/main" id="{62896495-62A5-8D0D-7925-4E878266B994}"/>
              </a:ext>
            </a:extLst>
          </p:cNvPr>
          <p:cNvSpPr/>
          <p:nvPr/>
        </p:nvSpPr>
        <p:spPr>
          <a:xfrm>
            <a:off x="4828161" y="2466917"/>
            <a:ext cx="2127115" cy="1199745"/>
          </a:xfrm>
          <a:prstGeom prst="roundRect">
            <a:avLst/>
          </a:prstGeom>
          <a:solidFill>
            <a:srgbClr val="F2900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Vol de données et risque d’</a:t>
            </a:r>
            <a:r>
              <a:rPr lang="fr-FR" err="1"/>
              <a:t>espionage</a:t>
            </a:r>
            <a:r>
              <a:rPr lang="fr-FR"/>
              <a:t> industriel</a:t>
            </a:r>
          </a:p>
        </p:txBody>
      </p:sp>
      <p:sp>
        <p:nvSpPr>
          <p:cNvPr id="8" name="Rectangle : coins arrondis 7">
            <a:extLst>
              <a:ext uri="{FF2B5EF4-FFF2-40B4-BE49-F238E27FC236}">
                <a16:creationId xmlns:a16="http://schemas.microsoft.com/office/drawing/2014/main" id="{A4EAA27C-421B-A07E-F6D1-44B50A26D764}"/>
              </a:ext>
            </a:extLst>
          </p:cNvPr>
          <p:cNvSpPr/>
          <p:nvPr/>
        </p:nvSpPr>
        <p:spPr>
          <a:xfrm>
            <a:off x="7840493" y="2466916"/>
            <a:ext cx="2127115" cy="1199745"/>
          </a:xfrm>
          <a:prstGeom prst="roundRect">
            <a:avLst/>
          </a:prstGeom>
          <a:solidFill>
            <a:srgbClr val="2637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Coûts imprévus pour la remédiation</a:t>
            </a:r>
          </a:p>
        </p:txBody>
      </p:sp>
    </p:spTree>
    <p:extLst>
      <p:ext uri="{BB962C8B-B14F-4D97-AF65-F5344CB8AC3E}">
        <p14:creationId xmlns:p14="http://schemas.microsoft.com/office/powerpoint/2010/main" val="34298244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AB9DD69-3D89-CF44-2199-5FC752AB478A}"/>
              </a:ext>
            </a:extLst>
          </p:cNvPr>
          <p:cNvSpPr>
            <a:spLocks noGrp="1"/>
          </p:cNvSpPr>
          <p:nvPr>
            <p:ph type="title"/>
          </p:nvPr>
        </p:nvSpPr>
        <p:spPr/>
        <p:txBody>
          <a:bodyPr/>
          <a:lstStyle/>
          <a:p>
            <a:r>
              <a:rPr lang="fr-FR"/>
              <a:t>En matière de Cyber Sécurité, la posture est essentielle</a:t>
            </a:r>
          </a:p>
        </p:txBody>
      </p:sp>
      <p:sp>
        <p:nvSpPr>
          <p:cNvPr id="3" name="Espace réservé du texte 2">
            <a:extLst>
              <a:ext uri="{FF2B5EF4-FFF2-40B4-BE49-F238E27FC236}">
                <a16:creationId xmlns:a16="http://schemas.microsoft.com/office/drawing/2014/main" id="{1EB27A2D-19CD-8F15-18C4-64D684EE786C}"/>
              </a:ext>
            </a:extLst>
          </p:cNvPr>
          <p:cNvSpPr>
            <a:spLocks noGrp="1"/>
          </p:cNvSpPr>
          <p:nvPr>
            <p:ph type="body" sz="quarter" idx="12"/>
          </p:nvPr>
        </p:nvSpPr>
        <p:spPr/>
        <p:txBody>
          <a:bodyPr/>
          <a:lstStyle/>
          <a:p>
            <a:r>
              <a:rPr lang="fr-FR" sz="1200"/>
              <a:t>Analyse des attaques par ransomware. Sources : Microsoft Digital </a:t>
            </a:r>
            <a:r>
              <a:rPr lang="fr-FR" sz="1200" err="1"/>
              <a:t>Defense</a:t>
            </a:r>
            <a:r>
              <a:rPr lang="fr-FR" sz="1200"/>
              <a:t> </a:t>
            </a:r>
          </a:p>
          <a:p>
            <a:r>
              <a:rPr lang="fr-FR" sz="1200"/>
              <a:t>Report 2022</a:t>
            </a:r>
          </a:p>
          <a:p>
            <a:endParaRPr lang="fr-FR" sz="1400"/>
          </a:p>
          <a:p>
            <a:r>
              <a:rPr lang="fr-FR" sz="1000" b="0">
                <a:hlinkClick r:id="rId3">
                  <a:extLst>
                    <a:ext uri="{A12FA001-AC4F-418D-AE19-62706E023703}">
                      <ahyp:hlinkClr xmlns:ahyp="http://schemas.microsoft.com/office/drawing/2018/hyperlinkcolor" val="tx"/>
                    </a:ext>
                  </a:extLst>
                </a:hlinkClick>
              </a:rPr>
              <a:t>https://query.prod.cms.rt.microsoft.com/cms/api/am/binary/RE5bUvv?culture=en-us&amp;country=us</a:t>
            </a:r>
            <a:r>
              <a:rPr lang="fr-FR" sz="1000" b="0"/>
              <a:t> </a:t>
            </a:r>
          </a:p>
        </p:txBody>
      </p:sp>
      <p:sp>
        <p:nvSpPr>
          <p:cNvPr id="4" name="Espace réservé du texte 3">
            <a:extLst>
              <a:ext uri="{FF2B5EF4-FFF2-40B4-BE49-F238E27FC236}">
                <a16:creationId xmlns:a16="http://schemas.microsoft.com/office/drawing/2014/main" id="{2351FEEA-BD6C-6BBD-2AC9-2A5B05941A76}"/>
              </a:ext>
            </a:extLst>
          </p:cNvPr>
          <p:cNvSpPr>
            <a:spLocks noGrp="1"/>
          </p:cNvSpPr>
          <p:nvPr>
            <p:ph type="body" sz="quarter" idx="17"/>
          </p:nvPr>
        </p:nvSpPr>
        <p:spPr/>
        <p:txBody>
          <a:bodyPr/>
          <a:lstStyle/>
          <a:p>
            <a:endParaRPr lang="fr-FR"/>
          </a:p>
        </p:txBody>
      </p:sp>
      <p:sp>
        <p:nvSpPr>
          <p:cNvPr id="5" name="Espace réservé du texte 4">
            <a:extLst>
              <a:ext uri="{FF2B5EF4-FFF2-40B4-BE49-F238E27FC236}">
                <a16:creationId xmlns:a16="http://schemas.microsoft.com/office/drawing/2014/main" id="{AE04BD95-42A3-5396-6239-60E954E8FB04}"/>
              </a:ext>
            </a:extLst>
          </p:cNvPr>
          <p:cNvSpPr>
            <a:spLocks noGrp="1"/>
          </p:cNvSpPr>
          <p:nvPr>
            <p:ph type="body" sz="quarter" idx="18"/>
          </p:nvPr>
        </p:nvSpPr>
        <p:spPr/>
        <p:txBody>
          <a:bodyPr lIns="180000" tIns="180000" rIns="144000" bIns="180000"/>
          <a:lstStyle/>
          <a:p>
            <a:r>
              <a:rPr lang="fr-FR" sz="4400" b="1"/>
              <a:t>88 %</a:t>
            </a:r>
            <a:r>
              <a:rPr lang="fr-FR"/>
              <a:t> des clients concernés n’ont pas utilisé les bonnes pratiques de sécurité AD et Azure AD. </a:t>
            </a:r>
          </a:p>
        </p:txBody>
      </p:sp>
      <p:sp>
        <p:nvSpPr>
          <p:cNvPr id="6" name="Espace réservé du texte 5">
            <a:extLst>
              <a:ext uri="{FF2B5EF4-FFF2-40B4-BE49-F238E27FC236}">
                <a16:creationId xmlns:a16="http://schemas.microsoft.com/office/drawing/2014/main" id="{3FE73C7D-4B25-4871-CF6B-D980B3FE1822}"/>
              </a:ext>
            </a:extLst>
          </p:cNvPr>
          <p:cNvSpPr>
            <a:spLocks noGrp="1"/>
          </p:cNvSpPr>
          <p:nvPr>
            <p:ph type="body" sz="quarter" idx="19"/>
          </p:nvPr>
        </p:nvSpPr>
        <p:spPr>
          <a:solidFill>
            <a:schemeClr val="accent1"/>
          </a:solidFill>
        </p:spPr>
        <p:txBody>
          <a:bodyPr vert="horz" lIns="180000" tIns="180000" rIns="144000" bIns="180000" rtlCol="0" anchor="ctr">
            <a:noAutofit/>
          </a:bodyPr>
          <a:lstStyle/>
          <a:p>
            <a:r>
              <a:rPr lang="fr-FR"/>
              <a:t>L’absence d’un plan d’intervention efficace était un domaine critique observé dans </a:t>
            </a:r>
            <a:r>
              <a:rPr lang="fr-FR" sz="4400" b="1"/>
              <a:t>76 %</a:t>
            </a:r>
            <a:r>
              <a:rPr lang="fr-FR"/>
              <a:t> des organisations touchées, </a:t>
            </a:r>
          </a:p>
        </p:txBody>
      </p:sp>
      <p:sp>
        <p:nvSpPr>
          <p:cNvPr id="7" name="Espace réservé du texte 6">
            <a:extLst>
              <a:ext uri="{FF2B5EF4-FFF2-40B4-BE49-F238E27FC236}">
                <a16:creationId xmlns:a16="http://schemas.microsoft.com/office/drawing/2014/main" id="{96A41CC6-8EE1-3308-6E92-3482E94C759D}"/>
              </a:ext>
            </a:extLst>
          </p:cNvPr>
          <p:cNvSpPr>
            <a:spLocks noGrp="1"/>
          </p:cNvSpPr>
          <p:nvPr>
            <p:ph type="body" sz="quarter" idx="20"/>
          </p:nvPr>
        </p:nvSpPr>
        <p:spPr>
          <a:solidFill>
            <a:srgbClr val="038DCC"/>
          </a:solidFill>
        </p:spPr>
        <p:txBody>
          <a:bodyPr vert="horz" lIns="180000" tIns="180000" rIns="144000" bIns="180000" rtlCol="0" anchor="ctr">
            <a:noAutofit/>
          </a:bodyPr>
          <a:lstStyle/>
          <a:p>
            <a:r>
              <a:rPr lang="fr-FR" sz="4400" b="1"/>
              <a:t>44 % </a:t>
            </a:r>
            <a:r>
              <a:rPr lang="fr-FR"/>
              <a:t>des entreprises ne disposaient pas de sauvegardes immuables pour les systèmes touchés. </a:t>
            </a:r>
          </a:p>
        </p:txBody>
      </p:sp>
      <p:sp>
        <p:nvSpPr>
          <p:cNvPr id="8" name="Espace réservé du texte 7">
            <a:extLst>
              <a:ext uri="{FF2B5EF4-FFF2-40B4-BE49-F238E27FC236}">
                <a16:creationId xmlns:a16="http://schemas.microsoft.com/office/drawing/2014/main" id="{211A5EE8-EC55-3A13-EFFD-6CE5A792A003}"/>
              </a:ext>
            </a:extLst>
          </p:cNvPr>
          <p:cNvSpPr>
            <a:spLocks noGrp="1"/>
          </p:cNvSpPr>
          <p:nvPr>
            <p:ph type="body" sz="quarter" idx="21"/>
          </p:nvPr>
        </p:nvSpPr>
        <p:spPr>
          <a:solidFill>
            <a:srgbClr val="F29003"/>
          </a:solidFill>
        </p:spPr>
        <p:txBody>
          <a:bodyPr vert="horz" lIns="180000" tIns="180000" rIns="144000" bIns="180000" rtlCol="0" anchor="ctr">
            <a:noAutofit/>
          </a:bodyPr>
          <a:lstStyle/>
          <a:p>
            <a:r>
              <a:rPr lang="fr-FR" sz="4400" b="1"/>
              <a:t>68 %</a:t>
            </a:r>
            <a:r>
              <a:rPr lang="fr-FR"/>
              <a:t> des organisations touchées ne disposaient pas d’un processus efficace de gestion des vulnérabilités et des correctifs, </a:t>
            </a:r>
          </a:p>
        </p:txBody>
      </p:sp>
      <p:sp>
        <p:nvSpPr>
          <p:cNvPr id="9" name="Espace réservé du texte 8">
            <a:extLst>
              <a:ext uri="{FF2B5EF4-FFF2-40B4-BE49-F238E27FC236}">
                <a16:creationId xmlns:a16="http://schemas.microsoft.com/office/drawing/2014/main" id="{5A715541-DAEE-AD75-E75B-686F58A3B3B5}"/>
              </a:ext>
            </a:extLst>
          </p:cNvPr>
          <p:cNvSpPr>
            <a:spLocks noGrp="1"/>
          </p:cNvSpPr>
          <p:nvPr>
            <p:ph type="body" sz="quarter" idx="22"/>
          </p:nvPr>
        </p:nvSpPr>
        <p:spPr>
          <a:solidFill>
            <a:srgbClr val="038DCC"/>
          </a:solidFill>
        </p:spPr>
        <p:txBody>
          <a:bodyPr vert="horz" lIns="180000" tIns="180000" rIns="144000" bIns="180000" rtlCol="0" anchor="ctr">
            <a:noAutofit/>
          </a:bodyPr>
          <a:lstStyle/>
          <a:p>
            <a:r>
              <a:rPr lang="fr-FR"/>
              <a:t>Dans </a:t>
            </a:r>
            <a:r>
              <a:rPr lang="fr-FR" sz="4400" b="1"/>
              <a:t>88 %</a:t>
            </a:r>
            <a:r>
              <a:rPr lang="fr-FR"/>
              <a:t> des cas, l’authentification </a:t>
            </a:r>
            <a:r>
              <a:rPr lang="fr-FR" err="1"/>
              <a:t>multifacteur</a:t>
            </a:r>
            <a:r>
              <a:rPr lang="fr-FR"/>
              <a:t> n’a pas été mise en œuvre pour les comptes sensibles et à privilèges élevés, </a:t>
            </a:r>
          </a:p>
        </p:txBody>
      </p:sp>
      <p:sp>
        <p:nvSpPr>
          <p:cNvPr id="10" name="Espace réservé du texte 9">
            <a:extLst>
              <a:ext uri="{FF2B5EF4-FFF2-40B4-BE49-F238E27FC236}">
                <a16:creationId xmlns:a16="http://schemas.microsoft.com/office/drawing/2014/main" id="{D835976C-64D7-1B10-4201-AC6D617EEC5E}"/>
              </a:ext>
            </a:extLst>
          </p:cNvPr>
          <p:cNvSpPr>
            <a:spLocks noGrp="1"/>
          </p:cNvSpPr>
          <p:nvPr>
            <p:ph type="body" sz="quarter" idx="23"/>
          </p:nvPr>
        </p:nvSpPr>
        <p:spPr>
          <a:solidFill>
            <a:srgbClr val="F29003"/>
          </a:solidFill>
        </p:spPr>
        <p:txBody>
          <a:bodyPr vert="horz" lIns="180000" tIns="180000" rIns="144000" bIns="180000" rtlCol="0" anchor="ctr">
            <a:noAutofit/>
          </a:bodyPr>
          <a:lstStyle/>
          <a:p>
            <a:r>
              <a:rPr lang="fr-FR" sz="4400" b="1"/>
              <a:t>92 %</a:t>
            </a:r>
            <a:r>
              <a:rPr lang="fr-FR"/>
              <a:t> des organisations touchées n’ont pas mis en œuvre de contrôles efficaces de prévention des pertes de données pour atténuer ces risques, </a:t>
            </a:r>
          </a:p>
        </p:txBody>
      </p:sp>
    </p:spTree>
    <p:extLst>
      <p:ext uri="{BB962C8B-B14F-4D97-AF65-F5344CB8AC3E}">
        <p14:creationId xmlns:p14="http://schemas.microsoft.com/office/powerpoint/2010/main" val="3457504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D73063F-1EED-FE63-AD92-DB0D35703431}"/>
              </a:ext>
            </a:extLst>
          </p:cNvPr>
          <p:cNvSpPr>
            <a:spLocks noGrp="1"/>
          </p:cNvSpPr>
          <p:nvPr>
            <p:ph type="title"/>
          </p:nvPr>
        </p:nvSpPr>
        <p:spPr>
          <a:xfrm>
            <a:off x="419710" y="611198"/>
            <a:ext cx="11354400" cy="697074"/>
          </a:xfrm>
        </p:spPr>
        <p:txBody>
          <a:bodyPr/>
          <a:lstStyle/>
          <a:p>
            <a:r>
              <a:rPr lang="fr-FR"/>
              <a:t>Une posture doit être complète</a:t>
            </a:r>
          </a:p>
        </p:txBody>
      </p:sp>
      <p:sp>
        <p:nvSpPr>
          <p:cNvPr id="5" name="Google Shape;857;p19">
            <a:extLst>
              <a:ext uri="{FF2B5EF4-FFF2-40B4-BE49-F238E27FC236}">
                <a16:creationId xmlns:a16="http://schemas.microsoft.com/office/drawing/2014/main" id="{5FFF0151-481B-67D4-2C5B-088C29C4A091}"/>
              </a:ext>
            </a:extLst>
          </p:cNvPr>
          <p:cNvSpPr txBox="1">
            <a:spLocks/>
          </p:cNvSpPr>
          <p:nvPr/>
        </p:nvSpPr>
        <p:spPr>
          <a:xfrm>
            <a:off x="1300357" y="2372742"/>
            <a:ext cx="2968033" cy="1183167"/>
          </a:xfrm>
          <a:prstGeom prst="rect">
            <a:avLst/>
          </a:prstGeom>
        </p:spPr>
        <p:txBody>
          <a:bodyPr spcFirstLastPara="1" vert="horz" wrap="square"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400" b="1" kern="1200">
                <a:solidFill>
                  <a:schemeClr val="accent2"/>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200" kern="1200">
                <a:solidFill>
                  <a:schemeClr val="accent1"/>
                </a:solidFill>
                <a:latin typeface="+mj-lt"/>
                <a:ea typeface="+mn-ea"/>
                <a:cs typeface="+mn-cs"/>
              </a:defRPr>
            </a:lvl3pPr>
            <a:lvl4pPr marL="180000" indent="-180000" algn="l" defTabSz="914400" rtl="0" eaLnBrk="1" latinLnBrk="0" hangingPunct="1">
              <a:lnSpc>
                <a:spcPct val="100000"/>
              </a:lnSpc>
              <a:spcBef>
                <a:spcPts val="0"/>
              </a:spcBef>
              <a:spcAft>
                <a:spcPts val="600"/>
              </a:spcAft>
              <a:buFont typeface="Lato Light" panose="020F0302020204030203" charset="0"/>
              <a:buChar char="+"/>
              <a:defRPr sz="1200" kern="1200">
                <a:solidFill>
                  <a:schemeClr val="accent1"/>
                </a:solidFill>
                <a:latin typeface="+mj-lt"/>
                <a:ea typeface="+mn-ea"/>
                <a:cs typeface="+mn-cs"/>
              </a:defRPr>
            </a:lvl4pPr>
            <a:lvl5pPr marL="360000" indent="-180000" algn="l" defTabSz="914400" rtl="0" eaLnBrk="1" latinLnBrk="0" hangingPunct="1">
              <a:lnSpc>
                <a:spcPct val="100000"/>
              </a:lnSpc>
              <a:spcBef>
                <a:spcPts val="0"/>
              </a:spcBef>
              <a:spcAft>
                <a:spcPts val="600"/>
              </a:spcAft>
              <a:buFont typeface="Lato Light" panose="020F0302020204030203" charset="0"/>
              <a:buChar char="–"/>
              <a:defRPr sz="1050" kern="1200">
                <a:solidFill>
                  <a:schemeClr val="accent1"/>
                </a:solidFill>
                <a:latin typeface="+mj-lt"/>
                <a:ea typeface="+mn-ea"/>
                <a:cs typeface="+mn-cs"/>
              </a:defRPr>
            </a:lvl5pPr>
            <a:lvl6pPr marL="0" indent="0" algn="l" defTabSz="914400" rtl="0" eaLnBrk="1" latinLnBrk="0" hangingPunct="1">
              <a:lnSpc>
                <a:spcPct val="100000"/>
              </a:lnSpc>
              <a:spcBef>
                <a:spcPts val="0"/>
              </a:spcBef>
              <a:spcAft>
                <a:spcPts val="600"/>
              </a:spcAft>
              <a:buFontTx/>
              <a:buNone/>
              <a:defRPr sz="1100" kern="1200">
                <a:solidFill>
                  <a:schemeClr val="accent1"/>
                </a:solidFill>
                <a:latin typeface="+mj-lt"/>
                <a:ea typeface="+mn-ea"/>
                <a:cs typeface="+mn-cs"/>
              </a:defRPr>
            </a:lvl6pPr>
            <a:lvl7pPr marL="0" indent="0" algn="l" defTabSz="914400" rtl="0" eaLnBrk="1" latinLnBrk="0" hangingPunct="1">
              <a:lnSpc>
                <a:spcPct val="100000"/>
              </a:lnSpc>
              <a:spcBef>
                <a:spcPts val="0"/>
              </a:spcBef>
              <a:spcAft>
                <a:spcPts val="600"/>
              </a:spcAft>
              <a:buFontTx/>
              <a:buNone/>
              <a:defRPr sz="1000" i="1" kern="1200">
                <a:solidFill>
                  <a:schemeClr val="accent1"/>
                </a:solidFill>
                <a:latin typeface="+mj-lt"/>
                <a:ea typeface="+mn-ea"/>
                <a:cs typeface="+mn-cs"/>
              </a:defRPr>
            </a:lvl7pPr>
            <a:lvl8pPr marL="0" indent="0" algn="l" defTabSz="914400" rtl="0" eaLnBrk="1" latinLnBrk="0" hangingPunct="1">
              <a:lnSpc>
                <a:spcPct val="100000"/>
              </a:lnSpc>
              <a:spcBef>
                <a:spcPts val="0"/>
              </a:spcBef>
              <a:spcAft>
                <a:spcPts val="600"/>
              </a:spcAft>
              <a:buFontTx/>
              <a:buNone/>
              <a:defRPr sz="900" i="1" kern="1200">
                <a:solidFill>
                  <a:schemeClr val="accent1"/>
                </a:solidFill>
                <a:latin typeface="+mj-lt"/>
                <a:ea typeface="+mn-ea"/>
                <a:cs typeface="+mn-cs"/>
              </a:defRPr>
            </a:lvl8pPr>
            <a:lvl9pPr marL="0" indent="0" algn="l" defTabSz="914400" rtl="0" eaLnBrk="1" latinLnBrk="0" hangingPunct="1">
              <a:lnSpc>
                <a:spcPct val="100000"/>
              </a:lnSpc>
              <a:spcBef>
                <a:spcPts val="0"/>
              </a:spcBef>
              <a:spcAft>
                <a:spcPts val="600"/>
              </a:spcAft>
              <a:buFontTx/>
              <a:buNone/>
              <a:defRPr sz="900" i="0" kern="1200">
                <a:solidFill>
                  <a:schemeClr val="accent1"/>
                </a:solidFill>
                <a:latin typeface="+mj-lt"/>
                <a:ea typeface="+mn-ea"/>
                <a:cs typeface="+mn-cs"/>
              </a:defRPr>
            </a:lvl9pPr>
          </a:lstStyle>
          <a:p>
            <a:pPr algn="r"/>
            <a:r>
              <a:rPr lang="fr-FR" sz="1800">
                <a:solidFill>
                  <a:schemeClr val="bg2">
                    <a:lumMod val="90000"/>
                  </a:schemeClr>
                </a:solidFill>
              </a:rPr>
              <a:t>Protection des appareils numériques de l’entreprise (ordinateurs, mobiles)</a:t>
            </a:r>
          </a:p>
        </p:txBody>
      </p:sp>
      <p:grpSp>
        <p:nvGrpSpPr>
          <p:cNvPr id="6" name="Google Shape;5030;p50">
            <a:extLst>
              <a:ext uri="{FF2B5EF4-FFF2-40B4-BE49-F238E27FC236}">
                <a16:creationId xmlns:a16="http://schemas.microsoft.com/office/drawing/2014/main" id="{52FB739F-F917-D314-D430-ABEECDB476E7}"/>
              </a:ext>
            </a:extLst>
          </p:cNvPr>
          <p:cNvGrpSpPr/>
          <p:nvPr/>
        </p:nvGrpSpPr>
        <p:grpSpPr>
          <a:xfrm>
            <a:off x="4268390" y="2375254"/>
            <a:ext cx="3527249" cy="3525604"/>
            <a:chOff x="7804870" y="2682313"/>
            <a:chExt cx="720118" cy="719782"/>
          </a:xfrm>
        </p:grpSpPr>
        <p:sp>
          <p:nvSpPr>
            <p:cNvPr id="7" name="Google Shape;5031;p50">
              <a:extLst>
                <a:ext uri="{FF2B5EF4-FFF2-40B4-BE49-F238E27FC236}">
                  <a16:creationId xmlns:a16="http://schemas.microsoft.com/office/drawing/2014/main" id="{0AE36A18-4987-520B-594C-88AF2862C3E0}"/>
                </a:ext>
              </a:extLst>
            </p:cNvPr>
            <p:cNvSpPr/>
            <p:nvPr/>
          </p:nvSpPr>
          <p:spPr>
            <a:xfrm>
              <a:off x="7804870" y="2922841"/>
              <a:ext cx="256443" cy="407568"/>
            </a:xfrm>
            <a:custGeom>
              <a:avLst/>
              <a:gdLst/>
              <a:ahLst/>
              <a:cxnLst/>
              <a:rect l="l" t="t" r="r" b="b"/>
              <a:pathLst>
                <a:path w="376" h="598" extrusionOk="0">
                  <a:moveTo>
                    <a:pt x="242" y="519"/>
                  </a:moveTo>
                  <a:cubicBezTo>
                    <a:pt x="234" y="513"/>
                    <a:pt x="229" y="503"/>
                    <a:pt x="228" y="493"/>
                  </a:cubicBezTo>
                  <a:cubicBezTo>
                    <a:pt x="227" y="477"/>
                    <a:pt x="233" y="460"/>
                    <a:pt x="244" y="445"/>
                  </a:cubicBezTo>
                  <a:cubicBezTo>
                    <a:pt x="255" y="430"/>
                    <a:pt x="269" y="420"/>
                    <a:pt x="284" y="416"/>
                  </a:cubicBezTo>
                  <a:cubicBezTo>
                    <a:pt x="294" y="413"/>
                    <a:pt x="305" y="415"/>
                    <a:pt x="313" y="421"/>
                  </a:cubicBezTo>
                  <a:cubicBezTo>
                    <a:pt x="316" y="424"/>
                    <a:pt x="319" y="427"/>
                    <a:pt x="321" y="430"/>
                  </a:cubicBezTo>
                  <a:cubicBezTo>
                    <a:pt x="326" y="437"/>
                    <a:pt x="335" y="437"/>
                    <a:pt x="340" y="430"/>
                  </a:cubicBezTo>
                  <a:cubicBezTo>
                    <a:pt x="372" y="386"/>
                    <a:pt x="372" y="386"/>
                    <a:pt x="372" y="386"/>
                  </a:cubicBezTo>
                  <a:cubicBezTo>
                    <a:pt x="376" y="381"/>
                    <a:pt x="375" y="374"/>
                    <a:pt x="370" y="371"/>
                  </a:cubicBezTo>
                  <a:cubicBezTo>
                    <a:pt x="313" y="325"/>
                    <a:pt x="276" y="254"/>
                    <a:pt x="276" y="175"/>
                  </a:cubicBezTo>
                  <a:cubicBezTo>
                    <a:pt x="276" y="157"/>
                    <a:pt x="278" y="140"/>
                    <a:pt x="281" y="124"/>
                  </a:cubicBezTo>
                  <a:cubicBezTo>
                    <a:pt x="283" y="118"/>
                    <a:pt x="279" y="112"/>
                    <a:pt x="274" y="111"/>
                  </a:cubicBezTo>
                  <a:cubicBezTo>
                    <a:pt x="177" y="79"/>
                    <a:pt x="177" y="79"/>
                    <a:pt x="177" y="79"/>
                  </a:cubicBezTo>
                  <a:cubicBezTo>
                    <a:pt x="175" y="77"/>
                    <a:pt x="173" y="74"/>
                    <a:pt x="174" y="71"/>
                  </a:cubicBezTo>
                  <a:cubicBezTo>
                    <a:pt x="176" y="64"/>
                    <a:pt x="178" y="58"/>
                    <a:pt x="185" y="56"/>
                  </a:cubicBezTo>
                  <a:cubicBezTo>
                    <a:pt x="189" y="55"/>
                    <a:pt x="193" y="55"/>
                    <a:pt x="197" y="54"/>
                  </a:cubicBezTo>
                  <a:cubicBezTo>
                    <a:pt x="209" y="50"/>
                    <a:pt x="215" y="38"/>
                    <a:pt x="208" y="27"/>
                  </a:cubicBezTo>
                  <a:cubicBezTo>
                    <a:pt x="201" y="16"/>
                    <a:pt x="189" y="9"/>
                    <a:pt x="177" y="5"/>
                  </a:cubicBezTo>
                  <a:cubicBezTo>
                    <a:pt x="165" y="1"/>
                    <a:pt x="151" y="0"/>
                    <a:pt x="139" y="5"/>
                  </a:cubicBezTo>
                  <a:cubicBezTo>
                    <a:pt x="127" y="9"/>
                    <a:pt x="124" y="23"/>
                    <a:pt x="132" y="32"/>
                  </a:cubicBezTo>
                  <a:cubicBezTo>
                    <a:pt x="135" y="36"/>
                    <a:pt x="138" y="38"/>
                    <a:pt x="140" y="42"/>
                  </a:cubicBezTo>
                  <a:cubicBezTo>
                    <a:pt x="145" y="48"/>
                    <a:pt x="143" y="54"/>
                    <a:pt x="141" y="60"/>
                  </a:cubicBezTo>
                  <a:cubicBezTo>
                    <a:pt x="140" y="63"/>
                    <a:pt x="136" y="65"/>
                    <a:pt x="133" y="65"/>
                  </a:cubicBezTo>
                  <a:cubicBezTo>
                    <a:pt x="32" y="32"/>
                    <a:pt x="32" y="32"/>
                    <a:pt x="32" y="32"/>
                  </a:cubicBezTo>
                  <a:cubicBezTo>
                    <a:pt x="26" y="30"/>
                    <a:pt x="19" y="34"/>
                    <a:pt x="17" y="40"/>
                  </a:cubicBezTo>
                  <a:cubicBezTo>
                    <a:pt x="6" y="83"/>
                    <a:pt x="0" y="128"/>
                    <a:pt x="0" y="175"/>
                  </a:cubicBezTo>
                  <a:cubicBezTo>
                    <a:pt x="0" y="345"/>
                    <a:pt x="81" y="497"/>
                    <a:pt x="207" y="594"/>
                  </a:cubicBezTo>
                  <a:cubicBezTo>
                    <a:pt x="212" y="598"/>
                    <a:pt x="219" y="597"/>
                    <a:pt x="223" y="591"/>
                  </a:cubicBezTo>
                  <a:cubicBezTo>
                    <a:pt x="259" y="542"/>
                    <a:pt x="259" y="542"/>
                    <a:pt x="259" y="542"/>
                  </a:cubicBezTo>
                  <a:cubicBezTo>
                    <a:pt x="264" y="535"/>
                    <a:pt x="260" y="526"/>
                    <a:pt x="253" y="524"/>
                  </a:cubicBezTo>
                  <a:cubicBezTo>
                    <a:pt x="249" y="523"/>
                    <a:pt x="245" y="521"/>
                    <a:pt x="242" y="519"/>
                  </a:cubicBezTo>
                  <a:close/>
                </a:path>
              </a:pathLst>
            </a:custGeom>
            <a:solidFill>
              <a:schemeClr val="accent5"/>
            </a:solidFill>
            <a:ln>
              <a:noFill/>
            </a:ln>
          </p:spPr>
          <p:txBody>
            <a:bodyPr spcFirstLastPara="1" wrap="square" lIns="91433" tIns="45700" rIns="91433" bIns="45700" anchor="t" anchorCtr="0">
              <a:noAutofit/>
            </a:bodyPr>
            <a:lstStyle/>
            <a:p>
              <a:pPr>
                <a:buClr>
                  <a:schemeClr val="dk1"/>
                </a:buClr>
                <a:buSzPts val="1400"/>
              </a:pPr>
              <a:endParaRPr sz="1867">
                <a:solidFill>
                  <a:schemeClr val="dk1"/>
                </a:solidFill>
                <a:latin typeface="Calibri"/>
                <a:ea typeface="Calibri"/>
                <a:cs typeface="Calibri"/>
                <a:sym typeface="Calibri"/>
              </a:endParaRPr>
            </a:p>
          </p:txBody>
        </p:sp>
        <p:sp>
          <p:nvSpPr>
            <p:cNvPr id="8" name="Google Shape;5032;p50">
              <a:extLst>
                <a:ext uri="{FF2B5EF4-FFF2-40B4-BE49-F238E27FC236}">
                  <a16:creationId xmlns:a16="http://schemas.microsoft.com/office/drawing/2014/main" id="{B41B2B37-F9B7-E386-59CF-F085BAC15447}"/>
                </a:ext>
              </a:extLst>
            </p:cNvPr>
            <p:cNvSpPr/>
            <p:nvPr/>
          </p:nvSpPr>
          <p:spPr>
            <a:xfrm>
              <a:off x="7823833" y="2682313"/>
              <a:ext cx="377215" cy="304549"/>
            </a:xfrm>
            <a:custGeom>
              <a:avLst/>
              <a:gdLst/>
              <a:ahLst/>
              <a:cxnLst/>
              <a:rect l="l" t="t" r="r" b="b"/>
              <a:pathLst>
                <a:path w="553" h="447" extrusionOk="0">
                  <a:moveTo>
                    <a:pt x="84" y="362"/>
                  </a:moveTo>
                  <a:cubicBezTo>
                    <a:pt x="87" y="352"/>
                    <a:pt x="95" y="344"/>
                    <a:pt x="105" y="340"/>
                  </a:cubicBezTo>
                  <a:cubicBezTo>
                    <a:pt x="119" y="335"/>
                    <a:pt x="137" y="335"/>
                    <a:pt x="154" y="341"/>
                  </a:cubicBezTo>
                  <a:cubicBezTo>
                    <a:pt x="172" y="346"/>
                    <a:pt x="187" y="357"/>
                    <a:pt x="195" y="370"/>
                  </a:cubicBezTo>
                  <a:cubicBezTo>
                    <a:pt x="201" y="379"/>
                    <a:pt x="202" y="390"/>
                    <a:pt x="199" y="399"/>
                  </a:cubicBezTo>
                  <a:cubicBezTo>
                    <a:pt x="198" y="403"/>
                    <a:pt x="196" y="407"/>
                    <a:pt x="193" y="410"/>
                  </a:cubicBezTo>
                  <a:cubicBezTo>
                    <a:pt x="188" y="416"/>
                    <a:pt x="191" y="425"/>
                    <a:pt x="199" y="428"/>
                  </a:cubicBezTo>
                  <a:cubicBezTo>
                    <a:pt x="250" y="445"/>
                    <a:pt x="250" y="445"/>
                    <a:pt x="250" y="445"/>
                  </a:cubicBezTo>
                  <a:cubicBezTo>
                    <a:pt x="256" y="447"/>
                    <a:pt x="263" y="444"/>
                    <a:pt x="265" y="438"/>
                  </a:cubicBezTo>
                  <a:cubicBezTo>
                    <a:pt x="298" y="352"/>
                    <a:pt x="377" y="288"/>
                    <a:pt x="472" y="277"/>
                  </a:cubicBezTo>
                  <a:cubicBezTo>
                    <a:pt x="478" y="277"/>
                    <a:pt x="482" y="272"/>
                    <a:pt x="482" y="266"/>
                  </a:cubicBezTo>
                  <a:cubicBezTo>
                    <a:pt x="482" y="165"/>
                    <a:pt x="482" y="165"/>
                    <a:pt x="482" y="165"/>
                  </a:cubicBezTo>
                  <a:cubicBezTo>
                    <a:pt x="483" y="162"/>
                    <a:pt x="486" y="159"/>
                    <a:pt x="489" y="159"/>
                  </a:cubicBezTo>
                  <a:cubicBezTo>
                    <a:pt x="496" y="158"/>
                    <a:pt x="502" y="159"/>
                    <a:pt x="507" y="165"/>
                  </a:cubicBezTo>
                  <a:cubicBezTo>
                    <a:pt x="509" y="168"/>
                    <a:pt x="511" y="172"/>
                    <a:pt x="513" y="176"/>
                  </a:cubicBezTo>
                  <a:cubicBezTo>
                    <a:pt x="520" y="186"/>
                    <a:pt x="533" y="187"/>
                    <a:pt x="541" y="178"/>
                  </a:cubicBezTo>
                  <a:cubicBezTo>
                    <a:pt x="549" y="168"/>
                    <a:pt x="553" y="154"/>
                    <a:pt x="552" y="141"/>
                  </a:cubicBezTo>
                  <a:cubicBezTo>
                    <a:pt x="553" y="128"/>
                    <a:pt x="549" y="115"/>
                    <a:pt x="541" y="105"/>
                  </a:cubicBezTo>
                  <a:cubicBezTo>
                    <a:pt x="533" y="95"/>
                    <a:pt x="520" y="96"/>
                    <a:pt x="513" y="107"/>
                  </a:cubicBezTo>
                  <a:cubicBezTo>
                    <a:pt x="511" y="111"/>
                    <a:pt x="509" y="114"/>
                    <a:pt x="507" y="118"/>
                  </a:cubicBezTo>
                  <a:cubicBezTo>
                    <a:pt x="502" y="124"/>
                    <a:pt x="496" y="124"/>
                    <a:pt x="489" y="124"/>
                  </a:cubicBezTo>
                  <a:cubicBezTo>
                    <a:pt x="486" y="124"/>
                    <a:pt x="483" y="121"/>
                    <a:pt x="482" y="118"/>
                  </a:cubicBezTo>
                  <a:cubicBezTo>
                    <a:pt x="482" y="12"/>
                    <a:pt x="482" y="12"/>
                    <a:pt x="482" y="12"/>
                  </a:cubicBezTo>
                  <a:cubicBezTo>
                    <a:pt x="482" y="5"/>
                    <a:pt x="477" y="0"/>
                    <a:pt x="470" y="0"/>
                  </a:cubicBezTo>
                  <a:cubicBezTo>
                    <a:pt x="253" y="12"/>
                    <a:pt x="71" y="155"/>
                    <a:pt x="2" y="352"/>
                  </a:cubicBezTo>
                  <a:cubicBezTo>
                    <a:pt x="0" y="358"/>
                    <a:pt x="3" y="364"/>
                    <a:pt x="9" y="366"/>
                  </a:cubicBezTo>
                  <a:cubicBezTo>
                    <a:pt x="68" y="385"/>
                    <a:pt x="68" y="385"/>
                    <a:pt x="68" y="385"/>
                  </a:cubicBezTo>
                  <a:cubicBezTo>
                    <a:pt x="75" y="388"/>
                    <a:pt x="83" y="382"/>
                    <a:pt x="82" y="374"/>
                  </a:cubicBezTo>
                  <a:cubicBezTo>
                    <a:pt x="82" y="370"/>
                    <a:pt x="83" y="366"/>
                    <a:pt x="84" y="362"/>
                  </a:cubicBezTo>
                  <a:close/>
                </a:path>
              </a:pathLst>
            </a:custGeom>
            <a:solidFill>
              <a:schemeClr val="accent1"/>
            </a:solidFill>
            <a:ln>
              <a:noFill/>
            </a:ln>
          </p:spPr>
          <p:txBody>
            <a:bodyPr spcFirstLastPara="1" wrap="square" lIns="91433" tIns="45700" rIns="91433" bIns="45700" anchor="t" anchorCtr="0">
              <a:noAutofit/>
            </a:bodyPr>
            <a:lstStyle/>
            <a:p>
              <a:pPr>
                <a:buClr>
                  <a:schemeClr val="dk1"/>
                </a:buClr>
                <a:buSzPts val="1400"/>
              </a:pPr>
              <a:endParaRPr sz="1867">
                <a:solidFill>
                  <a:schemeClr val="dk1"/>
                </a:solidFill>
                <a:latin typeface="Calibri"/>
                <a:ea typeface="Calibri"/>
                <a:cs typeface="Calibri"/>
                <a:sym typeface="Calibri"/>
              </a:endParaRPr>
            </a:p>
          </p:txBody>
        </p:sp>
        <p:sp>
          <p:nvSpPr>
            <p:cNvPr id="9" name="Google Shape;5033;p50">
              <a:extLst>
                <a:ext uri="{FF2B5EF4-FFF2-40B4-BE49-F238E27FC236}">
                  <a16:creationId xmlns:a16="http://schemas.microsoft.com/office/drawing/2014/main" id="{CD1343DA-3663-1619-6429-E24C944F888F}"/>
                </a:ext>
              </a:extLst>
            </p:cNvPr>
            <p:cNvSpPr/>
            <p:nvPr/>
          </p:nvSpPr>
          <p:spPr>
            <a:xfrm>
              <a:off x="8277575" y="2932985"/>
              <a:ext cx="247414" cy="390661"/>
            </a:xfrm>
            <a:custGeom>
              <a:avLst/>
              <a:gdLst/>
              <a:ahLst/>
              <a:cxnLst/>
              <a:rect l="l" t="t" r="r" b="b"/>
              <a:pathLst>
                <a:path w="363" h="573" extrusionOk="0">
                  <a:moveTo>
                    <a:pt x="268" y="20"/>
                  </a:moveTo>
                  <a:cubicBezTo>
                    <a:pt x="261" y="23"/>
                    <a:pt x="258" y="32"/>
                    <a:pt x="263" y="38"/>
                  </a:cubicBezTo>
                  <a:cubicBezTo>
                    <a:pt x="266" y="42"/>
                    <a:pt x="268" y="45"/>
                    <a:pt x="269" y="49"/>
                  </a:cubicBezTo>
                  <a:cubicBezTo>
                    <a:pt x="272" y="59"/>
                    <a:pt x="270" y="70"/>
                    <a:pt x="265" y="79"/>
                  </a:cubicBezTo>
                  <a:cubicBezTo>
                    <a:pt x="256" y="92"/>
                    <a:pt x="242" y="102"/>
                    <a:pt x="224" y="107"/>
                  </a:cubicBezTo>
                  <a:cubicBezTo>
                    <a:pt x="207" y="113"/>
                    <a:pt x="189" y="114"/>
                    <a:pt x="174" y="108"/>
                  </a:cubicBezTo>
                  <a:cubicBezTo>
                    <a:pt x="165" y="104"/>
                    <a:pt x="157" y="96"/>
                    <a:pt x="154" y="86"/>
                  </a:cubicBezTo>
                  <a:cubicBezTo>
                    <a:pt x="153" y="83"/>
                    <a:pt x="152" y="79"/>
                    <a:pt x="152" y="75"/>
                  </a:cubicBezTo>
                  <a:cubicBezTo>
                    <a:pt x="152" y="67"/>
                    <a:pt x="145" y="60"/>
                    <a:pt x="137" y="63"/>
                  </a:cubicBezTo>
                  <a:cubicBezTo>
                    <a:pt x="85" y="80"/>
                    <a:pt x="85" y="80"/>
                    <a:pt x="85" y="80"/>
                  </a:cubicBezTo>
                  <a:cubicBezTo>
                    <a:pt x="80" y="82"/>
                    <a:pt x="76" y="88"/>
                    <a:pt x="78" y="94"/>
                  </a:cubicBezTo>
                  <a:cubicBezTo>
                    <a:pt x="84" y="115"/>
                    <a:pt x="87" y="137"/>
                    <a:pt x="87" y="160"/>
                  </a:cubicBezTo>
                  <a:cubicBezTo>
                    <a:pt x="87" y="233"/>
                    <a:pt x="55" y="299"/>
                    <a:pt x="5" y="345"/>
                  </a:cubicBezTo>
                  <a:cubicBezTo>
                    <a:pt x="0" y="349"/>
                    <a:pt x="0" y="356"/>
                    <a:pt x="3" y="361"/>
                  </a:cubicBezTo>
                  <a:cubicBezTo>
                    <a:pt x="63" y="443"/>
                    <a:pt x="63" y="443"/>
                    <a:pt x="63" y="443"/>
                  </a:cubicBezTo>
                  <a:cubicBezTo>
                    <a:pt x="63" y="446"/>
                    <a:pt x="63" y="449"/>
                    <a:pt x="61" y="452"/>
                  </a:cubicBezTo>
                  <a:cubicBezTo>
                    <a:pt x="55" y="456"/>
                    <a:pt x="50" y="459"/>
                    <a:pt x="43" y="457"/>
                  </a:cubicBezTo>
                  <a:cubicBezTo>
                    <a:pt x="39" y="456"/>
                    <a:pt x="35" y="453"/>
                    <a:pt x="32" y="452"/>
                  </a:cubicBezTo>
                  <a:cubicBezTo>
                    <a:pt x="20" y="447"/>
                    <a:pt x="8" y="454"/>
                    <a:pt x="7" y="467"/>
                  </a:cubicBezTo>
                  <a:cubicBezTo>
                    <a:pt x="6" y="479"/>
                    <a:pt x="12" y="493"/>
                    <a:pt x="20" y="503"/>
                  </a:cubicBezTo>
                  <a:cubicBezTo>
                    <a:pt x="27" y="513"/>
                    <a:pt x="38" y="523"/>
                    <a:pt x="50" y="526"/>
                  </a:cubicBezTo>
                  <a:cubicBezTo>
                    <a:pt x="62" y="529"/>
                    <a:pt x="73" y="520"/>
                    <a:pt x="72" y="507"/>
                  </a:cubicBezTo>
                  <a:cubicBezTo>
                    <a:pt x="72" y="503"/>
                    <a:pt x="71" y="499"/>
                    <a:pt x="70" y="495"/>
                  </a:cubicBezTo>
                  <a:cubicBezTo>
                    <a:pt x="70" y="487"/>
                    <a:pt x="75" y="484"/>
                    <a:pt x="81" y="480"/>
                  </a:cubicBezTo>
                  <a:cubicBezTo>
                    <a:pt x="84" y="478"/>
                    <a:pt x="88" y="479"/>
                    <a:pt x="90" y="481"/>
                  </a:cubicBezTo>
                  <a:cubicBezTo>
                    <a:pt x="153" y="566"/>
                    <a:pt x="153" y="566"/>
                    <a:pt x="153" y="566"/>
                  </a:cubicBezTo>
                  <a:cubicBezTo>
                    <a:pt x="156" y="572"/>
                    <a:pt x="164" y="573"/>
                    <a:pt x="169" y="569"/>
                  </a:cubicBezTo>
                  <a:cubicBezTo>
                    <a:pt x="287" y="472"/>
                    <a:pt x="363" y="324"/>
                    <a:pt x="363" y="160"/>
                  </a:cubicBezTo>
                  <a:cubicBezTo>
                    <a:pt x="363" y="107"/>
                    <a:pt x="355" y="57"/>
                    <a:pt x="341" y="9"/>
                  </a:cubicBezTo>
                  <a:cubicBezTo>
                    <a:pt x="339" y="3"/>
                    <a:pt x="333" y="0"/>
                    <a:pt x="327" y="1"/>
                  </a:cubicBezTo>
                  <a:lnTo>
                    <a:pt x="268" y="20"/>
                  </a:lnTo>
                  <a:close/>
                </a:path>
              </a:pathLst>
            </a:custGeom>
            <a:solidFill>
              <a:schemeClr val="accent3"/>
            </a:solidFill>
            <a:ln>
              <a:noFill/>
            </a:ln>
          </p:spPr>
          <p:txBody>
            <a:bodyPr spcFirstLastPara="1" wrap="square" lIns="91433" tIns="45700" rIns="91433" bIns="45700" anchor="t" anchorCtr="0">
              <a:noAutofit/>
            </a:bodyPr>
            <a:lstStyle/>
            <a:p>
              <a:pPr>
                <a:buClr>
                  <a:schemeClr val="dk1"/>
                </a:buClr>
                <a:buSzPts val="1400"/>
              </a:pPr>
              <a:endParaRPr sz="1867">
                <a:solidFill>
                  <a:schemeClr val="dk1"/>
                </a:solidFill>
                <a:latin typeface="Calibri"/>
                <a:ea typeface="Calibri"/>
                <a:cs typeface="Calibri"/>
                <a:sym typeface="Calibri"/>
              </a:endParaRPr>
            </a:p>
          </p:txBody>
        </p:sp>
        <p:sp>
          <p:nvSpPr>
            <p:cNvPr id="10" name="Google Shape;5034;p50">
              <a:extLst>
                <a:ext uri="{FF2B5EF4-FFF2-40B4-BE49-F238E27FC236}">
                  <a16:creationId xmlns:a16="http://schemas.microsoft.com/office/drawing/2014/main" id="{6D1BCD84-DCC9-9813-28D3-404CE69CCAAF}"/>
                </a:ext>
              </a:extLst>
            </p:cNvPr>
            <p:cNvSpPr/>
            <p:nvPr/>
          </p:nvSpPr>
          <p:spPr>
            <a:xfrm>
              <a:off x="8166284" y="2682313"/>
              <a:ext cx="336357" cy="315595"/>
            </a:xfrm>
            <a:custGeom>
              <a:avLst/>
              <a:gdLst/>
              <a:ahLst/>
              <a:cxnLst/>
              <a:rect l="l" t="t" r="r" b="b"/>
              <a:pathLst>
                <a:path w="493" h="463" extrusionOk="0">
                  <a:moveTo>
                    <a:pt x="27" y="81"/>
                  </a:moveTo>
                  <a:cubicBezTo>
                    <a:pt x="37" y="81"/>
                    <a:pt x="47" y="86"/>
                    <a:pt x="54" y="94"/>
                  </a:cubicBezTo>
                  <a:cubicBezTo>
                    <a:pt x="64" y="106"/>
                    <a:pt x="69" y="123"/>
                    <a:pt x="69" y="141"/>
                  </a:cubicBezTo>
                  <a:cubicBezTo>
                    <a:pt x="69" y="160"/>
                    <a:pt x="64" y="177"/>
                    <a:pt x="54" y="189"/>
                  </a:cubicBezTo>
                  <a:cubicBezTo>
                    <a:pt x="47" y="197"/>
                    <a:pt x="37" y="202"/>
                    <a:pt x="27" y="202"/>
                  </a:cubicBezTo>
                  <a:cubicBezTo>
                    <a:pt x="23" y="202"/>
                    <a:pt x="19" y="201"/>
                    <a:pt x="15" y="200"/>
                  </a:cubicBezTo>
                  <a:cubicBezTo>
                    <a:pt x="8" y="197"/>
                    <a:pt x="0" y="202"/>
                    <a:pt x="0" y="210"/>
                  </a:cubicBezTo>
                  <a:cubicBezTo>
                    <a:pt x="0" y="265"/>
                    <a:pt x="0" y="265"/>
                    <a:pt x="0" y="265"/>
                  </a:cubicBezTo>
                  <a:cubicBezTo>
                    <a:pt x="0" y="271"/>
                    <a:pt x="5" y="276"/>
                    <a:pt x="11" y="276"/>
                  </a:cubicBezTo>
                  <a:cubicBezTo>
                    <a:pt x="107" y="281"/>
                    <a:pt x="189" y="340"/>
                    <a:pt x="227" y="423"/>
                  </a:cubicBezTo>
                  <a:cubicBezTo>
                    <a:pt x="230" y="429"/>
                    <a:pt x="236" y="432"/>
                    <a:pt x="241" y="430"/>
                  </a:cubicBezTo>
                  <a:cubicBezTo>
                    <a:pt x="338" y="398"/>
                    <a:pt x="338" y="398"/>
                    <a:pt x="338" y="398"/>
                  </a:cubicBezTo>
                  <a:cubicBezTo>
                    <a:pt x="341" y="399"/>
                    <a:pt x="344" y="400"/>
                    <a:pt x="346" y="403"/>
                  </a:cubicBezTo>
                  <a:cubicBezTo>
                    <a:pt x="348" y="410"/>
                    <a:pt x="350" y="416"/>
                    <a:pt x="345" y="422"/>
                  </a:cubicBezTo>
                  <a:cubicBezTo>
                    <a:pt x="343" y="425"/>
                    <a:pt x="339" y="428"/>
                    <a:pt x="337" y="431"/>
                  </a:cubicBezTo>
                  <a:cubicBezTo>
                    <a:pt x="329" y="441"/>
                    <a:pt x="332" y="454"/>
                    <a:pt x="344" y="459"/>
                  </a:cubicBezTo>
                  <a:cubicBezTo>
                    <a:pt x="355" y="463"/>
                    <a:pt x="369" y="462"/>
                    <a:pt x="382" y="458"/>
                  </a:cubicBezTo>
                  <a:cubicBezTo>
                    <a:pt x="394" y="454"/>
                    <a:pt x="406" y="447"/>
                    <a:pt x="413" y="436"/>
                  </a:cubicBezTo>
                  <a:cubicBezTo>
                    <a:pt x="420" y="426"/>
                    <a:pt x="414" y="413"/>
                    <a:pt x="402" y="410"/>
                  </a:cubicBezTo>
                  <a:cubicBezTo>
                    <a:pt x="398" y="409"/>
                    <a:pt x="394" y="408"/>
                    <a:pt x="390" y="407"/>
                  </a:cubicBezTo>
                  <a:cubicBezTo>
                    <a:pt x="383" y="405"/>
                    <a:pt x="380" y="399"/>
                    <a:pt x="379" y="393"/>
                  </a:cubicBezTo>
                  <a:cubicBezTo>
                    <a:pt x="378" y="389"/>
                    <a:pt x="380" y="386"/>
                    <a:pt x="382" y="384"/>
                  </a:cubicBezTo>
                  <a:cubicBezTo>
                    <a:pt x="483" y="351"/>
                    <a:pt x="483" y="351"/>
                    <a:pt x="483" y="351"/>
                  </a:cubicBezTo>
                  <a:cubicBezTo>
                    <a:pt x="489" y="349"/>
                    <a:pt x="493" y="342"/>
                    <a:pt x="490" y="336"/>
                  </a:cubicBezTo>
                  <a:cubicBezTo>
                    <a:pt x="415" y="143"/>
                    <a:pt x="230" y="5"/>
                    <a:pt x="11" y="0"/>
                  </a:cubicBezTo>
                  <a:cubicBezTo>
                    <a:pt x="5" y="0"/>
                    <a:pt x="0" y="5"/>
                    <a:pt x="0" y="11"/>
                  </a:cubicBezTo>
                  <a:cubicBezTo>
                    <a:pt x="0" y="72"/>
                    <a:pt x="0" y="72"/>
                    <a:pt x="0" y="72"/>
                  </a:cubicBezTo>
                  <a:cubicBezTo>
                    <a:pt x="0" y="80"/>
                    <a:pt x="8" y="86"/>
                    <a:pt x="15" y="83"/>
                  </a:cubicBezTo>
                  <a:cubicBezTo>
                    <a:pt x="19" y="82"/>
                    <a:pt x="23" y="81"/>
                    <a:pt x="27" y="81"/>
                  </a:cubicBezTo>
                  <a:close/>
                </a:path>
              </a:pathLst>
            </a:custGeom>
            <a:solidFill>
              <a:schemeClr val="accent2"/>
            </a:solidFill>
            <a:ln>
              <a:noFill/>
            </a:ln>
          </p:spPr>
          <p:txBody>
            <a:bodyPr spcFirstLastPara="1" wrap="square" lIns="91433" tIns="45700" rIns="91433" bIns="45700" anchor="t" anchorCtr="0">
              <a:noAutofit/>
            </a:bodyPr>
            <a:lstStyle/>
            <a:p>
              <a:pPr>
                <a:buClr>
                  <a:schemeClr val="dk1"/>
                </a:buClr>
                <a:buSzPts val="1400"/>
              </a:pPr>
              <a:endParaRPr sz="1867">
                <a:solidFill>
                  <a:schemeClr val="dk1"/>
                </a:solidFill>
                <a:latin typeface="Calibri"/>
                <a:ea typeface="Calibri"/>
                <a:cs typeface="Calibri"/>
                <a:sym typeface="Calibri"/>
              </a:endParaRPr>
            </a:p>
          </p:txBody>
        </p:sp>
        <p:sp>
          <p:nvSpPr>
            <p:cNvPr id="11" name="Google Shape;5035;p50">
              <a:extLst>
                <a:ext uri="{FF2B5EF4-FFF2-40B4-BE49-F238E27FC236}">
                  <a16:creationId xmlns:a16="http://schemas.microsoft.com/office/drawing/2014/main" id="{C73728B5-5B88-0F2A-FE57-E21EE84BC1FE}"/>
                </a:ext>
              </a:extLst>
            </p:cNvPr>
            <p:cNvSpPr/>
            <p:nvPr/>
          </p:nvSpPr>
          <p:spPr>
            <a:xfrm>
              <a:off x="7965147" y="3183207"/>
              <a:ext cx="408594" cy="218887"/>
            </a:xfrm>
            <a:custGeom>
              <a:avLst/>
              <a:gdLst/>
              <a:ahLst/>
              <a:cxnLst/>
              <a:rect l="l" t="t" r="r" b="b"/>
              <a:pathLst>
                <a:path w="599" h="321" extrusionOk="0">
                  <a:moveTo>
                    <a:pt x="532" y="171"/>
                  </a:moveTo>
                  <a:cubicBezTo>
                    <a:pt x="524" y="177"/>
                    <a:pt x="513" y="179"/>
                    <a:pt x="503" y="176"/>
                  </a:cubicBezTo>
                  <a:cubicBezTo>
                    <a:pt x="488" y="172"/>
                    <a:pt x="474" y="162"/>
                    <a:pt x="463" y="147"/>
                  </a:cubicBezTo>
                  <a:cubicBezTo>
                    <a:pt x="452" y="132"/>
                    <a:pt x="446" y="115"/>
                    <a:pt x="447" y="99"/>
                  </a:cubicBezTo>
                  <a:cubicBezTo>
                    <a:pt x="448" y="89"/>
                    <a:pt x="453" y="79"/>
                    <a:pt x="461" y="73"/>
                  </a:cubicBezTo>
                  <a:cubicBezTo>
                    <a:pt x="464" y="71"/>
                    <a:pt x="468" y="69"/>
                    <a:pt x="472" y="68"/>
                  </a:cubicBezTo>
                  <a:cubicBezTo>
                    <a:pt x="479" y="66"/>
                    <a:pt x="483" y="57"/>
                    <a:pt x="478" y="50"/>
                  </a:cubicBezTo>
                  <a:cubicBezTo>
                    <a:pt x="446" y="6"/>
                    <a:pt x="446" y="6"/>
                    <a:pt x="446" y="6"/>
                  </a:cubicBezTo>
                  <a:cubicBezTo>
                    <a:pt x="442" y="1"/>
                    <a:pt x="436" y="0"/>
                    <a:pt x="431" y="3"/>
                  </a:cubicBezTo>
                  <a:cubicBezTo>
                    <a:pt x="391" y="29"/>
                    <a:pt x="344" y="44"/>
                    <a:pt x="293" y="44"/>
                  </a:cubicBezTo>
                  <a:cubicBezTo>
                    <a:pt x="248" y="44"/>
                    <a:pt x="205" y="32"/>
                    <a:pt x="168" y="11"/>
                  </a:cubicBezTo>
                  <a:cubicBezTo>
                    <a:pt x="163" y="8"/>
                    <a:pt x="157" y="10"/>
                    <a:pt x="154" y="15"/>
                  </a:cubicBezTo>
                  <a:cubicBezTo>
                    <a:pt x="94" y="97"/>
                    <a:pt x="94" y="97"/>
                    <a:pt x="94" y="97"/>
                  </a:cubicBezTo>
                  <a:cubicBezTo>
                    <a:pt x="91" y="98"/>
                    <a:pt x="88" y="99"/>
                    <a:pt x="85" y="97"/>
                  </a:cubicBezTo>
                  <a:cubicBezTo>
                    <a:pt x="79" y="93"/>
                    <a:pt x="74" y="90"/>
                    <a:pt x="74" y="82"/>
                  </a:cubicBezTo>
                  <a:cubicBezTo>
                    <a:pt x="74" y="78"/>
                    <a:pt x="75" y="74"/>
                    <a:pt x="76" y="70"/>
                  </a:cubicBezTo>
                  <a:cubicBezTo>
                    <a:pt x="77" y="57"/>
                    <a:pt x="66" y="48"/>
                    <a:pt x="54" y="51"/>
                  </a:cubicBezTo>
                  <a:cubicBezTo>
                    <a:pt x="42" y="54"/>
                    <a:pt x="31" y="64"/>
                    <a:pt x="24" y="74"/>
                  </a:cubicBezTo>
                  <a:cubicBezTo>
                    <a:pt x="16" y="85"/>
                    <a:pt x="10" y="98"/>
                    <a:pt x="11" y="110"/>
                  </a:cubicBezTo>
                  <a:cubicBezTo>
                    <a:pt x="12" y="123"/>
                    <a:pt x="24" y="130"/>
                    <a:pt x="35" y="125"/>
                  </a:cubicBezTo>
                  <a:cubicBezTo>
                    <a:pt x="39" y="124"/>
                    <a:pt x="43" y="121"/>
                    <a:pt x="47" y="120"/>
                  </a:cubicBezTo>
                  <a:cubicBezTo>
                    <a:pt x="54" y="118"/>
                    <a:pt x="59" y="121"/>
                    <a:pt x="64" y="125"/>
                  </a:cubicBezTo>
                  <a:cubicBezTo>
                    <a:pt x="67" y="128"/>
                    <a:pt x="67" y="131"/>
                    <a:pt x="67" y="135"/>
                  </a:cubicBezTo>
                  <a:cubicBezTo>
                    <a:pt x="4" y="220"/>
                    <a:pt x="4" y="220"/>
                    <a:pt x="4" y="220"/>
                  </a:cubicBezTo>
                  <a:cubicBezTo>
                    <a:pt x="0" y="226"/>
                    <a:pt x="2" y="233"/>
                    <a:pt x="7" y="237"/>
                  </a:cubicBezTo>
                  <a:cubicBezTo>
                    <a:pt x="90" y="290"/>
                    <a:pt x="188" y="321"/>
                    <a:pt x="293" y="321"/>
                  </a:cubicBezTo>
                  <a:cubicBezTo>
                    <a:pt x="404" y="321"/>
                    <a:pt x="507" y="286"/>
                    <a:pt x="593" y="227"/>
                  </a:cubicBezTo>
                  <a:cubicBezTo>
                    <a:pt x="598" y="224"/>
                    <a:pt x="599" y="216"/>
                    <a:pt x="595" y="211"/>
                  </a:cubicBezTo>
                  <a:cubicBezTo>
                    <a:pt x="559" y="162"/>
                    <a:pt x="559" y="162"/>
                    <a:pt x="559" y="162"/>
                  </a:cubicBezTo>
                  <a:cubicBezTo>
                    <a:pt x="555" y="155"/>
                    <a:pt x="545" y="156"/>
                    <a:pt x="541" y="162"/>
                  </a:cubicBezTo>
                  <a:cubicBezTo>
                    <a:pt x="538" y="166"/>
                    <a:pt x="535" y="169"/>
                    <a:pt x="532" y="171"/>
                  </a:cubicBezTo>
                  <a:close/>
                </a:path>
              </a:pathLst>
            </a:custGeom>
            <a:solidFill>
              <a:schemeClr val="accent4"/>
            </a:solidFill>
            <a:ln>
              <a:noFill/>
            </a:ln>
          </p:spPr>
          <p:txBody>
            <a:bodyPr spcFirstLastPara="1" wrap="square" lIns="91433" tIns="45700" rIns="91433" bIns="45700" anchor="t" anchorCtr="0">
              <a:noAutofit/>
            </a:bodyPr>
            <a:lstStyle/>
            <a:p>
              <a:pPr>
                <a:buClr>
                  <a:schemeClr val="dk1"/>
                </a:buClr>
                <a:buSzPts val="1400"/>
              </a:pPr>
              <a:endParaRPr sz="1867">
                <a:solidFill>
                  <a:schemeClr val="dk1"/>
                </a:solidFill>
                <a:latin typeface="Calibri"/>
                <a:ea typeface="Calibri"/>
                <a:cs typeface="Calibri"/>
                <a:sym typeface="Calibri"/>
              </a:endParaRPr>
            </a:p>
          </p:txBody>
        </p:sp>
      </p:grpSp>
      <p:sp>
        <p:nvSpPr>
          <p:cNvPr id="12" name="Google Shape;857;p19">
            <a:extLst>
              <a:ext uri="{FF2B5EF4-FFF2-40B4-BE49-F238E27FC236}">
                <a16:creationId xmlns:a16="http://schemas.microsoft.com/office/drawing/2014/main" id="{E715FC38-D664-9AA6-F778-0F63F02F06D8}"/>
              </a:ext>
            </a:extLst>
          </p:cNvPr>
          <p:cNvSpPr txBox="1">
            <a:spLocks/>
          </p:cNvSpPr>
          <p:nvPr/>
        </p:nvSpPr>
        <p:spPr>
          <a:xfrm>
            <a:off x="3116415" y="1732812"/>
            <a:ext cx="1937036" cy="552027"/>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lgn="ctr">
              <a:buNone/>
            </a:pPr>
            <a:r>
              <a:rPr lang="fr-FR" sz="2400" b="1">
                <a:solidFill>
                  <a:srgbClr val="2D418D"/>
                </a:solidFill>
                <a:latin typeface="Gotham" panose="02000504050000020004" pitchFamily="2" charset="0"/>
              </a:rPr>
              <a:t>Protection</a:t>
            </a:r>
          </a:p>
        </p:txBody>
      </p:sp>
      <p:sp>
        <p:nvSpPr>
          <p:cNvPr id="13" name="Google Shape;857;p19">
            <a:extLst>
              <a:ext uri="{FF2B5EF4-FFF2-40B4-BE49-F238E27FC236}">
                <a16:creationId xmlns:a16="http://schemas.microsoft.com/office/drawing/2014/main" id="{6C0F4557-EAB8-5D96-E5E0-9A64A688B7B1}"/>
              </a:ext>
            </a:extLst>
          </p:cNvPr>
          <p:cNvSpPr txBox="1">
            <a:spLocks/>
          </p:cNvSpPr>
          <p:nvPr/>
        </p:nvSpPr>
        <p:spPr>
          <a:xfrm>
            <a:off x="1817190" y="3965814"/>
            <a:ext cx="1937036" cy="552027"/>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lgn="ctr">
              <a:buNone/>
            </a:pPr>
            <a:r>
              <a:rPr lang="fr-FR" sz="2400" b="1">
                <a:solidFill>
                  <a:srgbClr val="FABA5E"/>
                </a:solidFill>
                <a:latin typeface="Gotham" panose="02000504050000020004" pitchFamily="2" charset="0"/>
              </a:rPr>
              <a:t>Sécurisation</a:t>
            </a:r>
          </a:p>
        </p:txBody>
      </p:sp>
      <p:sp>
        <p:nvSpPr>
          <p:cNvPr id="14" name="Google Shape;857;p19">
            <a:extLst>
              <a:ext uri="{FF2B5EF4-FFF2-40B4-BE49-F238E27FC236}">
                <a16:creationId xmlns:a16="http://schemas.microsoft.com/office/drawing/2014/main" id="{A26FA122-DE53-83E1-39EF-4B3590A1CC61}"/>
              </a:ext>
            </a:extLst>
          </p:cNvPr>
          <p:cNvSpPr txBox="1">
            <a:spLocks/>
          </p:cNvSpPr>
          <p:nvPr/>
        </p:nvSpPr>
        <p:spPr>
          <a:xfrm>
            <a:off x="4890499" y="5919746"/>
            <a:ext cx="2290297" cy="552027"/>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lgn="ctr">
              <a:buNone/>
            </a:pPr>
            <a:r>
              <a:rPr lang="fr-FR" sz="2400" b="1">
                <a:solidFill>
                  <a:srgbClr val="6DB6DB"/>
                </a:solidFill>
                <a:latin typeface="Gotham" panose="02000504050000020004" pitchFamily="2" charset="0"/>
              </a:rPr>
              <a:t>Sensibilisation</a:t>
            </a:r>
          </a:p>
        </p:txBody>
      </p:sp>
      <p:sp>
        <p:nvSpPr>
          <p:cNvPr id="15" name="Google Shape;857;p19">
            <a:extLst>
              <a:ext uri="{FF2B5EF4-FFF2-40B4-BE49-F238E27FC236}">
                <a16:creationId xmlns:a16="http://schemas.microsoft.com/office/drawing/2014/main" id="{B882291D-978D-F592-D42B-4C427F390DC9}"/>
              </a:ext>
            </a:extLst>
          </p:cNvPr>
          <p:cNvSpPr txBox="1">
            <a:spLocks/>
          </p:cNvSpPr>
          <p:nvPr/>
        </p:nvSpPr>
        <p:spPr>
          <a:xfrm>
            <a:off x="6161456" y="1384108"/>
            <a:ext cx="4537925" cy="552027"/>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buNone/>
            </a:pPr>
            <a:r>
              <a:rPr lang="fr-FR" sz="2400" b="1">
                <a:solidFill>
                  <a:srgbClr val="038DCC"/>
                </a:solidFill>
                <a:latin typeface="Gotham" panose="02000504050000020004" pitchFamily="2" charset="0"/>
              </a:rPr>
              <a:t>Conformité et niveau d’exposition</a:t>
            </a:r>
          </a:p>
        </p:txBody>
      </p:sp>
      <p:sp>
        <p:nvSpPr>
          <p:cNvPr id="16" name="Google Shape;857;p19">
            <a:extLst>
              <a:ext uri="{FF2B5EF4-FFF2-40B4-BE49-F238E27FC236}">
                <a16:creationId xmlns:a16="http://schemas.microsoft.com/office/drawing/2014/main" id="{4DA1C17B-C155-43DD-93D6-FD8041A60EBC}"/>
              </a:ext>
            </a:extLst>
          </p:cNvPr>
          <p:cNvSpPr txBox="1">
            <a:spLocks/>
          </p:cNvSpPr>
          <p:nvPr/>
        </p:nvSpPr>
        <p:spPr>
          <a:xfrm>
            <a:off x="8074819" y="4229369"/>
            <a:ext cx="2123859" cy="552027"/>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lgn="ctr">
              <a:buNone/>
            </a:pPr>
            <a:r>
              <a:rPr lang="fr-FR" sz="2400" b="1">
                <a:solidFill>
                  <a:srgbClr val="F29003"/>
                </a:solidFill>
                <a:latin typeface="Gotham" panose="02000504050000020004" pitchFamily="2" charset="0"/>
              </a:rPr>
              <a:t>Surveillance</a:t>
            </a:r>
          </a:p>
        </p:txBody>
      </p:sp>
      <p:sp>
        <p:nvSpPr>
          <p:cNvPr id="17" name="Google Shape;857;p19">
            <a:extLst>
              <a:ext uri="{FF2B5EF4-FFF2-40B4-BE49-F238E27FC236}">
                <a16:creationId xmlns:a16="http://schemas.microsoft.com/office/drawing/2014/main" id="{A57D8DC8-B168-11EC-713F-749FFB98E48F}"/>
              </a:ext>
            </a:extLst>
          </p:cNvPr>
          <p:cNvSpPr txBox="1">
            <a:spLocks/>
          </p:cNvSpPr>
          <p:nvPr/>
        </p:nvSpPr>
        <p:spPr>
          <a:xfrm>
            <a:off x="786193" y="4444600"/>
            <a:ext cx="2968033" cy="730464"/>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lgn="r">
              <a:buNone/>
            </a:pPr>
            <a:r>
              <a:rPr lang="fr-FR" b="1">
                <a:solidFill>
                  <a:schemeClr val="bg2">
                    <a:lumMod val="90000"/>
                  </a:schemeClr>
                </a:solidFill>
                <a:latin typeface="Lato" panose="020B0604020202020204" charset="0"/>
                <a:ea typeface="+mn-ea"/>
                <a:cs typeface="+mn-cs"/>
              </a:rPr>
              <a:t>Sécurisation des accès pour éviter les intrusions</a:t>
            </a:r>
          </a:p>
        </p:txBody>
      </p:sp>
      <p:sp>
        <p:nvSpPr>
          <p:cNvPr id="18" name="Google Shape;857;p19">
            <a:extLst>
              <a:ext uri="{FF2B5EF4-FFF2-40B4-BE49-F238E27FC236}">
                <a16:creationId xmlns:a16="http://schemas.microsoft.com/office/drawing/2014/main" id="{9804C789-A6B4-10EE-EFB3-E69F3194A2C8}"/>
              </a:ext>
            </a:extLst>
          </p:cNvPr>
          <p:cNvSpPr txBox="1">
            <a:spLocks/>
          </p:cNvSpPr>
          <p:nvPr/>
        </p:nvSpPr>
        <p:spPr>
          <a:xfrm>
            <a:off x="2870644" y="6362583"/>
            <a:ext cx="6450712" cy="730464"/>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lgn="ctr">
              <a:buNone/>
            </a:pPr>
            <a:r>
              <a:rPr lang="fr-FR" b="1">
                <a:solidFill>
                  <a:schemeClr val="bg2">
                    <a:lumMod val="90000"/>
                  </a:schemeClr>
                </a:solidFill>
                <a:latin typeface="Lato" panose="020B0604020202020204" charset="0"/>
                <a:ea typeface="+mn-ea"/>
                <a:cs typeface="+mn-cs"/>
              </a:rPr>
              <a:t>Formation des utilisateurs à la prévention des risques</a:t>
            </a:r>
          </a:p>
        </p:txBody>
      </p:sp>
      <p:sp>
        <p:nvSpPr>
          <p:cNvPr id="19" name="Google Shape;857;p19">
            <a:extLst>
              <a:ext uri="{FF2B5EF4-FFF2-40B4-BE49-F238E27FC236}">
                <a16:creationId xmlns:a16="http://schemas.microsoft.com/office/drawing/2014/main" id="{03A8526F-8AD1-6842-AA40-F91731C2C718}"/>
              </a:ext>
            </a:extLst>
          </p:cNvPr>
          <p:cNvSpPr txBox="1">
            <a:spLocks/>
          </p:cNvSpPr>
          <p:nvPr/>
        </p:nvSpPr>
        <p:spPr>
          <a:xfrm>
            <a:off x="8177622" y="4709748"/>
            <a:ext cx="2968033" cy="730464"/>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buNone/>
            </a:pPr>
            <a:r>
              <a:rPr lang="fr-FR" b="1">
                <a:solidFill>
                  <a:schemeClr val="bg2">
                    <a:lumMod val="90000"/>
                  </a:schemeClr>
                </a:solidFill>
                <a:latin typeface="Lato" panose="020B0604020202020204" charset="0"/>
                <a:ea typeface="+mn-ea"/>
                <a:cs typeface="+mn-cs"/>
              </a:rPr>
              <a:t>Surveillance permanente des tentatives d’intrusion</a:t>
            </a:r>
          </a:p>
        </p:txBody>
      </p:sp>
      <p:sp>
        <p:nvSpPr>
          <p:cNvPr id="20" name="Google Shape;857;p19">
            <a:extLst>
              <a:ext uri="{FF2B5EF4-FFF2-40B4-BE49-F238E27FC236}">
                <a16:creationId xmlns:a16="http://schemas.microsoft.com/office/drawing/2014/main" id="{982DFB2C-45FC-390A-CA76-18BCE221317A}"/>
              </a:ext>
            </a:extLst>
          </p:cNvPr>
          <p:cNvSpPr txBox="1">
            <a:spLocks/>
          </p:cNvSpPr>
          <p:nvPr/>
        </p:nvSpPr>
        <p:spPr>
          <a:xfrm>
            <a:off x="8177622" y="1831731"/>
            <a:ext cx="4042113" cy="730464"/>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buNone/>
            </a:pPr>
            <a:r>
              <a:rPr lang="fr-FR" b="1">
                <a:solidFill>
                  <a:schemeClr val="bg2">
                    <a:lumMod val="90000"/>
                  </a:schemeClr>
                </a:solidFill>
                <a:latin typeface="Lato" panose="020B0604020202020204" charset="0"/>
                <a:ea typeface="+mn-ea"/>
                <a:cs typeface="+mn-cs"/>
              </a:rPr>
              <a:t>Conformité aux réglementations actuelles et à venir</a:t>
            </a:r>
          </a:p>
          <a:p>
            <a:pPr marL="0" indent="0">
              <a:buNone/>
            </a:pPr>
            <a:r>
              <a:rPr lang="fr-FR" b="1">
                <a:solidFill>
                  <a:schemeClr val="bg2">
                    <a:lumMod val="90000"/>
                  </a:schemeClr>
                </a:solidFill>
                <a:latin typeface="Lato" panose="020B0604020202020204" charset="0"/>
                <a:ea typeface="+mn-ea"/>
                <a:cs typeface="+mn-cs"/>
              </a:rPr>
              <a:t>Audit de la posture, définition et suivi de la feuille de route</a:t>
            </a:r>
          </a:p>
          <a:p>
            <a:pPr marL="0" indent="0">
              <a:buNone/>
            </a:pPr>
            <a:r>
              <a:rPr lang="fr-FR" b="1">
                <a:solidFill>
                  <a:schemeClr val="bg2">
                    <a:lumMod val="90000"/>
                  </a:schemeClr>
                </a:solidFill>
                <a:latin typeface="Lato" panose="020B0604020202020204" charset="0"/>
                <a:ea typeface="+mn-ea"/>
                <a:cs typeface="+mn-cs"/>
              </a:rPr>
              <a:t>Analyse de la surface d’exposition externe</a:t>
            </a:r>
          </a:p>
        </p:txBody>
      </p:sp>
    </p:spTree>
    <p:extLst>
      <p:ext uri="{BB962C8B-B14F-4D97-AF65-F5344CB8AC3E}">
        <p14:creationId xmlns:p14="http://schemas.microsoft.com/office/powerpoint/2010/main" val="17065843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29B5C79-8216-61D9-124A-0ABA1C127DAB}"/>
              </a:ext>
            </a:extLst>
          </p:cNvPr>
          <p:cNvSpPr>
            <a:spLocks noGrp="1"/>
          </p:cNvSpPr>
          <p:nvPr>
            <p:ph type="title"/>
          </p:nvPr>
        </p:nvSpPr>
        <p:spPr/>
        <p:txBody>
          <a:bodyPr/>
          <a:lstStyle/>
          <a:p>
            <a:r>
              <a:rPr lang="fr-FR"/>
              <a:t>Trois axes essentiels</a:t>
            </a:r>
          </a:p>
        </p:txBody>
      </p:sp>
      <p:grpSp>
        <p:nvGrpSpPr>
          <p:cNvPr id="10" name="Groupe 9">
            <a:extLst>
              <a:ext uri="{FF2B5EF4-FFF2-40B4-BE49-F238E27FC236}">
                <a16:creationId xmlns:a16="http://schemas.microsoft.com/office/drawing/2014/main" id="{234AF499-1390-5C91-6E71-9B6B25DB1872}"/>
              </a:ext>
            </a:extLst>
          </p:cNvPr>
          <p:cNvGrpSpPr/>
          <p:nvPr/>
        </p:nvGrpSpPr>
        <p:grpSpPr>
          <a:xfrm>
            <a:off x="5364139" y="2697140"/>
            <a:ext cx="1463721" cy="731860"/>
            <a:chOff x="1515291" y="751"/>
            <a:chExt cx="1463721" cy="731860"/>
          </a:xfrm>
        </p:grpSpPr>
        <p:sp>
          <p:nvSpPr>
            <p:cNvPr id="17" name="Rectangle : coins arrondis 16">
              <a:extLst>
                <a:ext uri="{FF2B5EF4-FFF2-40B4-BE49-F238E27FC236}">
                  <a16:creationId xmlns:a16="http://schemas.microsoft.com/office/drawing/2014/main" id="{722EC398-5AD6-C751-8B6F-73F0748F692F}"/>
                </a:ext>
              </a:extLst>
            </p:cNvPr>
            <p:cNvSpPr/>
            <p:nvPr/>
          </p:nvSpPr>
          <p:spPr>
            <a:xfrm>
              <a:off x="1515291" y="751"/>
              <a:ext cx="1463721" cy="731860"/>
            </a:xfrm>
            <a:prstGeom prst="roundRect">
              <a:avLst>
                <a:gd name="adj" fmla="val 10000"/>
              </a:avLst>
            </a:pr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a:lstStyle/>
            <a:p>
              <a:endParaRPr lang="fr-FR"/>
            </a:p>
          </p:txBody>
        </p:sp>
        <p:sp>
          <p:nvSpPr>
            <p:cNvPr id="18" name="Rectangle : coins arrondis 4">
              <a:extLst>
                <a:ext uri="{FF2B5EF4-FFF2-40B4-BE49-F238E27FC236}">
                  <a16:creationId xmlns:a16="http://schemas.microsoft.com/office/drawing/2014/main" id="{389999DE-8F5C-3BF2-9958-4024F343E685}"/>
                </a:ext>
              </a:extLst>
            </p:cNvPr>
            <p:cNvSpPr txBox="1"/>
            <p:nvPr/>
          </p:nvSpPr>
          <p:spPr>
            <a:xfrm>
              <a:off x="1536726" y="22186"/>
              <a:ext cx="1420851" cy="688990"/>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fr-FR" sz="1700" kern="1200"/>
                <a:t>Identités</a:t>
              </a:r>
            </a:p>
          </p:txBody>
        </p:sp>
      </p:grpSp>
      <p:grpSp>
        <p:nvGrpSpPr>
          <p:cNvPr id="11" name="Groupe 10">
            <a:extLst>
              <a:ext uri="{FF2B5EF4-FFF2-40B4-BE49-F238E27FC236}">
                <a16:creationId xmlns:a16="http://schemas.microsoft.com/office/drawing/2014/main" id="{A277BC7E-DA7F-84AF-9753-6755C39D6721}"/>
              </a:ext>
            </a:extLst>
          </p:cNvPr>
          <p:cNvGrpSpPr/>
          <p:nvPr/>
        </p:nvGrpSpPr>
        <p:grpSpPr>
          <a:xfrm>
            <a:off x="6572504" y="4088025"/>
            <a:ext cx="1463721" cy="731860"/>
            <a:chOff x="2723656" y="2093699"/>
            <a:chExt cx="1463721" cy="731860"/>
          </a:xfrm>
        </p:grpSpPr>
        <p:sp>
          <p:nvSpPr>
            <p:cNvPr id="15" name="Rectangle : coins arrondis 14">
              <a:extLst>
                <a:ext uri="{FF2B5EF4-FFF2-40B4-BE49-F238E27FC236}">
                  <a16:creationId xmlns:a16="http://schemas.microsoft.com/office/drawing/2014/main" id="{86224118-6AD0-9897-B2C9-FFA365F4D2E6}"/>
                </a:ext>
              </a:extLst>
            </p:cNvPr>
            <p:cNvSpPr/>
            <p:nvPr/>
          </p:nvSpPr>
          <p:spPr>
            <a:xfrm>
              <a:off x="2723656" y="2093699"/>
              <a:ext cx="1463721" cy="731860"/>
            </a:xfrm>
            <a:prstGeom prst="roundRect">
              <a:avLst>
                <a:gd name="adj" fmla="val 10000"/>
              </a:avLst>
            </a:pr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a:lstStyle/>
            <a:p>
              <a:endParaRPr lang="fr-FR"/>
            </a:p>
          </p:txBody>
        </p:sp>
        <p:sp>
          <p:nvSpPr>
            <p:cNvPr id="16" name="Rectangle : coins arrondis 6">
              <a:extLst>
                <a:ext uri="{FF2B5EF4-FFF2-40B4-BE49-F238E27FC236}">
                  <a16:creationId xmlns:a16="http://schemas.microsoft.com/office/drawing/2014/main" id="{8434D4B8-AED2-B43B-C80D-25507D09EC60}"/>
                </a:ext>
              </a:extLst>
            </p:cNvPr>
            <p:cNvSpPr txBox="1"/>
            <p:nvPr/>
          </p:nvSpPr>
          <p:spPr>
            <a:xfrm>
              <a:off x="2745091" y="2115134"/>
              <a:ext cx="1420851" cy="688990"/>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fr-FR" sz="1700" kern="1200"/>
                <a:t>Postes et périphériques</a:t>
              </a:r>
            </a:p>
          </p:txBody>
        </p:sp>
      </p:grpSp>
      <p:grpSp>
        <p:nvGrpSpPr>
          <p:cNvPr id="12" name="Groupe 11">
            <a:extLst>
              <a:ext uri="{FF2B5EF4-FFF2-40B4-BE49-F238E27FC236}">
                <a16:creationId xmlns:a16="http://schemas.microsoft.com/office/drawing/2014/main" id="{55A333D7-8515-131C-4AE9-8C4A59C6FD97}"/>
              </a:ext>
            </a:extLst>
          </p:cNvPr>
          <p:cNvGrpSpPr/>
          <p:nvPr/>
        </p:nvGrpSpPr>
        <p:grpSpPr>
          <a:xfrm>
            <a:off x="4155775" y="4088025"/>
            <a:ext cx="1463721" cy="731860"/>
            <a:chOff x="306927" y="2093699"/>
            <a:chExt cx="1463721" cy="731860"/>
          </a:xfrm>
        </p:grpSpPr>
        <p:sp>
          <p:nvSpPr>
            <p:cNvPr id="13" name="Rectangle : coins arrondis 12">
              <a:extLst>
                <a:ext uri="{FF2B5EF4-FFF2-40B4-BE49-F238E27FC236}">
                  <a16:creationId xmlns:a16="http://schemas.microsoft.com/office/drawing/2014/main" id="{058F6B1A-2814-5D39-8BE0-B6557A4918A1}"/>
                </a:ext>
              </a:extLst>
            </p:cNvPr>
            <p:cNvSpPr/>
            <p:nvPr/>
          </p:nvSpPr>
          <p:spPr>
            <a:xfrm>
              <a:off x="306927" y="2093699"/>
              <a:ext cx="1463721" cy="731860"/>
            </a:xfrm>
            <a:prstGeom prst="roundRect">
              <a:avLst>
                <a:gd name="adj" fmla="val 10000"/>
              </a:avLst>
            </a:prstGeom>
            <a:solidFill>
              <a:schemeClr val="accent1"/>
            </a:solidFill>
          </p:spPr>
          <p:style>
            <a:lnRef idx="2">
              <a:schemeClr val="lt1">
                <a:hueOff val="0"/>
                <a:satOff val="0"/>
                <a:lumOff val="0"/>
                <a:alphaOff val="0"/>
              </a:schemeClr>
            </a:lnRef>
            <a:fillRef idx="1">
              <a:scrgbClr r="0" g="0" b="0"/>
            </a:fillRef>
            <a:effectRef idx="0">
              <a:schemeClr val="accent4">
                <a:hueOff val="0"/>
                <a:satOff val="0"/>
                <a:lumOff val="0"/>
                <a:alphaOff val="0"/>
              </a:schemeClr>
            </a:effectRef>
            <a:fontRef idx="minor">
              <a:schemeClr val="lt1"/>
            </a:fontRef>
          </p:style>
          <p:txBody>
            <a:bodyPr/>
            <a:lstStyle/>
            <a:p>
              <a:endParaRPr lang="fr-FR"/>
            </a:p>
          </p:txBody>
        </p:sp>
        <p:sp>
          <p:nvSpPr>
            <p:cNvPr id="14" name="Rectangle : coins arrondis 8">
              <a:extLst>
                <a:ext uri="{FF2B5EF4-FFF2-40B4-BE49-F238E27FC236}">
                  <a16:creationId xmlns:a16="http://schemas.microsoft.com/office/drawing/2014/main" id="{74966768-0236-F6A9-3028-93642DF2A34D}"/>
                </a:ext>
              </a:extLst>
            </p:cNvPr>
            <p:cNvSpPr txBox="1"/>
            <p:nvPr/>
          </p:nvSpPr>
          <p:spPr>
            <a:xfrm>
              <a:off x="328362" y="2115134"/>
              <a:ext cx="1420851" cy="688990"/>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fr-FR" sz="1700" kern="1200"/>
                <a:t>Utilisateurs</a:t>
              </a:r>
            </a:p>
          </p:txBody>
        </p:sp>
      </p:grpSp>
      <p:sp>
        <p:nvSpPr>
          <p:cNvPr id="19" name="Google Shape;857;p19">
            <a:extLst>
              <a:ext uri="{FF2B5EF4-FFF2-40B4-BE49-F238E27FC236}">
                <a16:creationId xmlns:a16="http://schemas.microsoft.com/office/drawing/2014/main" id="{6A3092B4-9215-0E50-40F1-CE5170B298C5}"/>
              </a:ext>
            </a:extLst>
          </p:cNvPr>
          <p:cNvSpPr txBox="1">
            <a:spLocks/>
          </p:cNvSpPr>
          <p:nvPr/>
        </p:nvSpPr>
        <p:spPr>
          <a:xfrm>
            <a:off x="4470398" y="2250548"/>
            <a:ext cx="3251202" cy="476915"/>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buNone/>
            </a:pPr>
            <a:r>
              <a:rPr lang="fr-FR" sz="1400" b="1">
                <a:solidFill>
                  <a:srgbClr val="038DCC"/>
                </a:solidFill>
                <a:latin typeface="Lato" panose="020B0604020202020204" charset="0"/>
                <a:ea typeface="+mn-ea"/>
                <a:cs typeface="+mn-cs"/>
              </a:rPr>
              <a:t>Tous les accès reposent sur les identités</a:t>
            </a:r>
          </a:p>
        </p:txBody>
      </p:sp>
      <p:sp>
        <p:nvSpPr>
          <p:cNvPr id="20" name="Google Shape;857;p19">
            <a:extLst>
              <a:ext uri="{FF2B5EF4-FFF2-40B4-BE49-F238E27FC236}">
                <a16:creationId xmlns:a16="http://schemas.microsoft.com/office/drawing/2014/main" id="{CD910B18-142F-AEF7-26F4-F7152A63AA9E}"/>
              </a:ext>
            </a:extLst>
          </p:cNvPr>
          <p:cNvSpPr txBox="1">
            <a:spLocks/>
          </p:cNvSpPr>
          <p:nvPr/>
        </p:nvSpPr>
        <p:spPr>
          <a:xfrm>
            <a:off x="8301749" y="4005438"/>
            <a:ext cx="3015362" cy="1122374"/>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buNone/>
            </a:pPr>
            <a:r>
              <a:rPr lang="fr-FR" sz="1400" b="1">
                <a:solidFill>
                  <a:schemeClr val="accent3"/>
                </a:solidFill>
                <a:latin typeface="Lato" panose="020B0604020202020204" charset="0"/>
                <a:ea typeface="+mn-ea"/>
                <a:cs typeface="+mn-cs"/>
              </a:rPr>
              <a:t>Dans une très grande majorité de cas d’attaque , les premières actions cibles les postes</a:t>
            </a:r>
          </a:p>
        </p:txBody>
      </p:sp>
      <p:sp>
        <p:nvSpPr>
          <p:cNvPr id="21" name="Google Shape;857;p19">
            <a:extLst>
              <a:ext uri="{FF2B5EF4-FFF2-40B4-BE49-F238E27FC236}">
                <a16:creationId xmlns:a16="http://schemas.microsoft.com/office/drawing/2014/main" id="{8F6F4F0C-5894-7B7C-4429-20CC51E8E88B}"/>
              </a:ext>
            </a:extLst>
          </p:cNvPr>
          <p:cNvSpPr txBox="1">
            <a:spLocks/>
          </p:cNvSpPr>
          <p:nvPr/>
        </p:nvSpPr>
        <p:spPr>
          <a:xfrm>
            <a:off x="484720" y="4005438"/>
            <a:ext cx="3405533" cy="1122374"/>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1pPr>
            <a:lvl2pPr marL="914400" marR="0" lvl="1"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2pPr>
            <a:lvl3pPr marL="1371600" marR="0" lvl="2" indent="-342900" algn="l" rtl="0">
              <a:lnSpc>
                <a:spcPct val="110000"/>
              </a:lnSpc>
              <a:spcBef>
                <a:spcPts val="600"/>
              </a:spcBef>
              <a:spcAft>
                <a:spcPts val="0"/>
              </a:spcAft>
              <a:buClr>
                <a:schemeClr val="accent1"/>
              </a:buClr>
              <a:buSzPts val="1800"/>
              <a:buFont typeface="Barlow Light"/>
              <a:buChar char="▹"/>
              <a:defRPr sz="1800" b="0" i="0" u="none" strike="noStrike" cap="none">
                <a:solidFill>
                  <a:schemeClr val="dk1"/>
                </a:solidFill>
                <a:latin typeface="Barlow Light"/>
                <a:ea typeface="Barlow Light"/>
                <a:cs typeface="Barlow Light"/>
                <a:sym typeface="Barlow Light"/>
              </a:defRPr>
            </a:lvl3pPr>
            <a:lvl4pPr marL="1828800" marR="0" lvl="3"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4pPr>
            <a:lvl5pPr marL="2286000" marR="0" lvl="4"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5pPr>
            <a:lvl6pPr marL="2743200" marR="0" lvl="5"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6pPr>
            <a:lvl7pPr marL="3200400" marR="0" lvl="6"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7pPr>
            <a:lvl8pPr marL="3657600" marR="0" lvl="7"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8pPr>
            <a:lvl9pPr marL="4114800" marR="0" lvl="8" indent="-342900" algn="l" rtl="0">
              <a:lnSpc>
                <a:spcPct val="110000"/>
              </a:lnSpc>
              <a:spcBef>
                <a:spcPts val="600"/>
              </a:spcBef>
              <a:spcAft>
                <a:spcPts val="0"/>
              </a:spcAft>
              <a:buClr>
                <a:schemeClr val="dk1"/>
              </a:buClr>
              <a:buSzPts val="1800"/>
              <a:buFont typeface="Barlow Light"/>
              <a:buChar char="▹"/>
              <a:defRPr sz="1800" b="0" i="0" u="none" strike="noStrike" cap="none">
                <a:solidFill>
                  <a:schemeClr val="dk1"/>
                </a:solidFill>
                <a:latin typeface="Barlow Light"/>
                <a:ea typeface="Barlow Light"/>
                <a:cs typeface="Barlow Light"/>
                <a:sym typeface="Barlow Light"/>
              </a:defRPr>
            </a:lvl9pPr>
          </a:lstStyle>
          <a:p>
            <a:pPr marL="0" indent="0" algn="r">
              <a:buNone/>
            </a:pPr>
            <a:r>
              <a:rPr lang="fr-FR" sz="1400" b="1">
                <a:solidFill>
                  <a:srgbClr val="2D418D"/>
                </a:solidFill>
                <a:latin typeface="Lato" panose="020B0604020202020204" charset="0"/>
                <a:ea typeface="+mn-ea"/>
                <a:cs typeface="+mn-cs"/>
              </a:rPr>
              <a:t>Le maillon faible. Quels que soient les solutions techniques déployées, elles se seront efficace que si les utilisateurs sont sensibilisés</a:t>
            </a:r>
          </a:p>
        </p:txBody>
      </p:sp>
      <p:sp>
        <p:nvSpPr>
          <p:cNvPr id="22" name="Rectangle : coins arrondis 21">
            <a:extLst>
              <a:ext uri="{FF2B5EF4-FFF2-40B4-BE49-F238E27FC236}">
                <a16:creationId xmlns:a16="http://schemas.microsoft.com/office/drawing/2014/main" id="{32C7F3FE-C5D1-02DE-6DCC-8BACF9A4D219}"/>
              </a:ext>
            </a:extLst>
          </p:cNvPr>
          <p:cNvSpPr/>
          <p:nvPr/>
        </p:nvSpPr>
        <p:spPr>
          <a:xfrm>
            <a:off x="1421304" y="5755087"/>
            <a:ext cx="9349392" cy="846386"/>
          </a:xfrm>
          <a:prstGeom prst="roundRect">
            <a:avLst/>
          </a:prstGeom>
          <a:ln w="19050"/>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1">
                <a:solidFill>
                  <a:srgbClr val="2D418D"/>
                </a:solidFill>
                <a:latin typeface="Lato" panose="020B0604020202020204" charset="0"/>
                <a:sym typeface="Barlow Light"/>
              </a:rPr>
              <a:t>Tout dispositif visant à améliorer sa posture de sécurité et protéger son système d’information doit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1">
                <a:solidFill>
                  <a:srgbClr val="2D418D"/>
                </a:solidFill>
                <a:latin typeface="Lato" panose="020B0604020202020204" charset="0"/>
                <a:sym typeface="Barlow Light"/>
              </a:rPr>
              <a:t> à minima prendre en compte ces trois composantes</a:t>
            </a:r>
          </a:p>
        </p:txBody>
      </p:sp>
      <p:pic>
        <p:nvPicPr>
          <p:cNvPr id="24" name="Graphique 23" descr="Cercles avec flèches avec un remplissage uni">
            <a:extLst>
              <a:ext uri="{FF2B5EF4-FFF2-40B4-BE49-F238E27FC236}">
                <a16:creationId xmlns:a16="http://schemas.microsoft.com/office/drawing/2014/main" id="{F64BB325-3743-2743-319A-3671CD55F6D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638800" y="3401704"/>
            <a:ext cx="914400" cy="914400"/>
          </a:xfrm>
          <a:prstGeom prst="rect">
            <a:avLst/>
          </a:prstGeom>
        </p:spPr>
      </p:pic>
    </p:spTree>
    <p:extLst>
      <p:ext uri="{BB962C8B-B14F-4D97-AF65-F5344CB8AC3E}">
        <p14:creationId xmlns:p14="http://schemas.microsoft.com/office/powerpoint/2010/main" val="14184474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 coins arrondis 31">
            <a:extLst>
              <a:ext uri="{FF2B5EF4-FFF2-40B4-BE49-F238E27FC236}">
                <a16:creationId xmlns:a16="http://schemas.microsoft.com/office/drawing/2014/main" id="{4DF5175E-2236-8534-83CD-6140D7972681}"/>
              </a:ext>
            </a:extLst>
          </p:cNvPr>
          <p:cNvSpPr/>
          <p:nvPr/>
        </p:nvSpPr>
        <p:spPr>
          <a:xfrm>
            <a:off x="1104900" y="3471099"/>
            <a:ext cx="8585752" cy="2180483"/>
          </a:xfrm>
          <a:prstGeom prst="round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Rectangle : coins arrondis 30">
            <a:extLst>
              <a:ext uri="{FF2B5EF4-FFF2-40B4-BE49-F238E27FC236}">
                <a16:creationId xmlns:a16="http://schemas.microsoft.com/office/drawing/2014/main" id="{0CADB621-8D10-38B3-4720-684E24D71124}"/>
              </a:ext>
            </a:extLst>
          </p:cNvPr>
          <p:cNvSpPr/>
          <p:nvPr/>
        </p:nvSpPr>
        <p:spPr>
          <a:xfrm>
            <a:off x="1104900" y="1175852"/>
            <a:ext cx="8585752" cy="2180483"/>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Rectangle : coins arrondis 36">
            <a:extLst>
              <a:ext uri="{FF2B5EF4-FFF2-40B4-BE49-F238E27FC236}">
                <a16:creationId xmlns:a16="http://schemas.microsoft.com/office/drawing/2014/main" id="{3EC7C67A-6580-AB5C-25D7-B0538E769C09}"/>
              </a:ext>
            </a:extLst>
          </p:cNvPr>
          <p:cNvSpPr/>
          <p:nvPr/>
        </p:nvSpPr>
        <p:spPr>
          <a:xfrm>
            <a:off x="1104900" y="5781675"/>
            <a:ext cx="10723023" cy="846386"/>
          </a:xfrm>
          <a:prstGeom prst="roundRect">
            <a:avLst/>
          </a:prstGeom>
          <a:ln w="19050"/>
        </p:spPr>
        <p:style>
          <a:lnRef idx="2">
            <a:schemeClr val="accent3"/>
          </a:lnRef>
          <a:fillRef idx="1">
            <a:schemeClr val="lt1"/>
          </a:fillRef>
          <a:effectRef idx="0">
            <a:schemeClr val="accent3"/>
          </a:effectRef>
          <a:fontRef idx="minor">
            <a:schemeClr val="dk1"/>
          </a:fontRef>
        </p:style>
        <p:txBody>
          <a:bodyPr rtlCol="0" anchor="ctr"/>
          <a:lstStyle/>
          <a:p>
            <a:pPr algn="ctr"/>
            <a:endParaRPr lang="fr-FR"/>
          </a:p>
        </p:txBody>
      </p:sp>
      <p:sp>
        <p:nvSpPr>
          <p:cNvPr id="24" name="Rectangle : coins arrondis 23">
            <a:extLst>
              <a:ext uri="{FF2B5EF4-FFF2-40B4-BE49-F238E27FC236}">
                <a16:creationId xmlns:a16="http://schemas.microsoft.com/office/drawing/2014/main" id="{A5E323EB-4A94-98BC-B5BA-1804A259BB5E}"/>
              </a:ext>
            </a:extLst>
          </p:cNvPr>
          <p:cNvSpPr/>
          <p:nvPr/>
        </p:nvSpPr>
        <p:spPr>
          <a:xfrm>
            <a:off x="5696242" y="3725497"/>
            <a:ext cx="3600000" cy="1686086"/>
          </a:xfrm>
          <a:prstGeom prst="roundRect">
            <a:avLst>
              <a:gd name="adj" fmla="val 7191"/>
            </a:avLst>
          </a:prstGeom>
          <a:solidFill>
            <a:schemeClr val="accent5"/>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algn="ctr"/>
            <a:endParaRPr lang="fr-FR"/>
          </a:p>
        </p:txBody>
      </p:sp>
      <p:sp>
        <p:nvSpPr>
          <p:cNvPr id="20" name="Rectangle : coins arrondis 19">
            <a:extLst>
              <a:ext uri="{FF2B5EF4-FFF2-40B4-BE49-F238E27FC236}">
                <a16:creationId xmlns:a16="http://schemas.microsoft.com/office/drawing/2014/main" id="{FC8B35B6-A78E-5EA0-91AA-B7431ED57642}"/>
              </a:ext>
            </a:extLst>
          </p:cNvPr>
          <p:cNvSpPr/>
          <p:nvPr/>
        </p:nvSpPr>
        <p:spPr>
          <a:xfrm>
            <a:off x="9929273" y="1175852"/>
            <a:ext cx="1898650" cy="4475730"/>
          </a:xfrm>
          <a:prstGeom prst="roundRect">
            <a:avLst>
              <a:gd name="adj" fmla="val 5630"/>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fr-FR"/>
          </a:p>
        </p:txBody>
      </p:sp>
      <p:sp>
        <p:nvSpPr>
          <p:cNvPr id="19" name="Rectangle 18">
            <a:extLst>
              <a:ext uri="{FF2B5EF4-FFF2-40B4-BE49-F238E27FC236}">
                <a16:creationId xmlns:a16="http://schemas.microsoft.com/office/drawing/2014/main" id="{D3D8BF44-0FCF-352C-8EFC-35AD6E565E87}"/>
              </a:ext>
            </a:extLst>
          </p:cNvPr>
          <p:cNvSpPr/>
          <p:nvPr/>
        </p:nvSpPr>
        <p:spPr>
          <a:xfrm rot="21431419">
            <a:off x="266727" y="342004"/>
            <a:ext cx="2407715" cy="5910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4E911F40-FCD6-5CF1-2109-1BD5787184D8}"/>
              </a:ext>
            </a:extLst>
          </p:cNvPr>
          <p:cNvSpPr>
            <a:spLocks noGrp="1"/>
          </p:cNvSpPr>
          <p:nvPr>
            <p:ph type="title"/>
          </p:nvPr>
        </p:nvSpPr>
        <p:spPr>
          <a:xfrm>
            <a:off x="407988" y="323053"/>
            <a:ext cx="4652149" cy="492443"/>
          </a:xfrm>
        </p:spPr>
        <p:txBody>
          <a:bodyPr/>
          <a:lstStyle/>
          <a:p>
            <a:r>
              <a:rPr lang="fr-FR" b="1">
                <a:latin typeface="Gotham Black" pitchFamily="50" charset="0"/>
              </a:rPr>
              <a:t>4 niveaux</a:t>
            </a:r>
          </a:p>
        </p:txBody>
      </p:sp>
      <p:sp>
        <p:nvSpPr>
          <p:cNvPr id="5" name="Espace réservé du texte 2">
            <a:extLst>
              <a:ext uri="{FF2B5EF4-FFF2-40B4-BE49-F238E27FC236}">
                <a16:creationId xmlns:a16="http://schemas.microsoft.com/office/drawing/2014/main" id="{0A488756-69B6-5267-53C2-84AB10EEC77C}"/>
              </a:ext>
            </a:extLst>
          </p:cNvPr>
          <p:cNvSpPr txBox="1">
            <a:spLocks/>
          </p:cNvSpPr>
          <p:nvPr/>
        </p:nvSpPr>
        <p:spPr>
          <a:xfrm>
            <a:off x="4092911" y="271891"/>
            <a:ext cx="5425220" cy="923330"/>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r>
              <a:rPr lang="fr-FR" sz="1800">
                <a:latin typeface="Gotham Black" panose="02000603040000020004" pitchFamily="2" charset="0"/>
              </a:rPr>
              <a:t>Objectif</a:t>
            </a:r>
            <a:endParaRPr lang="fr-FR" sz="1800" i="1">
              <a:latin typeface="Calibri" panose="020F0502020204030204" pitchFamily="34" charset="0"/>
            </a:endParaRPr>
          </a:p>
          <a:p>
            <a:r>
              <a:rPr lang="fr-FR" b="0">
                <a:latin typeface="+mj-lt"/>
              </a:rPr>
              <a:t>Elever et maintenir la posture de sécurité des clients SMB. </a:t>
            </a:r>
          </a:p>
          <a:p>
            <a:endParaRPr lang="fr-FR" b="0">
              <a:latin typeface="+mj-lt"/>
            </a:endParaRPr>
          </a:p>
        </p:txBody>
      </p:sp>
      <p:sp>
        <p:nvSpPr>
          <p:cNvPr id="6" name="Espace réservé du texte 2">
            <a:extLst>
              <a:ext uri="{FF2B5EF4-FFF2-40B4-BE49-F238E27FC236}">
                <a16:creationId xmlns:a16="http://schemas.microsoft.com/office/drawing/2014/main" id="{CBCF4D5D-4B5D-ACE5-17A3-5D8965F4BFEF}"/>
              </a:ext>
            </a:extLst>
          </p:cNvPr>
          <p:cNvSpPr txBox="1">
            <a:spLocks/>
          </p:cNvSpPr>
          <p:nvPr/>
        </p:nvSpPr>
        <p:spPr>
          <a:xfrm>
            <a:off x="10092646" y="1155974"/>
            <a:ext cx="1898650" cy="3939540"/>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endParaRPr lang="fr-FR" sz="1800">
              <a:solidFill>
                <a:schemeClr val="bg1"/>
              </a:solidFill>
              <a:latin typeface="Gotham Black" panose="02000603040000020004" pitchFamily="2" charset="0"/>
            </a:endParaRPr>
          </a:p>
          <a:p>
            <a:r>
              <a:rPr lang="fr-FR" sz="1800">
                <a:solidFill>
                  <a:schemeClr val="bg1"/>
                </a:solidFill>
                <a:latin typeface="Gotham Black" panose="02000603040000020004" pitchFamily="2" charset="0"/>
              </a:rPr>
              <a:t>Contenu</a:t>
            </a:r>
            <a:endParaRPr lang="fr-FR" sz="1800">
              <a:solidFill>
                <a:schemeClr val="bg1"/>
              </a:solidFill>
              <a:latin typeface="Lato" panose="020F0502020204030203" pitchFamily="34" charset="0"/>
            </a:endParaRPr>
          </a:p>
          <a:p>
            <a:endParaRPr lang="fr-FR" sz="1800">
              <a:solidFill>
                <a:schemeClr val="bg1"/>
              </a:solidFill>
              <a:latin typeface="Lato" panose="020F0502020204030203" pitchFamily="34" charset="0"/>
            </a:endParaRPr>
          </a:p>
          <a:p>
            <a:endParaRPr lang="fr-FR" sz="1800">
              <a:solidFill>
                <a:schemeClr val="bg1"/>
              </a:solidFill>
              <a:latin typeface="Lato" panose="020F0502020204030203" pitchFamily="34" charset="0"/>
            </a:endParaRPr>
          </a:p>
          <a:p>
            <a:r>
              <a:rPr lang="fr-FR" sz="1800">
                <a:solidFill>
                  <a:schemeClr val="bg1"/>
                </a:solidFill>
                <a:latin typeface="Lato" panose="020F0502020204030203" pitchFamily="34" charset="0"/>
              </a:rPr>
              <a:t>Vente de </a:t>
            </a:r>
            <a:br>
              <a:rPr lang="fr-FR" sz="1800">
                <a:solidFill>
                  <a:schemeClr val="bg1"/>
                </a:solidFill>
                <a:latin typeface="Lato" panose="020F0502020204030203" pitchFamily="34" charset="0"/>
              </a:rPr>
            </a:br>
            <a:r>
              <a:rPr lang="fr-FR" sz="1800">
                <a:solidFill>
                  <a:schemeClr val="bg1"/>
                </a:solidFill>
                <a:latin typeface="Lato" panose="020F0502020204030203" pitchFamily="34" charset="0"/>
              </a:rPr>
              <a:t>licences</a:t>
            </a:r>
            <a:br>
              <a:rPr lang="fr-FR" sz="1800">
                <a:solidFill>
                  <a:schemeClr val="bg1"/>
                </a:solidFill>
                <a:latin typeface="Lato" panose="020F0502020204030203" pitchFamily="34" charset="0"/>
              </a:rPr>
            </a:br>
            <a:r>
              <a:rPr lang="fr-FR" sz="1800">
                <a:solidFill>
                  <a:schemeClr val="bg1"/>
                </a:solidFill>
                <a:latin typeface="Lato" panose="020F0502020204030203" pitchFamily="34" charset="0"/>
              </a:rPr>
              <a:t>en CSP</a:t>
            </a:r>
            <a:endParaRPr lang="fr-FR">
              <a:solidFill>
                <a:schemeClr val="bg1"/>
              </a:solidFill>
            </a:endParaRPr>
          </a:p>
          <a:p>
            <a:endParaRPr lang="fr-FR" sz="1800">
              <a:solidFill>
                <a:schemeClr val="bg1"/>
              </a:solidFill>
              <a:latin typeface="Lato" panose="020F0502020204030203" pitchFamily="34" charset="0"/>
            </a:endParaRPr>
          </a:p>
          <a:p>
            <a:r>
              <a:rPr lang="fr-FR" sz="1800">
                <a:solidFill>
                  <a:schemeClr val="bg1"/>
                </a:solidFill>
                <a:latin typeface="Lato" panose="020F0502020204030203" pitchFamily="34" charset="0"/>
              </a:rPr>
              <a:t>Setup &amp; configuration</a:t>
            </a:r>
          </a:p>
          <a:p>
            <a:endParaRPr lang="fr-FR" sz="1800">
              <a:solidFill>
                <a:schemeClr val="bg1"/>
              </a:solidFill>
              <a:latin typeface="Lato" panose="020F0502020204030203" pitchFamily="34" charset="0"/>
            </a:endParaRPr>
          </a:p>
          <a:p>
            <a:r>
              <a:rPr lang="fr-FR" sz="1800">
                <a:solidFill>
                  <a:schemeClr val="bg1"/>
                </a:solidFill>
                <a:latin typeface="Lato" panose="020F0502020204030203" pitchFamily="34" charset="0"/>
              </a:rPr>
              <a:t>Remédiation</a:t>
            </a:r>
          </a:p>
        </p:txBody>
      </p:sp>
      <p:sp>
        <p:nvSpPr>
          <p:cNvPr id="8" name="Espace réservé du texte 2">
            <a:extLst>
              <a:ext uri="{FF2B5EF4-FFF2-40B4-BE49-F238E27FC236}">
                <a16:creationId xmlns:a16="http://schemas.microsoft.com/office/drawing/2014/main" id="{383FE45B-D8C6-5C31-4954-AE596C522AD1}"/>
              </a:ext>
            </a:extLst>
          </p:cNvPr>
          <p:cNvSpPr txBox="1">
            <a:spLocks/>
          </p:cNvSpPr>
          <p:nvPr/>
        </p:nvSpPr>
        <p:spPr>
          <a:xfrm>
            <a:off x="1283518" y="6050576"/>
            <a:ext cx="2117687" cy="276999"/>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r>
              <a:rPr lang="fr-FR" sz="1800">
                <a:latin typeface="Gotham Black" panose="02000603040000020004" pitchFamily="2" charset="0"/>
              </a:rPr>
              <a:t>Partenaires</a:t>
            </a:r>
          </a:p>
        </p:txBody>
      </p:sp>
      <p:cxnSp>
        <p:nvCxnSpPr>
          <p:cNvPr id="12" name="Connecteur droit 11">
            <a:extLst>
              <a:ext uri="{FF2B5EF4-FFF2-40B4-BE49-F238E27FC236}">
                <a16:creationId xmlns:a16="http://schemas.microsoft.com/office/drawing/2014/main" id="{25ADBB59-5230-1DD5-7631-0B45DFF8D0D5}"/>
              </a:ext>
            </a:extLst>
          </p:cNvPr>
          <p:cNvCxnSpPr>
            <a:cxnSpLocks/>
          </p:cNvCxnSpPr>
          <p:nvPr/>
        </p:nvCxnSpPr>
        <p:spPr>
          <a:xfrm>
            <a:off x="3690916" y="230184"/>
            <a:ext cx="0" cy="696930"/>
          </a:xfrm>
          <a:prstGeom prst="line">
            <a:avLst/>
          </a:prstGeom>
          <a:ln cap="rnd">
            <a:solidFill>
              <a:schemeClr val="accent1"/>
            </a:solidFill>
            <a:round/>
          </a:ln>
        </p:spPr>
        <p:style>
          <a:lnRef idx="1">
            <a:schemeClr val="accent1"/>
          </a:lnRef>
          <a:fillRef idx="0">
            <a:schemeClr val="accent1"/>
          </a:fillRef>
          <a:effectRef idx="0">
            <a:schemeClr val="accent1"/>
          </a:effectRef>
          <a:fontRef idx="minor">
            <a:schemeClr val="tx1"/>
          </a:fontRef>
        </p:style>
      </p:cxnSp>
      <p:sp>
        <p:nvSpPr>
          <p:cNvPr id="15" name="Espace réservé du texte 2">
            <a:extLst>
              <a:ext uri="{FF2B5EF4-FFF2-40B4-BE49-F238E27FC236}">
                <a16:creationId xmlns:a16="http://schemas.microsoft.com/office/drawing/2014/main" id="{A97D27E9-6540-C070-3DC4-F68B9F5C803B}"/>
              </a:ext>
            </a:extLst>
          </p:cNvPr>
          <p:cNvSpPr txBox="1">
            <a:spLocks/>
          </p:cNvSpPr>
          <p:nvPr/>
        </p:nvSpPr>
        <p:spPr>
          <a:xfrm>
            <a:off x="5696242" y="3780947"/>
            <a:ext cx="3599999" cy="1338828"/>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algn="ctr"/>
            <a:r>
              <a:rPr lang="fr-FR" sz="1800">
                <a:solidFill>
                  <a:schemeClr val="bg1"/>
                </a:solidFill>
                <a:latin typeface="Gotham Black" panose="02000603040000020004" pitchFamily="2" charset="0"/>
              </a:rPr>
              <a:t>Platinium</a:t>
            </a:r>
          </a:p>
          <a:p>
            <a:pPr algn="ctr"/>
            <a:endParaRPr lang="fr-FR" sz="1800" i="1">
              <a:solidFill>
                <a:schemeClr val="bg1"/>
              </a:solidFill>
              <a:latin typeface="Gotham Black" panose="02000603040000020004" pitchFamily="2" charset="0"/>
            </a:endParaRPr>
          </a:p>
          <a:p>
            <a:pPr algn="ctr"/>
            <a:r>
              <a:rPr lang="fr-FR" sz="1800" b="0">
                <a:solidFill>
                  <a:schemeClr val="bg1"/>
                </a:solidFill>
                <a:latin typeface="Gotham" panose="02000504050000020004" pitchFamily="2" charset="0"/>
                <a:ea typeface="Calibri"/>
              </a:rPr>
              <a:t>M365 Business Premium</a:t>
            </a:r>
          </a:p>
          <a:p>
            <a:pPr algn="ctr"/>
            <a:r>
              <a:rPr lang="fr-FR" sz="1800" b="0">
                <a:solidFill>
                  <a:schemeClr val="bg1"/>
                </a:solidFill>
                <a:latin typeface="Gotham" panose="02000504050000020004" pitchFamily="2" charset="0"/>
                <a:ea typeface="Calibri"/>
              </a:rPr>
              <a:t>Monitoring 24/7</a:t>
            </a:r>
          </a:p>
        </p:txBody>
      </p:sp>
      <p:sp>
        <p:nvSpPr>
          <p:cNvPr id="26" name="Rectangle 25">
            <a:extLst>
              <a:ext uri="{FF2B5EF4-FFF2-40B4-BE49-F238E27FC236}">
                <a16:creationId xmlns:a16="http://schemas.microsoft.com/office/drawing/2014/main" id="{490499E4-F112-E28D-25C1-1BDC5079FDB5}"/>
              </a:ext>
            </a:extLst>
          </p:cNvPr>
          <p:cNvSpPr/>
          <p:nvPr/>
        </p:nvSpPr>
        <p:spPr>
          <a:xfrm rot="21431419">
            <a:off x="7018139" y="4111355"/>
            <a:ext cx="956202" cy="475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Rectangle 27">
            <a:extLst>
              <a:ext uri="{FF2B5EF4-FFF2-40B4-BE49-F238E27FC236}">
                <a16:creationId xmlns:a16="http://schemas.microsoft.com/office/drawing/2014/main" id="{D97D87E2-5C66-CC8E-60DC-754174EDC61B}"/>
              </a:ext>
            </a:extLst>
          </p:cNvPr>
          <p:cNvSpPr/>
          <p:nvPr/>
        </p:nvSpPr>
        <p:spPr>
          <a:xfrm rot="21431419">
            <a:off x="10139446" y="1824345"/>
            <a:ext cx="956202" cy="475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Rectangle : coins arrondis 9">
            <a:extLst>
              <a:ext uri="{FF2B5EF4-FFF2-40B4-BE49-F238E27FC236}">
                <a16:creationId xmlns:a16="http://schemas.microsoft.com/office/drawing/2014/main" id="{AC2DD0DF-B54A-29CA-8901-691525E69E39}"/>
              </a:ext>
            </a:extLst>
          </p:cNvPr>
          <p:cNvSpPr/>
          <p:nvPr/>
        </p:nvSpPr>
        <p:spPr>
          <a:xfrm>
            <a:off x="1667372" y="3725497"/>
            <a:ext cx="3600000" cy="1686086"/>
          </a:xfrm>
          <a:prstGeom prst="roundRect">
            <a:avLst>
              <a:gd name="adj" fmla="val 7191"/>
            </a:avLst>
          </a:prstGeom>
          <a:solidFill>
            <a:schemeClr val="accent3"/>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algn="ctr"/>
            <a:endParaRPr lang="fr-FR"/>
          </a:p>
        </p:txBody>
      </p:sp>
      <p:sp>
        <p:nvSpPr>
          <p:cNvPr id="14" name="Espace réservé du texte 2">
            <a:extLst>
              <a:ext uri="{FF2B5EF4-FFF2-40B4-BE49-F238E27FC236}">
                <a16:creationId xmlns:a16="http://schemas.microsoft.com/office/drawing/2014/main" id="{3368051A-567D-C3CC-4639-73FFB1F4412B}"/>
              </a:ext>
            </a:extLst>
          </p:cNvPr>
          <p:cNvSpPr txBox="1">
            <a:spLocks/>
          </p:cNvSpPr>
          <p:nvPr/>
        </p:nvSpPr>
        <p:spPr>
          <a:xfrm>
            <a:off x="1667372" y="3780947"/>
            <a:ext cx="3599999" cy="1338828"/>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algn="ctr"/>
            <a:r>
              <a:rPr lang="fr-FR" sz="1800">
                <a:solidFill>
                  <a:schemeClr val="bg1"/>
                </a:solidFill>
                <a:latin typeface="Gotham Black" panose="02000603040000020004" pitchFamily="2" charset="0"/>
              </a:rPr>
              <a:t>Gold</a:t>
            </a:r>
          </a:p>
          <a:p>
            <a:pPr algn="ctr"/>
            <a:endParaRPr lang="fr-FR" sz="1800" i="1">
              <a:solidFill>
                <a:schemeClr val="bg1"/>
              </a:solidFill>
              <a:latin typeface="Gotham Black" panose="02000603040000020004" pitchFamily="2" charset="0"/>
            </a:endParaRPr>
          </a:p>
          <a:p>
            <a:pPr algn="ctr"/>
            <a:r>
              <a:rPr lang="fr-FR" sz="1800" b="0">
                <a:solidFill>
                  <a:schemeClr val="bg1"/>
                </a:solidFill>
                <a:latin typeface="Gotham" panose="02000504050000020004" pitchFamily="2" charset="0"/>
                <a:ea typeface="Calibri"/>
              </a:rPr>
              <a:t>M365 Business Premium</a:t>
            </a:r>
          </a:p>
          <a:p>
            <a:pPr algn="ctr"/>
            <a:r>
              <a:rPr lang="fr-FR" sz="1800" b="0">
                <a:solidFill>
                  <a:schemeClr val="bg1"/>
                </a:solidFill>
                <a:latin typeface="Gotham" panose="02000504050000020004" pitchFamily="2" charset="0"/>
                <a:ea typeface="Calibri"/>
              </a:rPr>
              <a:t>Monitoring 8/5</a:t>
            </a:r>
          </a:p>
        </p:txBody>
      </p:sp>
      <p:sp>
        <p:nvSpPr>
          <p:cNvPr id="16" name="Rectangle 15">
            <a:extLst>
              <a:ext uri="{FF2B5EF4-FFF2-40B4-BE49-F238E27FC236}">
                <a16:creationId xmlns:a16="http://schemas.microsoft.com/office/drawing/2014/main" id="{C58BDD07-DE37-3FF8-9700-480C4B62FEEF}"/>
              </a:ext>
            </a:extLst>
          </p:cNvPr>
          <p:cNvSpPr/>
          <p:nvPr/>
        </p:nvSpPr>
        <p:spPr>
          <a:xfrm rot="21431419">
            <a:off x="2989269" y="4111355"/>
            <a:ext cx="956202" cy="475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 coins arrondis 16">
            <a:extLst>
              <a:ext uri="{FF2B5EF4-FFF2-40B4-BE49-F238E27FC236}">
                <a16:creationId xmlns:a16="http://schemas.microsoft.com/office/drawing/2014/main" id="{7004A26A-5819-AF31-4E40-D42902C5BA9E}"/>
              </a:ext>
            </a:extLst>
          </p:cNvPr>
          <p:cNvSpPr/>
          <p:nvPr/>
        </p:nvSpPr>
        <p:spPr>
          <a:xfrm>
            <a:off x="5696242" y="1425554"/>
            <a:ext cx="3600000" cy="1686086"/>
          </a:xfrm>
          <a:prstGeom prst="roundRect">
            <a:avLst>
              <a:gd name="adj" fmla="val 7191"/>
            </a:avLst>
          </a:prstGeom>
          <a:solidFill>
            <a:schemeClr val="accent2"/>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algn="ctr"/>
            <a:endParaRPr lang="fr-FR"/>
          </a:p>
        </p:txBody>
      </p:sp>
      <p:sp>
        <p:nvSpPr>
          <p:cNvPr id="18" name="Espace réservé du texte 2">
            <a:extLst>
              <a:ext uri="{FF2B5EF4-FFF2-40B4-BE49-F238E27FC236}">
                <a16:creationId xmlns:a16="http://schemas.microsoft.com/office/drawing/2014/main" id="{77B23F36-7F05-629B-41B8-84081B140AAA}"/>
              </a:ext>
            </a:extLst>
          </p:cNvPr>
          <p:cNvSpPr txBox="1">
            <a:spLocks/>
          </p:cNvSpPr>
          <p:nvPr/>
        </p:nvSpPr>
        <p:spPr>
          <a:xfrm>
            <a:off x="5696242" y="1481004"/>
            <a:ext cx="3599999" cy="1338828"/>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algn="ctr"/>
            <a:r>
              <a:rPr lang="fr-FR" sz="1800">
                <a:solidFill>
                  <a:schemeClr val="bg1"/>
                </a:solidFill>
                <a:latin typeface="Gotham Black" panose="02000603040000020004" pitchFamily="2" charset="0"/>
              </a:rPr>
              <a:t>Silver</a:t>
            </a:r>
          </a:p>
          <a:p>
            <a:pPr algn="ctr"/>
            <a:endParaRPr lang="fr-FR" sz="1800" i="1">
              <a:solidFill>
                <a:schemeClr val="bg1"/>
              </a:solidFill>
              <a:latin typeface="Gotham Black" panose="02000603040000020004" pitchFamily="2" charset="0"/>
            </a:endParaRPr>
          </a:p>
          <a:p>
            <a:pPr algn="ctr"/>
            <a:r>
              <a:rPr lang="fr-FR" sz="1800" b="0">
                <a:solidFill>
                  <a:schemeClr val="bg1"/>
                </a:solidFill>
                <a:latin typeface="Gotham" panose="02000504050000020004" pitchFamily="2" charset="0"/>
                <a:ea typeface="Calibri"/>
              </a:rPr>
              <a:t>M365</a:t>
            </a:r>
          </a:p>
          <a:p>
            <a:pPr algn="ctr"/>
            <a:r>
              <a:rPr lang="fr-FR" sz="1800" b="0">
                <a:solidFill>
                  <a:schemeClr val="bg1"/>
                </a:solidFill>
                <a:latin typeface="Gotham" panose="02000504050000020004" pitchFamily="2" charset="0"/>
                <a:ea typeface="Calibri"/>
              </a:rPr>
              <a:t>Business Premium</a:t>
            </a:r>
          </a:p>
        </p:txBody>
      </p:sp>
      <p:sp>
        <p:nvSpPr>
          <p:cNvPr id="21" name="Rectangle 20">
            <a:extLst>
              <a:ext uri="{FF2B5EF4-FFF2-40B4-BE49-F238E27FC236}">
                <a16:creationId xmlns:a16="http://schemas.microsoft.com/office/drawing/2014/main" id="{D9944915-4679-1638-F2C5-A387F45C2CB8}"/>
              </a:ext>
            </a:extLst>
          </p:cNvPr>
          <p:cNvSpPr/>
          <p:nvPr/>
        </p:nvSpPr>
        <p:spPr>
          <a:xfrm rot="21431419">
            <a:off x="7018139" y="1811412"/>
            <a:ext cx="956202" cy="475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Rectangle : coins arrondis 21">
            <a:extLst>
              <a:ext uri="{FF2B5EF4-FFF2-40B4-BE49-F238E27FC236}">
                <a16:creationId xmlns:a16="http://schemas.microsoft.com/office/drawing/2014/main" id="{DA9A3DBB-7866-18EE-0363-0B46B5C66F6D}"/>
              </a:ext>
            </a:extLst>
          </p:cNvPr>
          <p:cNvSpPr/>
          <p:nvPr/>
        </p:nvSpPr>
        <p:spPr>
          <a:xfrm>
            <a:off x="1667372" y="1425554"/>
            <a:ext cx="3600000" cy="1686086"/>
          </a:xfrm>
          <a:prstGeom prst="roundRect">
            <a:avLst>
              <a:gd name="adj" fmla="val 7191"/>
            </a:avLst>
          </a:prstGeom>
          <a:solidFill>
            <a:schemeClr val="accent1"/>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algn="ctr"/>
            <a:endParaRPr lang="fr-FR"/>
          </a:p>
        </p:txBody>
      </p:sp>
      <p:sp>
        <p:nvSpPr>
          <p:cNvPr id="25" name="Espace réservé du texte 2">
            <a:extLst>
              <a:ext uri="{FF2B5EF4-FFF2-40B4-BE49-F238E27FC236}">
                <a16:creationId xmlns:a16="http://schemas.microsoft.com/office/drawing/2014/main" id="{2304B004-CAC4-FCFE-6F48-CF1727608621}"/>
              </a:ext>
            </a:extLst>
          </p:cNvPr>
          <p:cNvSpPr txBox="1">
            <a:spLocks/>
          </p:cNvSpPr>
          <p:nvPr/>
        </p:nvSpPr>
        <p:spPr>
          <a:xfrm>
            <a:off x="1667372" y="1481004"/>
            <a:ext cx="3599999" cy="1338828"/>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algn="ctr"/>
            <a:r>
              <a:rPr lang="fr-FR" sz="1800">
                <a:solidFill>
                  <a:schemeClr val="bg1"/>
                </a:solidFill>
                <a:latin typeface="Gotham Black" panose="02000603040000020004" pitchFamily="2" charset="0"/>
              </a:rPr>
              <a:t>Bronze</a:t>
            </a:r>
          </a:p>
          <a:p>
            <a:pPr algn="ctr"/>
            <a:endParaRPr lang="fr-FR" sz="1800" i="1">
              <a:solidFill>
                <a:schemeClr val="bg1"/>
              </a:solidFill>
              <a:latin typeface="Gotham Black" panose="02000603040000020004" pitchFamily="2" charset="0"/>
            </a:endParaRPr>
          </a:p>
          <a:p>
            <a:pPr algn="ctr"/>
            <a:r>
              <a:rPr lang="fr-FR" sz="1800" b="0">
                <a:solidFill>
                  <a:schemeClr val="bg1"/>
                </a:solidFill>
                <a:latin typeface="Gotham" panose="02000504050000020004" pitchFamily="2" charset="0"/>
                <a:ea typeface="Calibri"/>
              </a:rPr>
              <a:t>M365 Business Standard</a:t>
            </a:r>
          </a:p>
          <a:p>
            <a:pPr algn="ctr"/>
            <a:r>
              <a:rPr lang="fr-FR" sz="1800" b="0">
                <a:solidFill>
                  <a:schemeClr val="bg1"/>
                </a:solidFill>
                <a:latin typeface="Gotham" panose="02000504050000020004" pitchFamily="2" charset="0"/>
                <a:ea typeface="Calibri"/>
              </a:rPr>
              <a:t>+ Defender for Business</a:t>
            </a:r>
          </a:p>
        </p:txBody>
      </p:sp>
      <p:sp>
        <p:nvSpPr>
          <p:cNvPr id="29" name="Rectangle 28">
            <a:extLst>
              <a:ext uri="{FF2B5EF4-FFF2-40B4-BE49-F238E27FC236}">
                <a16:creationId xmlns:a16="http://schemas.microsoft.com/office/drawing/2014/main" id="{446A397C-B85E-8222-5A7B-BB45B42D1131}"/>
              </a:ext>
            </a:extLst>
          </p:cNvPr>
          <p:cNvSpPr/>
          <p:nvPr/>
        </p:nvSpPr>
        <p:spPr>
          <a:xfrm rot="21431419">
            <a:off x="2989269" y="1811412"/>
            <a:ext cx="956202" cy="475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 coins arrondis 32">
            <a:extLst>
              <a:ext uri="{FF2B5EF4-FFF2-40B4-BE49-F238E27FC236}">
                <a16:creationId xmlns:a16="http://schemas.microsoft.com/office/drawing/2014/main" id="{34F9F357-8D48-7753-CE8F-4CAFEB33B130}"/>
              </a:ext>
            </a:extLst>
          </p:cNvPr>
          <p:cNvSpPr/>
          <p:nvPr/>
        </p:nvSpPr>
        <p:spPr>
          <a:xfrm>
            <a:off x="247747" y="1798434"/>
            <a:ext cx="1224000" cy="935318"/>
          </a:xfrm>
          <a:prstGeom prst="roundRect">
            <a:avLst/>
          </a:prstGeom>
          <a:solidFill>
            <a:srgbClr val="C3ECFE"/>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solidFill>
                  <a:schemeClr val="accent1"/>
                </a:solidFill>
                <a:latin typeface="Gotham Black" pitchFamily="50" charset="0"/>
              </a:rPr>
              <a:t>Mode réactif</a:t>
            </a:r>
          </a:p>
        </p:txBody>
      </p:sp>
      <p:sp>
        <p:nvSpPr>
          <p:cNvPr id="34" name="Rectangle : coins arrondis 33">
            <a:extLst>
              <a:ext uri="{FF2B5EF4-FFF2-40B4-BE49-F238E27FC236}">
                <a16:creationId xmlns:a16="http://schemas.microsoft.com/office/drawing/2014/main" id="{FFBBC382-AEEE-2897-5E0A-698F0D831C5B}"/>
              </a:ext>
            </a:extLst>
          </p:cNvPr>
          <p:cNvSpPr/>
          <p:nvPr/>
        </p:nvSpPr>
        <p:spPr>
          <a:xfrm>
            <a:off x="254279" y="4184457"/>
            <a:ext cx="1224000" cy="935318"/>
          </a:xfrm>
          <a:prstGeom prst="roundRect">
            <a:avLst/>
          </a:prstGeom>
          <a:solidFill>
            <a:srgbClr val="FEF1DF"/>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solidFill>
                  <a:schemeClr val="accent1"/>
                </a:solidFill>
                <a:latin typeface="Gotham Black" pitchFamily="50" charset="0"/>
              </a:rPr>
              <a:t>Mode proactif</a:t>
            </a:r>
          </a:p>
        </p:txBody>
      </p:sp>
      <p:pic>
        <p:nvPicPr>
          <p:cNvPr id="1026" name="Picture 2" descr="Mantra - CBC">
            <a:extLst>
              <a:ext uri="{FF2B5EF4-FFF2-40B4-BE49-F238E27FC236}">
                <a16:creationId xmlns:a16="http://schemas.microsoft.com/office/drawing/2014/main" id="{1C2AEB0A-BC74-50D1-3E34-384E71E4AF0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35999" b="36843"/>
          <a:stretch/>
        </p:blipFill>
        <p:spPr bwMode="auto">
          <a:xfrm>
            <a:off x="3386241" y="5850332"/>
            <a:ext cx="1988365" cy="540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ccueil - Devensys Cybersecurity">
            <a:extLst>
              <a:ext uri="{FF2B5EF4-FFF2-40B4-BE49-F238E27FC236}">
                <a16:creationId xmlns:a16="http://schemas.microsoft.com/office/drawing/2014/main" id="{84ECEF5C-20EC-02CD-7C6B-7BCA8BC0AC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96241" y="5905980"/>
            <a:ext cx="2014614" cy="4320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VISIATIV - La French Fab">
            <a:extLst>
              <a:ext uri="{FF2B5EF4-FFF2-40B4-BE49-F238E27FC236}">
                <a16:creationId xmlns:a16="http://schemas.microsoft.com/office/drawing/2014/main" id="{91D4EA3C-C767-016B-629C-2AD1FC6F874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94632" y="5935539"/>
            <a:ext cx="2085067" cy="360000"/>
          </a:xfrm>
          <a:prstGeom prst="rect">
            <a:avLst/>
          </a:prstGeom>
          <a:noFill/>
          <a:extLst>
            <a:ext uri="{909E8E84-426E-40DD-AFC4-6F175D3DCCD1}">
              <a14:hiddenFill xmlns:a14="http://schemas.microsoft.com/office/drawing/2010/main">
                <a:solidFill>
                  <a:srgbClr val="FFFFFF"/>
                </a:solidFill>
              </a14:hiddenFill>
            </a:ext>
          </a:extLst>
        </p:spPr>
      </p:pic>
      <p:sp>
        <p:nvSpPr>
          <p:cNvPr id="35" name="Espace réservé du texte 2">
            <a:extLst>
              <a:ext uri="{FF2B5EF4-FFF2-40B4-BE49-F238E27FC236}">
                <a16:creationId xmlns:a16="http://schemas.microsoft.com/office/drawing/2014/main" id="{438721D3-E804-918C-4F82-FB9261585814}"/>
              </a:ext>
            </a:extLst>
          </p:cNvPr>
          <p:cNvSpPr txBox="1">
            <a:spLocks/>
          </p:cNvSpPr>
          <p:nvPr/>
        </p:nvSpPr>
        <p:spPr>
          <a:xfrm>
            <a:off x="2856447" y="6334557"/>
            <a:ext cx="3097092" cy="246221"/>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r>
              <a:rPr lang="fr-FR" b="0">
                <a:latin typeface="+mj-lt"/>
              </a:rPr>
              <a:t>Sensibilisation à la cybersécurité</a:t>
            </a:r>
          </a:p>
        </p:txBody>
      </p:sp>
      <p:sp>
        <p:nvSpPr>
          <p:cNvPr id="36" name="Espace réservé du texte 2">
            <a:extLst>
              <a:ext uri="{FF2B5EF4-FFF2-40B4-BE49-F238E27FC236}">
                <a16:creationId xmlns:a16="http://schemas.microsoft.com/office/drawing/2014/main" id="{24788030-9FA5-BCCD-17D5-D1F674E56283}"/>
              </a:ext>
            </a:extLst>
          </p:cNvPr>
          <p:cNvSpPr txBox="1">
            <a:spLocks/>
          </p:cNvSpPr>
          <p:nvPr/>
        </p:nvSpPr>
        <p:spPr>
          <a:xfrm>
            <a:off x="6305625" y="6318010"/>
            <a:ext cx="1665556" cy="246221"/>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r>
              <a:rPr lang="fr-FR" b="0">
                <a:latin typeface="+mj-lt"/>
              </a:rPr>
              <a:t>Pour le </a:t>
            </a:r>
            <a:r>
              <a:rPr lang="fr-FR" b="0" err="1">
                <a:latin typeface="+mj-lt"/>
              </a:rPr>
              <a:t>CyberPilot</a:t>
            </a:r>
            <a:endParaRPr lang="fr-FR" b="0">
              <a:latin typeface="+mj-lt"/>
            </a:endParaRPr>
          </a:p>
        </p:txBody>
      </p:sp>
      <p:sp>
        <p:nvSpPr>
          <p:cNvPr id="39" name="Espace réservé du texte 2">
            <a:extLst>
              <a:ext uri="{FF2B5EF4-FFF2-40B4-BE49-F238E27FC236}">
                <a16:creationId xmlns:a16="http://schemas.microsoft.com/office/drawing/2014/main" id="{97F6E456-4C02-6F69-D58A-EE7C609E4114}"/>
              </a:ext>
            </a:extLst>
          </p:cNvPr>
          <p:cNvSpPr txBox="1">
            <a:spLocks/>
          </p:cNvSpPr>
          <p:nvPr/>
        </p:nvSpPr>
        <p:spPr>
          <a:xfrm>
            <a:off x="9647338" y="6318010"/>
            <a:ext cx="1265826" cy="246221"/>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r>
              <a:rPr lang="fr-FR" b="0">
                <a:latin typeface="+mj-lt"/>
              </a:rPr>
              <a:t>Pour le CSIRT</a:t>
            </a:r>
          </a:p>
        </p:txBody>
      </p:sp>
      <p:sp>
        <p:nvSpPr>
          <p:cNvPr id="40" name="Rectangle 39">
            <a:extLst>
              <a:ext uri="{FF2B5EF4-FFF2-40B4-BE49-F238E27FC236}">
                <a16:creationId xmlns:a16="http://schemas.microsoft.com/office/drawing/2014/main" id="{412B9407-ED37-F3EF-F89F-706EE55ABB37}"/>
              </a:ext>
            </a:extLst>
          </p:cNvPr>
          <p:cNvSpPr/>
          <p:nvPr/>
        </p:nvSpPr>
        <p:spPr>
          <a:xfrm>
            <a:off x="254279" y="1311805"/>
            <a:ext cx="850620" cy="169199"/>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Rectangle : coins arrondis 2">
            <a:extLst>
              <a:ext uri="{FF2B5EF4-FFF2-40B4-BE49-F238E27FC236}">
                <a16:creationId xmlns:a16="http://schemas.microsoft.com/office/drawing/2014/main" id="{855E338D-0E66-B370-7C33-6B9D3FFDF78A}"/>
              </a:ext>
            </a:extLst>
          </p:cNvPr>
          <p:cNvSpPr/>
          <p:nvPr/>
        </p:nvSpPr>
        <p:spPr>
          <a:xfrm>
            <a:off x="11813557" y="153423"/>
            <a:ext cx="196381" cy="15956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1893974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Rectangle : coins arrondis 242">
            <a:extLst>
              <a:ext uri="{FF2B5EF4-FFF2-40B4-BE49-F238E27FC236}">
                <a16:creationId xmlns:a16="http://schemas.microsoft.com/office/drawing/2014/main" id="{27824FEA-43F8-1503-3E0D-6E4D03EDDFBD}"/>
              </a:ext>
            </a:extLst>
          </p:cNvPr>
          <p:cNvSpPr/>
          <p:nvPr/>
        </p:nvSpPr>
        <p:spPr>
          <a:xfrm>
            <a:off x="7640044" y="665103"/>
            <a:ext cx="2077700" cy="5291841"/>
          </a:xfrm>
          <a:prstGeom prst="roundRect">
            <a:avLst/>
          </a:prstGeom>
          <a:solidFill>
            <a:srgbClr val="2D418D"/>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87" name="Rectangle : coins arrondis 86">
            <a:extLst>
              <a:ext uri="{FF2B5EF4-FFF2-40B4-BE49-F238E27FC236}">
                <a16:creationId xmlns:a16="http://schemas.microsoft.com/office/drawing/2014/main" id="{43620255-D707-4E06-1B4C-AEE9D1730235}"/>
              </a:ext>
            </a:extLst>
          </p:cNvPr>
          <p:cNvSpPr/>
          <p:nvPr/>
        </p:nvSpPr>
        <p:spPr>
          <a:xfrm>
            <a:off x="5403068" y="665103"/>
            <a:ext cx="2077700" cy="5291841"/>
          </a:xfrm>
          <a:prstGeom prst="roundRect">
            <a:avLst/>
          </a:prstGeom>
          <a:solidFill>
            <a:srgbClr val="2D418D"/>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89" name="Rectangle : coins arrondis 88">
            <a:extLst>
              <a:ext uri="{FF2B5EF4-FFF2-40B4-BE49-F238E27FC236}">
                <a16:creationId xmlns:a16="http://schemas.microsoft.com/office/drawing/2014/main" id="{067105E9-3E00-DC20-0558-28C0B1868CA9}"/>
              </a:ext>
            </a:extLst>
          </p:cNvPr>
          <p:cNvSpPr/>
          <p:nvPr/>
        </p:nvSpPr>
        <p:spPr>
          <a:xfrm>
            <a:off x="5617343" y="217931"/>
            <a:ext cx="1649150" cy="450485"/>
          </a:xfrm>
          <a:prstGeom prst="roundRect">
            <a:avLst>
              <a:gd name="adj" fmla="val 50000"/>
            </a:avLst>
          </a:prstGeom>
          <a:solidFill>
            <a:srgbClr val="038DCC"/>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Silver</a:t>
            </a:r>
          </a:p>
        </p:txBody>
      </p:sp>
      <p:sp>
        <p:nvSpPr>
          <p:cNvPr id="90" name="Rectangle : coins arrondis 89">
            <a:extLst>
              <a:ext uri="{FF2B5EF4-FFF2-40B4-BE49-F238E27FC236}">
                <a16:creationId xmlns:a16="http://schemas.microsoft.com/office/drawing/2014/main" id="{83BCB3DD-A8CD-E93B-258E-2113492620C5}"/>
              </a:ext>
            </a:extLst>
          </p:cNvPr>
          <p:cNvSpPr/>
          <p:nvPr/>
        </p:nvSpPr>
        <p:spPr>
          <a:xfrm>
            <a:off x="3166092" y="665103"/>
            <a:ext cx="2077700" cy="5291841"/>
          </a:xfrm>
          <a:prstGeom prst="roundRect">
            <a:avLst/>
          </a:prstGeom>
          <a:solidFill>
            <a:srgbClr val="2D418D"/>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92" name="Rectangle : coins arrondis 91">
            <a:extLst>
              <a:ext uri="{FF2B5EF4-FFF2-40B4-BE49-F238E27FC236}">
                <a16:creationId xmlns:a16="http://schemas.microsoft.com/office/drawing/2014/main" id="{C6BCC942-3BFA-22C2-2E08-426FF8E8F76B}"/>
              </a:ext>
            </a:extLst>
          </p:cNvPr>
          <p:cNvSpPr/>
          <p:nvPr/>
        </p:nvSpPr>
        <p:spPr>
          <a:xfrm>
            <a:off x="3380367" y="217931"/>
            <a:ext cx="1649150" cy="450485"/>
          </a:xfrm>
          <a:prstGeom prst="roundRect">
            <a:avLst>
              <a:gd name="adj" fmla="val 50000"/>
            </a:avLst>
          </a:prstGeom>
          <a:solidFill>
            <a:srgbClr val="2D418D"/>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Bronze</a:t>
            </a:r>
          </a:p>
        </p:txBody>
      </p:sp>
      <p:sp>
        <p:nvSpPr>
          <p:cNvPr id="97" name="Rectangle : coins arrondis 96">
            <a:extLst>
              <a:ext uri="{FF2B5EF4-FFF2-40B4-BE49-F238E27FC236}">
                <a16:creationId xmlns:a16="http://schemas.microsoft.com/office/drawing/2014/main" id="{E9F108BA-F973-154B-5027-F9893EF57F6B}"/>
              </a:ext>
            </a:extLst>
          </p:cNvPr>
          <p:cNvSpPr/>
          <p:nvPr/>
        </p:nvSpPr>
        <p:spPr>
          <a:xfrm>
            <a:off x="624156" y="217930"/>
            <a:ext cx="2276475" cy="450485"/>
          </a:xfrm>
          <a:prstGeom prst="roundRect">
            <a:avLst>
              <a:gd name="adj" fmla="val 50000"/>
            </a:avLst>
          </a:prstGeom>
          <a:solidFill>
            <a:srgbClr val="2D418D"/>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Listing</a:t>
            </a:r>
          </a:p>
        </p:txBody>
      </p:sp>
      <p:sp>
        <p:nvSpPr>
          <p:cNvPr id="131" name="Rectangle : coins arrondis 130">
            <a:extLst>
              <a:ext uri="{FF2B5EF4-FFF2-40B4-BE49-F238E27FC236}">
                <a16:creationId xmlns:a16="http://schemas.microsoft.com/office/drawing/2014/main" id="{25424F90-A7AC-4122-A3EE-73FF5CD65D69}"/>
              </a:ext>
            </a:extLst>
          </p:cNvPr>
          <p:cNvSpPr/>
          <p:nvPr/>
        </p:nvSpPr>
        <p:spPr>
          <a:xfrm>
            <a:off x="493333" y="665103"/>
            <a:ext cx="2538122" cy="5291841"/>
          </a:xfrm>
          <a:prstGeom prst="roundRect">
            <a:avLst/>
          </a:prstGeom>
          <a:solidFill>
            <a:srgbClr val="2D418D"/>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cxnSp>
        <p:nvCxnSpPr>
          <p:cNvPr id="132" name="Connecteur droit 131">
            <a:extLst>
              <a:ext uri="{FF2B5EF4-FFF2-40B4-BE49-F238E27FC236}">
                <a16:creationId xmlns:a16="http://schemas.microsoft.com/office/drawing/2014/main" id="{F5189395-2371-843F-DC0C-4A6884FC65BE}"/>
              </a:ext>
            </a:extLst>
          </p:cNvPr>
          <p:cNvCxnSpPr>
            <a:cxnSpLocks/>
          </p:cNvCxnSpPr>
          <p:nvPr/>
        </p:nvCxnSpPr>
        <p:spPr>
          <a:xfrm>
            <a:off x="682487" y="1455367"/>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34" name="ZoneTexte 133">
            <a:extLst>
              <a:ext uri="{FF2B5EF4-FFF2-40B4-BE49-F238E27FC236}">
                <a16:creationId xmlns:a16="http://schemas.microsoft.com/office/drawing/2014/main" id="{2C01668A-168F-A029-C33C-26965D77EA7E}"/>
              </a:ext>
            </a:extLst>
          </p:cNvPr>
          <p:cNvSpPr txBox="1"/>
          <p:nvPr/>
        </p:nvSpPr>
        <p:spPr>
          <a:xfrm>
            <a:off x="430796" y="1211934"/>
            <a:ext cx="2538121"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Licences Microsoft incluses</a:t>
            </a:r>
          </a:p>
        </p:txBody>
      </p:sp>
      <p:cxnSp>
        <p:nvCxnSpPr>
          <p:cNvPr id="135" name="Connecteur droit 134">
            <a:extLst>
              <a:ext uri="{FF2B5EF4-FFF2-40B4-BE49-F238E27FC236}">
                <a16:creationId xmlns:a16="http://schemas.microsoft.com/office/drawing/2014/main" id="{21C960A6-EA28-4B09-EF27-CC0431F88AC2}"/>
              </a:ext>
            </a:extLst>
          </p:cNvPr>
          <p:cNvCxnSpPr>
            <a:cxnSpLocks/>
          </p:cNvCxnSpPr>
          <p:nvPr/>
        </p:nvCxnSpPr>
        <p:spPr>
          <a:xfrm>
            <a:off x="682487" y="1845656"/>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36" name="ZoneTexte 135">
            <a:extLst>
              <a:ext uri="{FF2B5EF4-FFF2-40B4-BE49-F238E27FC236}">
                <a16:creationId xmlns:a16="http://schemas.microsoft.com/office/drawing/2014/main" id="{76F189E9-757D-A898-5305-4F6108560666}"/>
              </a:ext>
            </a:extLst>
          </p:cNvPr>
          <p:cNvSpPr txBox="1"/>
          <p:nvPr/>
        </p:nvSpPr>
        <p:spPr>
          <a:xfrm>
            <a:off x="491940" y="1575026"/>
            <a:ext cx="2538121"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Monitoring alertes/incidents M365</a:t>
            </a:r>
          </a:p>
        </p:txBody>
      </p:sp>
      <p:cxnSp>
        <p:nvCxnSpPr>
          <p:cNvPr id="137" name="Connecteur droit 136">
            <a:extLst>
              <a:ext uri="{FF2B5EF4-FFF2-40B4-BE49-F238E27FC236}">
                <a16:creationId xmlns:a16="http://schemas.microsoft.com/office/drawing/2014/main" id="{32B01F34-FBB9-963F-1A3A-9EEB0D02F177}"/>
              </a:ext>
            </a:extLst>
          </p:cNvPr>
          <p:cNvCxnSpPr>
            <a:cxnSpLocks/>
          </p:cNvCxnSpPr>
          <p:nvPr/>
        </p:nvCxnSpPr>
        <p:spPr>
          <a:xfrm>
            <a:off x="682487" y="2235945"/>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38" name="ZoneTexte 137">
            <a:extLst>
              <a:ext uri="{FF2B5EF4-FFF2-40B4-BE49-F238E27FC236}">
                <a16:creationId xmlns:a16="http://schemas.microsoft.com/office/drawing/2014/main" id="{DDC9EC1B-E98F-281D-C449-51CDF3970E52}"/>
              </a:ext>
            </a:extLst>
          </p:cNvPr>
          <p:cNvSpPr txBox="1"/>
          <p:nvPr/>
        </p:nvSpPr>
        <p:spPr>
          <a:xfrm>
            <a:off x="491940" y="1974840"/>
            <a:ext cx="2538121"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Audit/Assessment annuel</a:t>
            </a:r>
          </a:p>
        </p:txBody>
      </p:sp>
      <p:cxnSp>
        <p:nvCxnSpPr>
          <p:cNvPr id="139" name="Connecteur droit 138">
            <a:extLst>
              <a:ext uri="{FF2B5EF4-FFF2-40B4-BE49-F238E27FC236}">
                <a16:creationId xmlns:a16="http://schemas.microsoft.com/office/drawing/2014/main" id="{AE81923A-01E6-E823-11E5-3AB42B49D486}"/>
              </a:ext>
            </a:extLst>
          </p:cNvPr>
          <p:cNvCxnSpPr>
            <a:cxnSpLocks/>
          </p:cNvCxnSpPr>
          <p:nvPr/>
        </p:nvCxnSpPr>
        <p:spPr>
          <a:xfrm>
            <a:off x="682487" y="2626234"/>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40" name="ZoneTexte 139">
            <a:extLst>
              <a:ext uri="{FF2B5EF4-FFF2-40B4-BE49-F238E27FC236}">
                <a16:creationId xmlns:a16="http://schemas.microsoft.com/office/drawing/2014/main" id="{B1C6D967-E6FC-44A6-9EC1-8F8825132E68}"/>
              </a:ext>
            </a:extLst>
          </p:cNvPr>
          <p:cNvSpPr txBox="1"/>
          <p:nvPr/>
        </p:nvSpPr>
        <p:spPr>
          <a:xfrm>
            <a:off x="481780" y="2269879"/>
            <a:ext cx="2538121" cy="338554"/>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Protection des ordinateurs </a:t>
            </a:r>
          </a:p>
          <a:p>
            <a:pPr algn="ctr"/>
            <a:r>
              <a:rPr lang="fr-FR" sz="1100">
                <a:solidFill>
                  <a:schemeClr val="bg1"/>
                </a:solidFill>
                <a:latin typeface="Gotham" panose="02000504050000020004" pitchFamily="2" charset="0"/>
              </a:rPr>
              <a:t>et mobiles</a:t>
            </a:r>
          </a:p>
        </p:txBody>
      </p:sp>
      <p:cxnSp>
        <p:nvCxnSpPr>
          <p:cNvPr id="141" name="Connecteur droit 140">
            <a:extLst>
              <a:ext uri="{FF2B5EF4-FFF2-40B4-BE49-F238E27FC236}">
                <a16:creationId xmlns:a16="http://schemas.microsoft.com/office/drawing/2014/main" id="{5C423B65-226A-B1F4-D12D-A08A770C38A0}"/>
              </a:ext>
            </a:extLst>
          </p:cNvPr>
          <p:cNvCxnSpPr>
            <a:cxnSpLocks/>
          </p:cNvCxnSpPr>
          <p:nvPr/>
        </p:nvCxnSpPr>
        <p:spPr>
          <a:xfrm>
            <a:off x="682487" y="3016523"/>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42" name="ZoneTexte 141">
            <a:extLst>
              <a:ext uri="{FF2B5EF4-FFF2-40B4-BE49-F238E27FC236}">
                <a16:creationId xmlns:a16="http://schemas.microsoft.com/office/drawing/2014/main" id="{7918923A-AE50-1A65-0D6C-41AC1323A383}"/>
              </a:ext>
            </a:extLst>
          </p:cNvPr>
          <p:cNvSpPr txBox="1"/>
          <p:nvPr/>
        </p:nvSpPr>
        <p:spPr>
          <a:xfrm>
            <a:off x="481780" y="2660168"/>
            <a:ext cx="2538121" cy="338554"/>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Sécurisation des identités </a:t>
            </a:r>
          </a:p>
          <a:p>
            <a:pPr algn="ctr"/>
            <a:r>
              <a:rPr lang="fr-FR" sz="1100">
                <a:solidFill>
                  <a:schemeClr val="bg1"/>
                </a:solidFill>
                <a:latin typeface="Gotham" panose="02000504050000020004" pitchFamily="2" charset="0"/>
              </a:rPr>
              <a:t>et des accès</a:t>
            </a:r>
          </a:p>
        </p:txBody>
      </p:sp>
      <p:cxnSp>
        <p:nvCxnSpPr>
          <p:cNvPr id="143" name="Connecteur droit 142">
            <a:extLst>
              <a:ext uri="{FF2B5EF4-FFF2-40B4-BE49-F238E27FC236}">
                <a16:creationId xmlns:a16="http://schemas.microsoft.com/office/drawing/2014/main" id="{64C75E1A-9C62-ED0C-6391-B2C888283422}"/>
              </a:ext>
            </a:extLst>
          </p:cNvPr>
          <p:cNvCxnSpPr>
            <a:cxnSpLocks/>
          </p:cNvCxnSpPr>
          <p:nvPr/>
        </p:nvCxnSpPr>
        <p:spPr>
          <a:xfrm>
            <a:off x="682487" y="3406812"/>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44" name="ZoneTexte 143">
            <a:extLst>
              <a:ext uri="{FF2B5EF4-FFF2-40B4-BE49-F238E27FC236}">
                <a16:creationId xmlns:a16="http://schemas.microsoft.com/office/drawing/2014/main" id="{985E69AD-B976-80CA-D1CD-E59D25206E1A}"/>
              </a:ext>
            </a:extLst>
          </p:cNvPr>
          <p:cNvSpPr txBox="1"/>
          <p:nvPr/>
        </p:nvSpPr>
        <p:spPr>
          <a:xfrm>
            <a:off x="410660" y="3126657"/>
            <a:ext cx="2538121"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Sensibilisation des utilisateurs</a:t>
            </a:r>
          </a:p>
        </p:txBody>
      </p:sp>
      <p:cxnSp>
        <p:nvCxnSpPr>
          <p:cNvPr id="145" name="Connecteur droit 144">
            <a:extLst>
              <a:ext uri="{FF2B5EF4-FFF2-40B4-BE49-F238E27FC236}">
                <a16:creationId xmlns:a16="http://schemas.microsoft.com/office/drawing/2014/main" id="{FFE4C062-0BBD-A333-0DC7-966A389C824C}"/>
              </a:ext>
            </a:extLst>
          </p:cNvPr>
          <p:cNvCxnSpPr>
            <a:cxnSpLocks/>
          </p:cNvCxnSpPr>
          <p:nvPr/>
        </p:nvCxnSpPr>
        <p:spPr>
          <a:xfrm>
            <a:off x="682487" y="3797101"/>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46" name="ZoneTexte 145">
            <a:extLst>
              <a:ext uri="{FF2B5EF4-FFF2-40B4-BE49-F238E27FC236}">
                <a16:creationId xmlns:a16="http://schemas.microsoft.com/office/drawing/2014/main" id="{484EEDD9-F294-29F8-F292-0AE5DA62CE8F}"/>
              </a:ext>
            </a:extLst>
          </p:cNvPr>
          <p:cNvSpPr txBox="1"/>
          <p:nvPr/>
        </p:nvSpPr>
        <p:spPr>
          <a:xfrm>
            <a:off x="410660" y="3431221"/>
            <a:ext cx="2538121" cy="338554"/>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E-learning sensibilisation </a:t>
            </a:r>
          </a:p>
          <a:p>
            <a:pPr algn="ctr"/>
            <a:r>
              <a:rPr lang="fr-FR" sz="1100">
                <a:solidFill>
                  <a:schemeClr val="bg1"/>
                </a:solidFill>
                <a:latin typeface="Gotham" panose="02000504050000020004" pitchFamily="2" charset="0"/>
              </a:rPr>
              <a:t>+ campagne phishing</a:t>
            </a:r>
          </a:p>
        </p:txBody>
      </p:sp>
      <p:sp>
        <p:nvSpPr>
          <p:cNvPr id="147" name="ZoneTexte 146">
            <a:extLst>
              <a:ext uri="{FF2B5EF4-FFF2-40B4-BE49-F238E27FC236}">
                <a16:creationId xmlns:a16="http://schemas.microsoft.com/office/drawing/2014/main" id="{EBA3A4A4-43F3-3CC4-3C4C-15E783D9E18E}"/>
              </a:ext>
            </a:extLst>
          </p:cNvPr>
          <p:cNvSpPr txBox="1"/>
          <p:nvPr/>
        </p:nvSpPr>
        <p:spPr>
          <a:xfrm>
            <a:off x="410660" y="3811985"/>
            <a:ext cx="2538121" cy="338554"/>
          </a:xfrm>
          <a:prstGeom prst="rect">
            <a:avLst/>
          </a:prstGeom>
          <a:noFill/>
        </p:spPr>
        <p:txBody>
          <a:bodyPr wrap="square" lIns="0" tIns="0" rIns="0" bIns="0" rtlCol="0">
            <a:spAutoFit/>
          </a:bodyPr>
          <a:lstStyle/>
          <a:p>
            <a:pPr lvl="0" algn="ctr"/>
            <a:r>
              <a:rPr lang="fr-FR" sz="1100">
                <a:solidFill>
                  <a:schemeClr val="bg1"/>
                </a:solidFill>
                <a:latin typeface="Gotham" panose="02000504050000020004" pitchFamily="2" charset="0"/>
              </a:rPr>
              <a:t>Gouvernance et protection des données</a:t>
            </a:r>
          </a:p>
        </p:txBody>
      </p:sp>
      <p:cxnSp>
        <p:nvCxnSpPr>
          <p:cNvPr id="148" name="Connecteur droit 147">
            <a:extLst>
              <a:ext uri="{FF2B5EF4-FFF2-40B4-BE49-F238E27FC236}">
                <a16:creationId xmlns:a16="http://schemas.microsoft.com/office/drawing/2014/main" id="{D43F72D2-BDDD-06E0-2532-14BB6EA4060A}"/>
              </a:ext>
            </a:extLst>
          </p:cNvPr>
          <p:cNvCxnSpPr>
            <a:cxnSpLocks/>
          </p:cNvCxnSpPr>
          <p:nvPr/>
        </p:nvCxnSpPr>
        <p:spPr>
          <a:xfrm>
            <a:off x="692555" y="4187390"/>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149" name="Connecteur droit 148">
            <a:extLst>
              <a:ext uri="{FF2B5EF4-FFF2-40B4-BE49-F238E27FC236}">
                <a16:creationId xmlns:a16="http://schemas.microsoft.com/office/drawing/2014/main" id="{E787744B-E55F-6BE4-9266-6AA1461FE3AE}"/>
              </a:ext>
            </a:extLst>
          </p:cNvPr>
          <p:cNvCxnSpPr>
            <a:cxnSpLocks/>
          </p:cNvCxnSpPr>
          <p:nvPr/>
        </p:nvCxnSpPr>
        <p:spPr>
          <a:xfrm>
            <a:off x="692555" y="4577679"/>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50" name="ZoneTexte 149">
            <a:extLst>
              <a:ext uri="{FF2B5EF4-FFF2-40B4-BE49-F238E27FC236}">
                <a16:creationId xmlns:a16="http://schemas.microsoft.com/office/drawing/2014/main" id="{D4C973D1-87B1-A635-65D7-608D3AA95A9B}"/>
              </a:ext>
            </a:extLst>
          </p:cNvPr>
          <p:cNvSpPr txBox="1"/>
          <p:nvPr/>
        </p:nvSpPr>
        <p:spPr>
          <a:xfrm>
            <a:off x="414691" y="4576457"/>
            <a:ext cx="2538121" cy="338554"/>
          </a:xfrm>
          <a:prstGeom prst="rect">
            <a:avLst/>
          </a:prstGeom>
          <a:noFill/>
        </p:spPr>
        <p:txBody>
          <a:bodyPr wrap="square" lIns="0" tIns="0" rIns="0" bIns="0" rtlCol="0">
            <a:spAutoFit/>
          </a:bodyPr>
          <a:lstStyle/>
          <a:p>
            <a:pPr marR="0" indent="0" algn="ctr" fontAlgn="auto">
              <a:lnSpc>
                <a:spcPct val="100000"/>
              </a:lnSpc>
              <a:spcBef>
                <a:spcPts val="0"/>
              </a:spcBef>
              <a:spcAft>
                <a:spcPts val="0"/>
              </a:spcAft>
              <a:buClrTx/>
              <a:buSzTx/>
              <a:buFontTx/>
              <a:buNone/>
              <a:tabLst/>
              <a:defRPr/>
            </a:pPr>
            <a:r>
              <a:rPr lang="fr-FR" sz="1100">
                <a:solidFill>
                  <a:schemeClr val="bg1"/>
                </a:solidFill>
                <a:latin typeface="Gotham" panose="02000504050000020004" pitchFamily="2" charset="0"/>
              </a:rPr>
              <a:t>Posture et conformité, Analyse exposition externe, Daily Report</a:t>
            </a:r>
          </a:p>
        </p:txBody>
      </p:sp>
      <p:cxnSp>
        <p:nvCxnSpPr>
          <p:cNvPr id="151" name="Connecteur droit 150">
            <a:extLst>
              <a:ext uri="{FF2B5EF4-FFF2-40B4-BE49-F238E27FC236}">
                <a16:creationId xmlns:a16="http://schemas.microsoft.com/office/drawing/2014/main" id="{158DC94D-CA41-A06F-4959-53FF32A0C679}"/>
              </a:ext>
            </a:extLst>
          </p:cNvPr>
          <p:cNvCxnSpPr>
            <a:cxnSpLocks/>
          </p:cNvCxnSpPr>
          <p:nvPr/>
        </p:nvCxnSpPr>
        <p:spPr>
          <a:xfrm>
            <a:off x="692555" y="4967968"/>
            <a:ext cx="2014605"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58" name="ZoneTexte 157">
            <a:extLst>
              <a:ext uri="{FF2B5EF4-FFF2-40B4-BE49-F238E27FC236}">
                <a16:creationId xmlns:a16="http://schemas.microsoft.com/office/drawing/2014/main" id="{34B9B863-1C21-997C-F4FA-FEBD666E864E}"/>
              </a:ext>
            </a:extLst>
          </p:cNvPr>
          <p:cNvSpPr txBox="1"/>
          <p:nvPr/>
        </p:nvSpPr>
        <p:spPr>
          <a:xfrm>
            <a:off x="486277" y="5859384"/>
            <a:ext cx="2538121" cy="246221"/>
          </a:xfrm>
          <a:prstGeom prst="rect">
            <a:avLst/>
          </a:prstGeom>
          <a:noFill/>
        </p:spPr>
        <p:txBody>
          <a:bodyPr wrap="square" lIns="0" tIns="0" rIns="0" bIns="0" rtlCol="0">
            <a:spAutoFit/>
          </a:bodyPr>
          <a:lstStyle/>
          <a:p>
            <a:pPr algn="ctr"/>
            <a:endParaRPr lang="fr-FR" sz="1600">
              <a:solidFill>
                <a:schemeClr val="bg1"/>
              </a:solidFill>
            </a:endParaRPr>
          </a:p>
        </p:txBody>
      </p:sp>
      <p:cxnSp>
        <p:nvCxnSpPr>
          <p:cNvPr id="165" name="Connecteur droit 164">
            <a:extLst>
              <a:ext uri="{FF2B5EF4-FFF2-40B4-BE49-F238E27FC236}">
                <a16:creationId xmlns:a16="http://schemas.microsoft.com/office/drawing/2014/main" id="{5FF60AEA-FFD3-B611-C498-F46D235FCA6A}"/>
              </a:ext>
            </a:extLst>
          </p:cNvPr>
          <p:cNvCxnSpPr>
            <a:cxnSpLocks/>
          </p:cNvCxnSpPr>
          <p:nvPr/>
        </p:nvCxnSpPr>
        <p:spPr>
          <a:xfrm>
            <a:off x="3277864" y="1455367"/>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1" name="Connecteur droit 210">
            <a:extLst>
              <a:ext uri="{FF2B5EF4-FFF2-40B4-BE49-F238E27FC236}">
                <a16:creationId xmlns:a16="http://schemas.microsoft.com/office/drawing/2014/main" id="{D6DA30EF-8A8A-7E59-5B23-562856F0BD77}"/>
              </a:ext>
            </a:extLst>
          </p:cNvPr>
          <p:cNvCxnSpPr>
            <a:cxnSpLocks/>
          </p:cNvCxnSpPr>
          <p:nvPr/>
        </p:nvCxnSpPr>
        <p:spPr>
          <a:xfrm>
            <a:off x="3277864" y="1861245"/>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2" name="Connecteur droit 211">
            <a:extLst>
              <a:ext uri="{FF2B5EF4-FFF2-40B4-BE49-F238E27FC236}">
                <a16:creationId xmlns:a16="http://schemas.microsoft.com/office/drawing/2014/main" id="{B546BDC3-A2CB-DE32-7D9B-DE25DE6F205A}"/>
              </a:ext>
            </a:extLst>
          </p:cNvPr>
          <p:cNvCxnSpPr>
            <a:cxnSpLocks/>
          </p:cNvCxnSpPr>
          <p:nvPr/>
        </p:nvCxnSpPr>
        <p:spPr>
          <a:xfrm>
            <a:off x="3277864" y="2228787"/>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3" name="Connecteur droit 212">
            <a:extLst>
              <a:ext uri="{FF2B5EF4-FFF2-40B4-BE49-F238E27FC236}">
                <a16:creationId xmlns:a16="http://schemas.microsoft.com/office/drawing/2014/main" id="{B36DF128-A148-B573-887B-446999D7A83E}"/>
              </a:ext>
            </a:extLst>
          </p:cNvPr>
          <p:cNvCxnSpPr>
            <a:cxnSpLocks/>
          </p:cNvCxnSpPr>
          <p:nvPr/>
        </p:nvCxnSpPr>
        <p:spPr>
          <a:xfrm>
            <a:off x="3277864" y="262623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4" name="Connecteur droit 213">
            <a:extLst>
              <a:ext uri="{FF2B5EF4-FFF2-40B4-BE49-F238E27FC236}">
                <a16:creationId xmlns:a16="http://schemas.microsoft.com/office/drawing/2014/main" id="{EEE244C7-1E4F-B2EC-AEA8-C417AF1F4DF7}"/>
              </a:ext>
            </a:extLst>
          </p:cNvPr>
          <p:cNvCxnSpPr>
            <a:cxnSpLocks/>
          </p:cNvCxnSpPr>
          <p:nvPr/>
        </p:nvCxnSpPr>
        <p:spPr>
          <a:xfrm>
            <a:off x="3277864" y="3016523"/>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5" name="Connecteur droit 214">
            <a:extLst>
              <a:ext uri="{FF2B5EF4-FFF2-40B4-BE49-F238E27FC236}">
                <a16:creationId xmlns:a16="http://schemas.microsoft.com/office/drawing/2014/main" id="{59E17298-BBC7-5D62-B60B-95E34B5DFD7E}"/>
              </a:ext>
            </a:extLst>
          </p:cNvPr>
          <p:cNvCxnSpPr>
            <a:cxnSpLocks/>
          </p:cNvCxnSpPr>
          <p:nvPr/>
        </p:nvCxnSpPr>
        <p:spPr>
          <a:xfrm>
            <a:off x="3277864" y="3392882"/>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6" name="Connecteur droit 215">
            <a:extLst>
              <a:ext uri="{FF2B5EF4-FFF2-40B4-BE49-F238E27FC236}">
                <a16:creationId xmlns:a16="http://schemas.microsoft.com/office/drawing/2014/main" id="{AE3ED14E-7F08-7390-924D-805808D6DD29}"/>
              </a:ext>
            </a:extLst>
          </p:cNvPr>
          <p:cNvCxnSpPr>
            <a:cxnSpLocks/>
          </p:cNvCxnSpPr>
          <p:nvPr/>
        </p:nvCxnSpPr>
        <p:spPr>
          <a:xfrm>
            <a:off x="3277864" y="378930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7" name="Connecteur droit 216">
            <a:extLst>
              <a:ext uri="{FF2B5EF4-FFF2-40B4-BE49-F238E27FC236}">
                <a16:creationId xmlns:a16="http://schemas.microsoft.com/office/drawing/2014/main" id="{A28F5DB0-18FC-E173-15D4-25996401230A}"/>
              </a:ext>
            </a:extLst>
          </p:cNvPr>
          <p:cNvCxnSpPr>
            <a:cxnSpLocks/>
          </p:cNvCxnSpPr>
          <p:nvPr/>
        </p:nvCxnSpPr>
        <p:spPr>
          <a:xfrm>
            <a:off x="3277864" y="4166440"/>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8" name="Connecteur droit 217">
            <a:extLst>
              <a:ext uri="{FF2B5EF4-FFF2-40B4-BE49-F238E27FC236}">
                <a16:creationId xmlns:a16="http://schemas.microsoft.com/office/drawing/2014/main" id="{3DCC9933-D8B1-0442-26C8-006561913F52}"/>
              </a:ext>
            </a:extLst>
          </p:cNvPr>
          <p:cNvCxnSpPr>
            <a:cxnSpLocks/>
          </p:cNvCxnSpPr>
          <p:nvPr/>
        </p:nvCxnSpPr>
        <p:spPr>
          <a:xfrm>
            <a:off x="3277864" y="4552865"/>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9" name="Connecteur droit 218">
            <a:extLst>
              <a:ext uri="{FF2B5EF4-FFF2-40B4-BE49-F238E27FC236}">
                <a16:creationId xmlns:a16="http://schemas.microsoft.com/office/drawing/2014/main" id="{5224F495-05E0-0BC6-CB8B-957691B48D5E}"/>
              </a:ext>
            </a:extLst>
          </p:cNvPr>
          <p:cNvCxnSpPr>
            <a:cxnSpLocks/>
          </p:cNvCxnSpPr>
          <p:nvPr/>
        </p:nvCxnSpPr>
        <p:spPr>
          <a:xfrm>
            <a:off x="3277864" y="4967968"/>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1" name="Connecteur droit 220">
            <a:extLst>
              <a:ext uri="{FF2B5EF4-FFF2-40B4-BE49-F238E27FC236}">
                <a16:creationId xmlns:a16="http://schemas.microsoft.com/office/drawing/2014/main" id="{5BAE9331-6F96-2535-01F4-78FCEA010E0C}"/>
              </a:ext>
            </a:extLst>
          </p:cNvPr>
          <p:cNvCxnSpPr>
            <a:cxnSpLocks/>
          </p:cNvCxnSpPr>
          <p:nvPr/>
        </p:nvCxnSpPr>
        <p:spPr>
          <a:xfrm>
            <a:off x="5514237" y="1455367"/>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2" name="Connecteur droit 221">
            <a:extLst>
              <a:ext uri="{FF2B5EF4-FFF2-40B4-BE49-F238E27FC236}">
                <a16:creationId xmlns:a16="http://schemas.microsoft.com/office/drawing/2014/main" id="{CB01D34D-3252-6F28-C254-80CC1DFA6C8B}"/>
              </a:ext>
            </a:extLst>
          </p:cNvPr>
          <p:cNvCxnSpPr>
            <a:cxnSpLocks/>
          </p:cNvCxnSpPr>
          <p:nvPr/>
        </p:nvCxnSpPr>
        <p:spPr>
          <a:xfrm>
            <a:off x="5514237" y="1861245"/>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3" name="Connecteur droit 222">
            <a:extLst>
              <a:ext uri="{FF2B5EF4-FFF2-40B4-BE49-F238E27FC236}">
                <a16:creationId xmlns:a16="http://schemas.microsoft.com/office/drawing/2014/main" id="{CD1E1289-909B-8E03-929A-EDFA960B93A2}"/>
              </a:ext>
            </a:extLst>
          </p:cNvPr>
          <p:cNvCxnSpPr>
            <a:cxnSpLocks/>
          </p:cNvCxnSpPr>
          <p:nvPr/>
        </p:nvCxnSpPr>
        <p:spPr>
          <a:xfrm>
            <a:off x="5514237" y="2228787"/>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4" name="Connecteur droit 223">
            <a:extLst>
              <a:ext uri="{FF2B5EF4-FFF2-40B4-BE49-F238E27FC236}">
                <a16:creationId xmlns:a16="http://schemas.microsoft.com/office/drawing/2014/main" id="{9BF5747C-11A5-88AA-B319-5555BBB9B670}"/>
              </a:ext>
            </a:extLst>
          </p:cNvPr>
          <p:cNvCxnSpPr>
            <a:cxnSpLocks/>
          </p:cNvCxnSpPr>
          <p:nvPr/>
        </p:nvCxnSpPr>
        <p:spPr>
          <a:xfrm>
            <a:off x="5514237" y="262623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5" name="Connecteur droit 224">
            <a:extLst>
              <a:ext uri="{FF2B5EF4-FFF2-40B4-BE49-F238E27FC236}">
                <a16:creationId xmlns:a16="http://schemas.microsoft.com/office/drawing/2014/main" id="{E9DEF58A-4888-5BD2-92D7-5C617BFDDE7D}"/>
              </a:ext>
            </a:extLst>
          </p:cNvPr>
          <p:cNvCxnSpPr>
            <a:cxnSpLocks/>
          </p:cNvCxnSpPr>
          <p:nvPr/>
        </p:nvCxnSpPr>
        <p:spPr>
          <a:xfrm>
            <a:off x="5514237" y="3016523"/>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6" name="Connecteur droit 225">
            <a:extLst>
              <a:ext uri="{FF2B5EF4-FFF2-40B4-BE49-F238E27FC236}">
                <a16:creationId xmlns:a16="http://schemas.microsoft.com/office/drawing/2014/main" id="{1D965162-9499-77DE-CC26-370EFD2DF77D}"/>
              </a:ext>
            </a:extLst>
          </p:cNvPr>
          <p:cNvCxnSpPr>
            <a:cxnSpLocks/>
          </p:cNvCxnSpPr>
          <p:nvPr/>
        </p:nvCxnSpPr>
        <p:spPr>
          <a:xfrm>
            <a:off x="5514237" y="3392882"/>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7" name="Connecteur droit 226">
            <a:extLst>
              <a:ext uri="{FF2B5EF4-FFF2-40B4-BE49-F238E27FC236}">
                <a16:creationId xmlns:a16="http://schemas.microsoft.com/office/drawing/2014/main" id="{B445EF65-2075-54FC-E6E0-CB28AD846308}"/>
              </a:ext>
            </a:extLst>
          </p:cNvPr>
          <p:cNvCxnSpPr>
            <a:cxnSpLocks/>
          </p:cNvCxnSpPr>
          <p:nvPr/>
        </p:nvCxnSpPr>
        <p:spPr>
          <a:xfrm>
            <a:off x="5514237" y="378930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8" name="Connecteur droit 227">
            <a:extLst>
              <a:ext uri="{FF2B5EF4-FFF2-40B4-BE49-F238E27FC236}">
                <a16:creationId xmlns:a16="http://schemas.microsoft.com/office/drawing/2014/main" id="{94240C17-382B-AF0D-3B69-FA2A142535FD}"/>
              </a:ext>
            </a:extLst>
          </p:cNvPr>
          <p:cNvCxnSpPr>
            <a:cxnSpLocks/>
          </p:cNvCxnSpPr>
          <p:nvPr/>
        </p:nvCxnSpPr>
        <p:spPr>
          <a:xfrm>
            <a:off x="5514237" y="4166440"/>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9" name="Connecteur droit 228">
            <a:extLst>
              <a:ext uri="{FF2B5EF4-FFF2-40B4-BE49-F238E27FC236}">
                <a16:creationId xmlns:a16="http://schemas.microsoft.com/office/drawing/2014/main" id="{37DF875A-B535-814F-A227-4D05233DABEE}"/>
              </a:ext>
            </a:extLst>
          </p:cNvPr>
          <p:cNvCxnSpPr>
            <a:cxnSpLocks/>
          </p:cNvCxnSpPr>
          <p:nvPr/>
        </p:nvCxnSpPr>
        <p:spPr>
          <a:xfrm>
            <a:off x="5514237" y="4552865"/>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30" name="Connecteur droit 229">
            <a:extLst>
              <a:ext uri="{FF2B5EF4-FFF2-40B4-BE49-F238E27FC236}">
                <a16:creationId xmlns:a16="http://schemas.microsoft.com/office/drawing/2014/main" id="{AFAF2A1D-6FB9-1BD8-2A87-FDB024595DD7}"/>
              </a:ext>
            </a:extLst>
          </p:cNvPr>
          <p:cNvCxnSpPr>
            <a:cxnSpLocks/>
          </p:cNvCxnSpPr>
          <p:nvPr/>
        </p:nvCxnSpPr>
        <p:spPr>
          <a:xfrm>
            <a:off x="5514237" y="4967968"/>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241" name="Rectangle : coins arrondis 240">
            <a:extLst>
              <a:ext uri="{FF2B5EF4-FFF2-40B4-BE49-F238E27FC236}">
                <a16:creationId xmlns:a16="http://schemas.microsoft.com/office/drawing/2014/main" id="{D11D6F5E-D247-81E9-DB6F-A90849CF4669}"/>
              </a:ext>
            </a:extLst>
          </p:cNvPr>
          <p:cNvSpPr/>
          <p:nvPr/>
        </p:nvSpPr>
        <p:spPr>
          <a:xfrm>
            <a:off x="9877020" y="665103"/>
            <a:ext cx="2077700" cy="5340106"/>
          </a:xfrm>
          <a:prstGeom prst="roundRect">
            <a:avLst/>
          </a:prstGeom>
          <a:solidFill>
            <a:srgbClr val="2D418D"/>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Lato Light"/>
              <a:ea typeface="+mn-ea"/>
              <a:cs typeface="Lato Light"/>
            </a:endParaRPr>
          </a:p>
        </p:txBody>
      </p:sp>
      <p:sp>
        <p:nvSpPr>
          <p:cNvPr id="242" name="Rectangle : coins arrondis 241">
            <a:extLst>
              <a:ext uri="{FF2B5EF4-FFF2-40B4-BE49-F238E27FC236}">
                <a16:creationId xmlns:a16="http://schemas.microsoft.com/office/drawing/2014/main" id="{CFBEEB68-D39A-703D-2A0B-5448D48C2F08}"/>
              </a:ext>
            </a:extLst>
          </p:cNvPr>
          <p:cNvSpPr/>
          <p:nvPr/>
        </p:nvSpPr>
        <p:spPr>
          <a:xfrm>
            <a:off x="10091295" y="217931"/>
            <a:ext cx="1649150" cy="450485"/>
          </a:xfrm>
          <a:prstGeom prst="roundRect">
            <a:avLst>
              <a:gd name="adj" fmla="val 50000"/>
            </a:avLst>
          </a:prstGeom>
          <a:solidFill>
            <a:srgbClr val="D8D8D8"/>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solidFill>
                  <a:schemeClr val="accent1"/>
                </a:solidFill>
              </a:rPr>
              <a:t>Platinium</a:t>
            </a:r>
          </a:p>
        </p:txBody>
      </p:sp>
      <p:sp>
        <p:nvSpPr>
          <p:cNvPr id="244" name="Rectangle : coins arrondis 243">
            <a:extLst>
              <a:ext uri="{FF2B5EF4-FFF2-40B4-BE49-F238E27FC236}">
                <a16:creationId xmlns:a16="http://schemas.microsoft.com/office/drawing/2014/main" id="{E7F017C1-7F2D-3DD8-7078-CED8BCA8267B}"/>
              </a:ext>
            </a:extLst>
          </p:cNvPr>
          <p:cNvSpPr/>
          <p:nvPr/>
        </p:nvSpPr>
        <p:spPr>
          <a:xfrm>
            <a:off x="7854319" y="217931"/>
            <a:ext cx="1649150" cy="450485"/>
          </a:xfrm>
          <a:prstGeom prst="roundRect">
            <a:avLst>
              <a:gd name="adj" fmla="val 50000"/>
            </a:avLst>
          </a:prstGeom>
          <a:solidFill>
            <a:schemeClr val="accent3"/>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solidFill>
                  <a:schemeClr val="accent1"/>
                </a:solidFill>
              </a:rPr>
              <a:t>Gold</a:t>
            </a:r>
          </a:p>
        </p:txBody>
      </p:sp>
      <p:cxnSp>
        <p:nvCxnSpPr>
          <p:cNvPr id="245" name="Connecteur droit 244">
            <a:extLst>
              <a:ext uri="{FF2B5EF4-FFF2-40B4-BE49-F238E27FC236}">
                <a16:creationId xmlns:a16="http://schemas.microsoft.com/office/drawing/2014/main" id="{101A1B73-4E2E-3890-5F20-5B574A3D8311}"/>
              </a:ext>
            </a:extLst>
          </p:cNvPr>
          <p:cNvCxnSpPr>
            <a:cxnSpLocks/>
          </p:cNvCxnSpPr>
          <p:nvPr/>
        </p:nvCxnSpPr>
        <p:spPr>
          <a:xfrm>
            <a:off x="7751816" y="1455367"/>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46" name="Connecteur droit 245">
            <a:extLst>
              <a:ext uri="{FF2B5EF4-FFF2-40B4-BE49-F238E27FC236}">
                <a16:creationId xmlns:a16="http://schemas.microsoft.com/office/drawing/2014/main" id="{BA26068E-9B85-E49E-020C-1A6F0D2D2DA0}"/>
              </a:ext>
            </a:extLst>
          </p:cNvPr>
          <p:cNvCxnSpPr>
            <a:cxnSpLocks/>
          </p:cNvCxnSpPr>
          <p:nvPr/>
        </p:nvCxnSpPr>
        <p:spPr>
          <a:xfrm>
            <a:off x="7751816" y="1861245"/>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47" name="Connecteur droit 246">
            <a:extLst>
              <a:ext uri="{FF2B5EF4-FFF2-40B4-BE49-F238E27FC236}">
                <a16:creationId xmlns:a16="http://schemas.microsoft.com/office/drawing/2014/main" id="{82423FBD-E29D-B299-240B-4EFC450E62BC}"/>
              </a:ext>
            </a:extLst>
          </p:cNvPr>
          <p:cNvCxnSpPr>
            <a:cxnSpLocks/>
          </p:cNvCxnSpPr>
          <p:nvPr/>
        </p:nvCxnSpPr>
        <p:spPr>
          <a:xfrm>
            <a:off x="7751816" y="2228787"/>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48" name="Connecteur droit 247">
            <a:extLst>
              <a:ext uri="{FF2B5EF4-FFF2-40B4-BE49-F238E27FC236}">
                <a16:creationId xmlns:a16="http://schemas.microsoft.com/office/drawing/2014/main" id="{B24C7393-2FBD-2B70-0D29-BB4D0E04B0EF}"/>
              </a:ext>
            </a:extLst>
          </p:cNvPr>
          <p:cNvCxnSpPr>
            <a:cxnSpLocks/>
          </p:cNvCxnSpPr>
          <p:nvPr/>
        </p:nvCxnSpPr>
        <p:spPr>
          <a:xfrm>
            <a:off x="7751816" y="262623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49" name="Connecteur droit 248">
            <a:extLst>
              <a:ext uri="{FF2B5EF4-FFF2-40B4-BE49-F238E27FC236}">
                <a16:creationId xmlns:a16="http://schemas.microsoft.com/office/drawing/2014/main" id="{F7471DE9-8A87-9E5D-1758-F295ED565FE7}"/>
              </a:ext>
            </a:extLst>
          </p:cNvPr>
          <p:cNvCxnSpPr>
            <a:cxnSpLocks/>
          </p:cNvCxnSpPr>
          <p:nvPr/>
        </p:nvCxnSpPr>
        <p:spPr>
          <a:xfrm>
            <a:off x="7751816" y="3016523"/>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0" name="Connecteur droit 249">
            <a:extLst>
              <a:ext uri="{FF2B5EF4-FFF2-40B4-BE49-F238E27FC236}">
                <a16:creationId xmlns:a16="http://schemas.microsoft.com/office/drawing/2014/main" id="{703F8368-84A1-3D21-5B9E-25E556F5CA4F}"/>
              </a:ext>
            </a:extLst>
          </p:cNvPr>
          <p:cNvCxnSpPr>
            <a:cxnSpLocks/>
          </p:cNvCxnSpPr>
          <p:nvPr/>
        </p:nvCxnSpPr>
        <p:spPr>
          <a:xfrm>
            <a:off x="7751816" y="3392882"/>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1" name="Connecteur droit 250">
            <a:extLst>
              <a:ext uri="{FF2B5EF4-FFF2-40B4-BE49-F238E27FC236}">
                <a16:creationId xmlns:a16="http://schemas.microsoft.com/office/drawing/2014/main" id="{D72D94E6-ECCC-DF06-8ED7-0F3B17403CE8}"/>
              </a:ext>
            </a:extLst>
          </p:cNvPr>
          <p:cNvCxnSpPr>
            <a:cxnSpLocks/>
          </p:cNvCxnSpPr>
          <p:nvPr/>
        </p:nvCxnSpPr>
        <p:spPr>
          <a:xfrm>
            <a:off x="7751816" y="378930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2" name="Connecteur droit 251">
            <a:extLst>
              <a:ext uri="{FF2B5EF4-FFF2-40B4-BE49-F238E27FC236}">
                <a16:creationId xmlns:a16="http://schemas.microsoft.com/office/drawing/2014/main" id="{F232741A-BE6A-DA5D-C344-BAF24D44F4AB}"/>
              </a:ext>
            </a:extLst>
          </p:cNvPr>
          <p:cNvCxnSpPr>
            <a:cxnSpLocks/>
          </p:cNvCxnSpPr>
          <p:nvPr/>
        </p:nvCxnSpPr>
        <p:spPr>
          <a:xfrm>
            <a:off x="7751816" y="4166440"/>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3" name="Connecteur droit 252">
            <a:extLst>
              <a:ext uri="{FF2B5EF4-FFF2-40B4-BE49-F238E27FC236}">
                <a16:creationId xmlns:a16="http://schemas.microsoft.com/office/drawing/2014/main" id="{49CC691B-6C70-6C89-52E7-C36DBAFF791B}"/>
              </a:ext>
            </a:extLst>
          </p:cNvPr>
          <p:cNvCxnSpPr>
            <a:cxnSpLocks/>
          </p:cNvCxnSpPr>
          <p:nvPr/>
        </p:nvCxnSpPr>
        <p:spPr>
          <a:xfrm>
            <a:off x="7751816" y="4552865"/>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4" name="Connecteur droit 253">
            <a:extLst>
              <a:ext uri="{FF2B5EF4-FFF2-40B4-BE49-F238E27FC236}">
                <a16:creationId xmlns:a16="http://schemas.microsoft.com/office/drawing/2014/main" id="{6397DBD3-50B7-9E7F-3135-74F1066AB489}"/>
              </a:ext>
            </a:extLst>
          </p:cNvPr>
          <p:cNvCxnSpPr>
            <a:cxnSpLocks/>
          </p:cNvCxnSpPr>
          <p:nvPr/>
        </p:nvCxnSpPr>
        <p:spPr>
          <a:xfrm>
            <a:off x="7751816" y="4967968"/>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5" name="Connecteur droit 254">
            <a:extLst>
              <a:ext uri="{FF2B5EF4-FFF2-40B4-BE49-F238E27FC236}">
                <a16:creationId xmlns:a16="http://schemas.microsoft.com/office/drawing/2014/main" id="{3CD5B579-705F-242C-FE42-222D6A2919E9}"/>
              </a:ext>
            </a:extLst>
          </p:cNvPr>
          <p:cNvCxnSpPr>
            <a:cxnSpLocks/>
          </p:cNvCxnSpPr>
          <p:nvPr/>
        </p:nvCxnSpPr>
        <p:spPr>
          <a:xfrm>
            <a:off x="9988189" y="1455367"/>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6" name="Connecteur droit 255">
            <a:extLst>
              <a:ext uri="{FF2B5EF4-FFF2-40B4-BE49-F238E27FC236}">
                <a16:creationId xmlns:a16="http://schemas.microsoft.com/office/drawing/2014/main" id="{87DBC44E-978B-A572-ADFF-FE054DF4B2E3}"/>
              </a:ext>
            </a:extLst>
          </p:cNvPr>
          <p:cNvCxnSpPr>
            <a:cxnSpLocks/>
          </p:cNvCxnSpPr>
          <p:nvPr/>
        </p:nvCxnSpPr>
        <p:spPr>
          <a:xfrm>
            <a:off x="9988189" y="1861245"/>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7" name="Connecteur droit 256">
            <a:extLst>
              <a:ext uri="{FF2B5EF4-FFF2-40B4-BE49-F238E27FC236}">
                <a16:creationId xmlns:a16="http://schemas.microsoft.com/office/drawing/2014/main" id="{A6D25681-F39E-E12A-35E4-7449C6A2C915}"/>
              </a:ext>
            </a:extLst>
          </p:cNvPr>
          <p:cNvCxnSpPr>
            <a:cxnSpLocks/>
          </p:cNvCxnSpPr>
          <p:nvPr/>
        </p:nvCxnSpPr>
        <p:spPr>
          <a:xfrm>
            <a:off x="9988189" y="2228787"/>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8" name="Connecteur droit 257">
            <a:extLst>
              <a:ext uri="{FF2B5EF4-FFF2-40B4-BE49-F238E27FC236}">
                <a16:creationId xmlns:a16="http://schemas.microsoft.com/office/drawing/2014/main" id="{65BFDB49-E309-23FA-CD0A-7F15ECB82A25}"/>
              </a:ext>
            </a:extLst>
          </p:cNvPr>
          <p:cNvCxnSpPr>
            <a:cxnSpLocks/>
          </p:cNvCxnSpPr>
          <p:nvPr/>
        </p:nvCxnSpPr>
        <p:spPr>
          <a:xfrm>
            <a:off x="9988189" y="262623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59" name="Connecteur droit 258">
            <a:extLst>
              <a:ext uri="{FF2B5EF4-FFF2-40B4-BE49-F238E27FC236}">
                <a16:creationId xmlns:a16="http://schemas.microsoft.com/office/drawing/2014/main" id="{E9C9C6B5-B59F-7508-8DF3-7C5192123B26}"/>
              </a:ext>
            </a:extLst>
          </p:cNvPr>
          <p:cNvCxnSpPr>
            <a:cxnSpLocks/>
          </p:cNvCxnSpPr>
          <p:nvPr/>
        </p:nvCxnSpPr>
        <p:spPr>
          <a:xfrm>
            <a:off x="9988189" y="3016523"/>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60" name="Connecteur droit 259">
            <a:extLst>
              <a:ext uri="{FF2B5EF4-FFF2-40B4-BE49-F238E27FC236}">
                <a16:creationId xmlns:a16="http://schemas.microsoft.com/office/drawing/2014/main" id="{69557291-AB72-9F26-54C6-E32CA5A96A31}"/>
              </a:ext>
            </a:extLst>
          </p:cNvPr>
          <p:cNvCxnSpPr>
            <a:cxnSpLocks/>
          </p:cNvCxnSpPr>
          <p:nvPr/>
        </p:nvCxnSpPr>
        <p:spPr>
          <a:xfrm>
            <a:off x="9988189" y="3392882"/>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61" name="Connecteur droit 260">
            <a:extLst>
              <a:ext uri="{FF2B5EF4-FFF2-40B4-BE49-F238E27FC236}">
                <a16:creationId xmlns:a16="http://schemas.microsoft.com/office/drawing/2014/main" id="{EE2A15C7-B418-CA77-7C8C-08AB1D9B142E}"/>
              </a:ext>
            </a:extLst>
          </p:cNvPr>
          <p:cNvCxnSpPr>
            <a:cxnSpLocks/>
          </p:cNvCxnSpPr>
          <p:nvPr/>
        </p:nvCxnSpPr>
        <p:spPr>
          <a:xfrm>
            <a:off x="9988189" y="378930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62" name="Connecteur droit 261">
            <a:extLst>
              <a:ext uri="{FF2B5EF4-FFF2-40B4-BE49-F238E27FC236}">
                <a16:creationId xmlns:a16="http://schemas.microsoft.com/office/drawing/2014/main" id="{2F7EAB56-0DFC-D0BE-4AF6-F91B2CB33763}"/>
              </a:ext>
            </a:extLst>
          </p:cNvPr>
          <p:cNvCxnSpPr>
            <a:cxnSpLocks/>
          </p:cNvCxnSpPr>
          <p:nvPr/>
        </p:nvCxnSpPr>
        <p:spPr>
          <a:xfrm>
            <a:off x="9988189" y="4166440"/>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63" name="Connecteur droit 262">
            <a:extLst>
              <a:ext uri="{FF2B5EF4-FFF2-40B4-BE49-F238E27FC236}">
                <a16:creationId xmlns:a16="http://schemas.microsoft.com/office/drawing/2014/main" id="{59D55635-FE5B-A9A9-A440-27D9F7459BF3}"/>
              </a:ext>
            </a:extLst>
          </p:cNvPr>
          <p:cNvCxnSpPr>
            <a:cxnSpLocks/>
          </p:cNvCxnSpPr>
          <p:nvPr/>
        </p:nvCxnSpPr>
        <p:spPr>
          <a:xfrm>
            <a:off x="9988189" y="4552865"/>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64" name="Connecteur droit 263">
            <a:extLst>
              <a:ext uri="{FF2B5EF4-FFF2-40B4-BE49-F238E27FC236}">
                <a16:creationId xmlns:a16="http://schemas.microsoft.com/office/drawing/2014/main" id="{6AB89BAC-27DF-FEB4-38C5-8A42D84098C3}"/>
              </a:ext>
            </a:extLst>
          </p:cNvPr>
          <p:cNvCxnSpPr>
            <a:cxnSpLocks/>
          </p:cNvCxnSpPr>
          <p:nvPr/>
        </p:nvCxnSpPr>
        <p:spPr>
          <a:xfrm>
            <a:off x="9988189" y="4967968"/>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265" name="ZoneTexte 264">
            <a:extLst>
              <a:ext uri="{FF2B5EF4-FFF2-40B4-BE49-F238E27FC236}">
                <a16:creationId xmlns:a16="http://schemas.microsoft.com/office/drawing/2014/main" id="{04288585-E398-91BC-7127-314A2A029876}"/>
              </a:ext>
            </a:extLst>
          </p:cNvPr>
          <p:cNvSpPr txBox="1"/>
          <p:nvPr/>
        </p:nvSpPr>
        <p:spPr>
          <a:xfrm>
            <a:off x="3120679" y="1081034"/>
            <a:ext cx="2067632" cy="338554"/>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M365 Business Standard</a:t>
            </a:r>
          </a:p>
          <a:p>
            <a:pPr algn="ctr"/>
            <a:r>
              <a:rPr lang="fr-FR" sz="1100">
                <a:solidFill>
                  <a:schemeClr val="bg1"/>
                </a:solidFill>
                <a:latin typeface="Gotham" panose="02000504050000020004" pitchFamily="2" charset="0"/>
              </a:rPr>
              <a:t>Defender for Business</a:t>
            </a:r>
          </a:p>
        </p:txBody>
      </p:sp>
      <p:sp>
        <p:nvSpPr>
          <p:cNvPr id="267" name="ZoneTexte 266">
            <a:extLst>
              <a:ext uri="{FF2B5EF4-FFF2-40B4-BE49-F238E27FC236}">
                <a16:creationId xmlns:a16="http://schemas.microsoft.com/office/drawing/2014/main" id="{C1BE3114-F105-B795-EA30-F8AA486DC6E2}"/>
              </a:ext>
            </a:extLst>
          </p:cNvPr>
          <p:cNvSpPr txBox="1"/>
          <p:nvPr/>
        </p:nvSpPr>
        <p:spPr>
          <a:xfrm>
            <a:off x="3120679" y="1573795"/>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8/5</a:t>
            </a:r>
          </a:p>
        </p:txBody>
      </p:sp>
      <p:sp>
        <p:nvSpPr>
          <p:cNvPr id="268" name="ZoneTexte 267">
            <a:extLst>
              <a:ext uri="{FF2B5EF4-FFF2-40B4-BE49-F238E27FC236}">
                <a16:creationId xmlns:a16="http://schemas.microsoft.com/office/drawing/2014/main" id="{B0525993-9B62-DA9D-F0BD-DA8ED12561E2}"/>
              </a:ext>
            </a:extLst>
          </p:cNvPr>
          <p:cNvSpPr txBox="1"/>
          <p:nvPr/>
        </p:nvSpPr>
        <p:spPr>
          <a:xfrm>
            <a:off x="5364940" y="1573795"/>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8/5</a:t>
            </a:r>
          </a:p>
        </p:txBody>
      </p:sp>
      <p:sp>
        <p:nvSpPr>
          <p:cNvPr id="269" name="ZoneTexte 268">
            <a:extLst>
              <a:ext uri="{FF2B5EF4-FFF2-40B4-BE49-F238E27FC236}">
                <a16:creationId xmlns:a16="http://schemas.microsoft.com/office/drawing/2014/main" id="{4E14CC82-3BD7-0188-2DF9-342FB982B4D8}"/>
              </a:ext>
            </a:extLst>
          </p:cNvPr>
          <p:cNvSpPr txBox="1"/>
          <p:nvPr/>
        </p:nvSpPr>
        <p:spPr>
          <a:xfrm>
            <a:off x="7584563" y="1573795"/>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8/5</a:t>
            </a:r>
          </a:p>
        </p:txBody>
      </p:sp>
      <p:sp>
        <p:nvSpPr>
          <p:cNvPr id="270" name="ZoneTexte 269">
            <a:extLst>
              <a:ext uri="{FF2B5EF4-FFF2-40B4-BE49-F238E27FC236}">
                <a16:creationId xmlns:a16="http://schemas.microsoft.com/office/drawing/2014/main" id="{9FB1C2A7-CEA3-B248-B031-E6643ECF239D}"/>
              </a:ext>
            </a:extLst>
          </p:cNvPr>
          <p:cNvSpPr txBox="1"/>
          <p:nvPr/>
        </p:nvSpPr>
        <p:spPr>
          <a:xfrm>
            <a:off x="9811471" y="1573795"/>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24/7</a:t>
            </a:r>
          </a:p>
        </p:txBody>
      </p:sp>
      <p:sp>
        <p:nvSpPr>
          <p:cNvPr id="271" name="ZoneTexte 270">
            <a:extLst>
              <a:ext uri="{FF2B5EF4-FFF2-40B4-BE49-F238E27FC236}">
                <a16:creationId xmlns:a16="http://schemas.microsoft.com/office/drawing/2014/main" id="{2E7860B1-FA25-DBC4-7D49-3D1818CA08E4}"/>
              </a:ext>
            </a:extLst>
          </p:cNvPr>
          <p:cNvSpPr txBox="1"/>
          <p:nvPr/>
        </p:nvSpPr>
        <p:spPr>
          <a:xfrm>
            <a:off x="5340073" y="1093252"/>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M365 Business Premium</a:t>
            </a:r>
          </a:p>
        </p:txBody>
      </p:sp>
      <p:sp>
        <p:nvSpPr>
          <p:cNvPr id="274" name="ZoneTexte 273">
            <a:extLst>
              <a:ext uri="{FF2B5EF4-FFF2-40B4-BE49-F238E27FC236}">
                <a16:creationId xmlns:a16="http://schemas.microsoft.com/office/drawing/2014/main" id="{968ADA86-18E7-DDAD-B07D-B277E45F4EFA}"/>
              </a:ext>
            </a:extLst>
          </p:cNvPr>
          <p:cNvSpPr txBox="1"/>
          <p:nvPr/>
        </p:nvSpPr>
        <p:spPr>
          <a:xfrm>
            <a:off x="7629587" y="1083674"/>
            <a:ext cx="2067632" cy="338554"/>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M365 Business Premium</a:t>
            </a:r>
            <a:br>
              <a:rPr lang="fr-FR" sz="1100">
                <a:solidFill>
                  <a:schemeClr val="bg1"/>
                </a:solidFill>
                <a:latin typeface="Gotham" panose="02000504050000020004" pitchFamily="2" charset="0"/>
              </a:rPr>
            </a:br>
            <a:endParaRPr lang="fr-FR" sz="1100">
              <a:solidFill>
                <a:schemeClr val="bg1"/>
              </a:solidFill>
              <a:latin typeface="Gotham" panose="02000504050000020004" pitchFamily="2" charset="0"/>
            </a:endParaRPr>
          </a:p>
        </p:txBody>
      </p:sp>
      <p:sp>
        <p:nvSpPr>
          <p:cNvPr id="275" name="ZoneTexte 274">
            <a:extLst>
              <a:ext uri="{FF2B5EF4-FFF2-40B4-BE49-F238E27FC236}">
                <a16:creationId xmlns:a16="http://schemas.microsoft.com/office/drawing/2014/main" id="{971E1319-2FE5-8927-47CE-AFA4A87E7674}"/>
              </a:ext>
            </a:extLst>
          </p:cNvPr>
          <p:cNvSpPr txBox="1"/>
          <p:nvPr/>
        </p:nvSpPr>
        <p:spPr>
          <a:xfrm>
            <a:off x="9841675" y="1072679"/>
            <a:ext cx="2067632" cy="338554"/>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M365 Business Premium</a:t>
            </a:r>
            <a:br>
              <a:rPr lang="fr-FR" sz="1100">
                <a:solidFill>
                  <a:schemeClr val="bg1"/>
                </a:solidFill>
                <a:latin typeface="Gotham" panose="02000504050000020004" pitchFamily="2" charset="0"/>
              </a:rPr>
            </a:br>
            <a:endParaRPr lang="fr-FR" sz="1100">
              <a:solidFill>
                <a:schemeClr val="bg1"/>
              </a:solidFill>
              <a:latin typeface="Gotham" panose="02000504050000020004" pitchFamily="2" charset="0"/>
            </a:endParaRPr>
          </a:p>
        </p:txBody>
      </p:sp>
      <p:pic>
        <p:nvPicPr>
          <p:cNvPr id="277" name="Graphique 276" descr="Coche avec un remplissage uni">
            <a:extLst>
              <a:ext uri="{FF2B5EF4-FFF2-40B4-BE49-F238E27FC236}">
                <a16:creationId xmlns:a16="http://schemas.microsoft.com/office/drawing/2014/main" id="{03B859D8-27DF-92D8-7292-A9F6721B825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81780" y="1831341"/>
            <a:ext cx="360000" cy="360000"/>
          </a:xfrm>
          <a:prstGeom prst="rect">
            <a:avLst/>
          </a:prstGeom>
        </p:spPr>
      </p:pic>
      <p:pic>
        <p:nvPicPr>
          <p:cNvPr id="278" name="Graphique 277" descr="Coche avec un remplissage uni">
            <a:extLst>
              <a:ext uri="{FF2B5EF4-FFF2-40B4-BE49-F238E27FC236}">
                <a16:creationId xmlns:a16="http://schemas.microsoft.com/office/drawing/2014/main" id="{F518C69C-F4F7-7142-59EA-4A55702D859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81780" y="2269481"/>
            <a:ext cx="360000" cy="360000"/>
          </a:xfrm>
          <a:prstGeom prst="rect">
            <a:avLst/>
          </a:prstGeom>
        </p:spPr>
      </p:pic>
      <p:pic>
        <p:nvPicPr>
          <p:cNvPr id="283" name="Graphique 282" descr="Coche avec un remplissage uni">
            <a:extLst>
              <a:ext uri="{FF2B5EF4-FFF2-40B4-BE49-F238E27FC236}">
                <a16:creationId xmlns:a16="http://schemas.microsoft.com/office/drawing/2014/main" id="{8CBF9C39-43F8-EE9E-CA52-BA8EF9A7F8A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81780" y="3014202"/>
            <a:ext cx="360000" cy="360000"/>
          </a:xfrm>
          <a:prstGeom prst="rect">
            <a:avLst/>
          </a:prstGeom>
        </p:spPr>
      </p:pic>
      <p:pic>
        <p:nvPicPr>
          <p:cNvPr id="284" name="Graphique 283" descr="Coche avec un remplissage uni">
            <a:extLst>
              <a:ext uri="{FF2B5EF4-FFF2-40B4-BE49-F238E27FC236}">
                <a16:creationId xmlns:a16="http://schemas.microsoft.com/office/drawing/2014/main" id="{088DBCAE-7FB0-2C06-FBAD-5C2BAC43A72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81780" y="2653042"/>
            <a:ext cx="360000" cy="360000"/>
          </a:xfrm>
          <a:prstGeom prst="rect">
            <a:avLst/>
          </a:prstGeom>
        </p:spPr>
      </p:pic>
      <p:pic>
        <p:nvPicPr>
          <p:cNvPr id="286" name="Graphique 285" descr="Coche avec un remplissage uni">
            <a:extLst>
              <a:ext uri="{FF2B5EF4-FFF2-40B4-BE49-F238E27FC236}">
                <a16:creationId xmlns:a16="http://schemas.microsoft.com/office/drawing/2014/main" id="{E40EBB2D-C9BF-2FF8-D298-D1F3162F463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224018" y="1831341"/>
            <a:ext cx="360000" cy="360000"/>
          </a:xfrm>
          <a:prstGeom prst="rect">
            <a:avLst/>
          </a:prstGeom>
        </p:spPr>
      </p:pic>
      <p:pic>
        <p:nvPicPr>
          <p:cNvPr id="287" name="Graphique 286" descr="Coche avec un remplissage uni">
            <a:extLst>
              <a:ext uri="{FF2B5EF4-FFF2-40B4-BE49-F238E27FC236}">
                <a16:creationId xmlns:a16="http://schemas.microsoft.com/office/drawing/2014/main" id="{1A20BE50-1B0E-25F8-803B-A91898F008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224018" y="2269481"/>
            <a:ext cx="360000" cy="360000"/>
          </a:xfrm>
          <a:prstGeom prst="rect">
            <a:avLst/>
          </a:prstGeom>
        </p:spPr>
      </p:pic>
      <p:pic>
        <p:nvPicPr>
          <p:cNvPr id="288" name="Graphique 287" descr="Coche avec un remplissage uni">
            <a:extLst>
              <a:ext uri="{FF2B5EF4-FFF2-40B4-BE49-F238E27FC236}">
                <a16:creationId xmlns:a16="http://schemas.microsoft.com/office/drawing/2014/main" id="{25A4B744-2750-3988-F9A0-537FA5B3D73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224018" y="3014202"/>
            <a:ext cx="360000" cy="360000"/>
          </a:xfrm>
          <a:prstGeom prst="rect">
            <a:avLst/>
          </a:prstGeom>
        </p:spPr>
      </p:pic>
      <p:pic>
        <p:nvPicPr>
          <p:cNvPr id="289" name="Graphique 288" descr="Coche avec un remplissage uni">
            <a:extLst>
              <a:ext uri="{FF2B5EF4-FFF2-40B4-BE49-F238E27FC236}">
                <a16:creationId xmlns:a16="http://schemas.microsoft.com/office/drawing/2014/main" id="{1CA2825E-C96E-2A15-7A53-DD30AB02B22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224018" y="2653042"/>
            <a:ext cx="360000" cy="360000"/>
          </a:xfrm>
          <a:prstGeom prst="rect">
            <a:avLst/>
          </a:prstGeom>
        </p:spPr>
      </p:pic>
      <p:pic>
        <p:nvPicPr>
          <p:cNvPr id="290" name="Graphique 289" descr="Coche avec un remplissage uni">
            <a:extLst>
              <a:ext uri="{FF2B5EF4-FFF2-40B4-BE49-F238E27FC236}">
                <a16:creationId xmlns:a16="http://schemas.microsoft.com/office/drawing/2014/main" id="{112F28BC-E44E-6F9E-DA6B-664D2CBB0D3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51025" y="1831341"/>
            <a:ext cx="360000" cy="360000"/>
          </a:xfrm>
          <a:prstGeom prst="rect">
            <a:avLst/>
          </a:prstGeom>
        </p:spPr>
      </p:pic>
      <p:pic>
        <p:nvPicPr>
          <p:cNvPr id="291" name="Graphique 290" descr="Coche avec un remplissage uni">
            <a:extLst>
              <a:ext uri="{FF2B5EF4-FFF2-40B4-BE49-F238E27FC236}">
                <a16:creationId xmlns:a16="http://schemas.microsoft.com/office/drawing/2014/main" id="{E965C37A-2AAB-701A-A03E-80FBE6EA101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51025" y="2269481"/>
            <a:ext cx="360000" cy="360000"/>
          </a:xfrm>
          <a:prstGeom prst="rect">
            <a:avLst/>
          </a:prstGeom>
        </p:spPr>
      </p:pic>
      <p:pic>
        <p:nvPicPr>
          <p:cNvPr id="292" name="Graphique 291" descr="Coche avec un remplissage uni">
            <a:extLst>
              <a:ext uri="{FF2B5EF4-FFF2-40B4-BE49-F238E27FC236}">
                <a16:creationId xmlns:a16="http://schemas.microsoft.com/office/drawing/2014/main" id="{295CDAC2-FF93-D8D7-4B37-29059D943E0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51025" y="3014202"/>
            <a:ext cx="360000" cy="360000"/>
          </a:xfrm>
          <a:prstGeom prst="rect">
            <a:avLst/>
          </a:prstGeom>
        </p:spPr>
      </p:pic>
      <p:pic>
        <p:nvPicPr>
          <p:cNvPr id="293" name="Graphique 292" descr="Coche avec un remplissage uni">
            <a:extLst>
              <a:ext uri="{FF2B5EF4-FFF2-40B4-BE49-F238E27FC236}">
                <a16:creationId xmlns:a16="http://schemas.microsoft.com/office/drawing/2014/main" id="{9F54FAF8-0077-E1E0-DEF9-5842748705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51025" y="2653042"/>
            <a:ext cx="360000" cy="360000"/>
          </a:xfrm>
          <a:prstGeom prst="rect">
            <a:avLst/>
          </a:prstGeom>
        </p:spPr>
      </p:pic>
      <p:pic>
        <p:nvPicPr>
          <p:cNvPr id="295" name="Graphique 294" descr="Coche avec un remplissage uni">
            <a:extLst>
              <a:ext uri="{FF2B5EF4-FFF2-40B4-BE49-F238E27FC236}">
                <a16:creationId xmlns:a16="http://schemas.microsoft.com/office/drawing/2014/main" id="{9FC4EEBA-2921-B6C9-5C13-DEC261E2E1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67865" y="1831341"/>
            <a:ext cx="360000" cy="360000"/>
          </a:xfrm>
          <a:prstGeom prst="rect">
            <a:avLst/>
          </a:prstGeom>
        </p:spPr>
      </p:pic>
      <p:pic>
        <p:nvPicPr>
          <p:cNvPr id="296" name="Graphique 295" descr="Coche avec un remplissage uni">
            <a:extLst>
              <a:ext uri="{FF2B5EF4-FFF2-40B4-BE49-F238E27FC236}">
                <a16:creationId xmlns:a16="http://schemas.microsoft.com/office/drawing/2014/main" id="{AB3030D9-B4B0-7F63-92EC-732B0A2EA2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67865" y="2269481"/>
            <a:ext cx="360000" cy="360000"/>
          </a:xfrm>
          <a:prstGeom prst="rect">
            <a:avLst/>
          </a:prstGeom>
        </p:spPr>
      </p:pic>
      <p:pic>
        <p:nvPicPr>
          <p:cNvPr id="297" name="Graphique 296" descr="Coche avec un remplissage uni">
            <a:extLst>
              <a:ext uri="{FF2B5EF4-FFF2-40B4-BE49-F238E27FC236}">
                <a16:creationId xmlns:a16="http://schemas.microsoft.com/office/drawing/2014/main" id="{32321D5D-67D8-D07F-F2E4-E69B31C0CAA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67865" y="3014202"/>
            <a:ext cx="360000" cy="360000"/>
          </a:xfrm>
          <a:prstGeom prst="rect">
            <a:avLst/>
          </a:prstGeom>
        </p:spPr>
      </p:pic>
      <p:pic>
        <p:nvPicPr>
          <p:cNvPr id="298" name="Graphique 297" descr="Coche avec un remplissage uni">
            <a:extLst>
              <a:ext uri="{FF2B5EF4-FFF2-40B4-BE49-F238E27FC236}">
                <a16:creationId xmlns:a16="http://schemas.microsoft.com/office/drawing/2014/main" id="{00061F85-EC76-D4A0-9BAE-31F4F336F7B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67865" y="2653042"/>
            <a:ext cx="360000" cy="360000"/>
          </a:xfrm>
          <a:prstGeom prst="rect">
            <a:avLst/>
          </a:prstGeom>
        </p:spPr>
      </p:pic>
      <p:pic>
        <p:nvPicPr>
          <p:cNvPr id="299" name="Graphique 298" descr="Coche avec un remplissage uni">
            <a:extLst>
              <a:ext uri="{FF2B5EF4-FFF2-40B4-BE49-F238E27FC236}">
                <a16:creationId xmlns:a16="http://schemas.microsoft.com/office/drawing/2014/main" id="{B67F26BC-CCED-8133-D349-ACBB7E00243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51025" y="3414367"/>
            <a:ext cx="360000" cy="360000"/>
          </a:xfrm>
          <a:prstGeom prst="rect">
            <a:avLst/>
          </a:prstGeom>
        </p:spPr>
      </p:pic>
      <p:pic>
        <p:nvPicPr>
          <p:cNvPr id="300" name="Graphique 299" descr="Coche avec un remplissage uni">
            <a:extLst>
              <a:ext uri="{FF2B5EF4-FFF2-40B4-BE49-F238E27FC236}">
                <a16:creationId xmlns:a16="http://schemas.microsoft.com/office/drawing/2014/main" id="{564CE28F-59DA-A46E-02A2-D737C768FEE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44988" y="4533271"/>
            <a:ext cx="360000" cy="360000"/>
          </a:xfrm>
          <a:prstGeom prst="rect">
            <a:avLst/>
          </a:prstGeom>
        </p:spPr>
      </p:pic>
      <p:pic>
        <p:nvPicPr>
          <p:cNvPr id="301" name="Graphique 300" descr="Coche avec un remplissage uni">
            <a:extLst>
              <a:ext uri="{FF2B5EF4-FFF2-40B4-BE49-F238E27FC236}">
                <a16:creationId xmlns:a16="http://schemas.microsoft.com/office/drawing/2014/main" id="{5E3DBFB7-3AA6-E2B5-D7ED-23205A61562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51025" y="3797928"/>
            <a:ext cx="360000" cy="360000"/>
          </a:xfrm>
          <a:prstGeom prst="rect">
            <a:avLst/>
          </a:prstGeom>
        </p:spPr>
      </p:pic>
      <p:pic>
        <p:nvPicPr>
          <p:cNvPr id="303" name="Graphique 302" descr="Coche avec un remplissage uni">
            <a:extLst>
              <a:ext uri="{FF2B5EF4-FFF2-40B4-BE49-F238E27FC236}">
                <a16:creationId xmlns:a16="http://schemas.microsoft.com/office/drawing/2014/main" id="{A5DB490E-3F73-EE30-A131-0D1A6C08303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57797" y="3414367"/>
            <a:ext cx="360000" cy="360000"/>
          </a:xfrm>
          <a:prstGeom prst="rect">
            <a:avLst/>
          </a:prstGeom>
        </p:spPr>
      </p:pic>
      <p:pic>
        <p:nvPicPr>
          <p:cNvPr id="304" name="Graphique 303" descr="Coche avec un remplissage uni">
            <a:extLst>
              <a:ext uri="{FF2B5EF4-FFF2-40B4-BE49-F238E27FC236}">
                <a16:creationId xmlns:a16="http://schemas.microsoft.com/office/drawing/2014/main" id="{0FDA1B40-274E-3D9B-1E80-373D29BC2FD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51760" y="4533271"/>
            <a:ext cx="360000" cy="360000"/>
          </a:xfrm>
          <a:prstGeom prst="rect">
            <a:avLst/>
          </a:prstGeom>
        </p:spPr>
      </p:pic>
      <p:pic>
        <p:nvPicPr>
          <p:cNvPr id="305" name="Graphique 304" descr="Coche avec un remplissage uni">
            <a:extLst>
              <a:ext uri="{FF2B5EF4-FFF2-40B4-BE49-F238E27FC236}">
                <a16:creationId xmlns:a16="http://schemas.microsoft.com/office/drawing/2014/main" id="{1C90997E-D83F-7246-C7B0-30E5B46AC64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57797" y="3797928"/>
            <a:ext cx="360000" cy="360000"/>
          </a:xfrm>
          <a:prstGeom prst="rect">
            <a:avLst/>
          </a:prstGeom>
        </p:spPr>
      </p:pic>
      <p:sp>
        <p:nvSpPr>
          <p:cNvPr id="323" name="ZoneTexte 322">
            <a:extLst>
              <a:ext uri="{FF2B5EF4-FFF2-40B4-BE49-F238E27FC236}">
                <a16:creationId xmlns:a16="http://schemas.microsoft.com/office/drawing/2014/main" id="{66E6A41C-17BA-136F-707C-A96C0F631112}"/>
              </a:ext>
            </a:extLst>
          </p:cNvPr>
          <p:cNvSpPr txBox="1"/>
          <p:nvPr/>
        </p:nvSpPr>
        <p:spPr>
          <a:xfrm>
            <a:off x="5340073" y="3517667"/>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Option (5€)</a:t>
            </a:r>
          </a:p>
        </p:txBody>
      </p:sp>
      <p:sp>
        <p:nvSpPr>
          <p:cNvPr id="325" name="ZoneTexte 324">
            <a:extLst>
              <a:ext uri="{FF2B5EF4-FFF2-40B4-BE49-F238E27FC236}">
                <a16:creationId xmlns:a16="http://schemas.microsoft.com/office/drawing/2014/main" id="{032C5F8B-8803-EFD3-9A50-5DDBFE1D1E1F}"/>
              </a:ext>
            </a:extLst>
          </p:cNvPr>
          <p:cNvSpPr txBox="1"/>
          <p:nvPr/>
        </p:nvSpPr>
        <p:spPr>
          <a:xfrm>
            <a:off x="3138619" y="3517667"/>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Option (5€)</a:t>
            </a:r>
          </a:p>
        </p:txBody>
      </p:sp>
      <p:sp>
        <p:nvSpPr>
          <p:cNvPr id="343" name="ZoneTexte 342">
            <a:extLst>
              <a:ext uri="{FF2B5EF4-FFF2-40B4-BE49-F238E27FC236}">
                <a16:creationId xmlns:a16="http://schemas.microsoft.com/office/drawing/2014/main" id="{359546AD-21DD-5401-AE71-99F2C059341E}"/>
              </a:ext>
            </a:extLst>
          </p:cNvPr>
          <p:cNvSpPr txBox="1"/>
          <p:nvPr/>
        </p:nvSpPr>
        <p:spPr>
          <a:xfrm>
            <a:off x="5340073" y="3889356"/>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Option (2€)</a:t>
            </a:r>
          </a:p>
        </p:txBody>
      </p:sp>
      <p:sp>
        <p:nvSpPr>
          <p:cNvPr id="344" name="ZoneTexte 343">
            <a:extLst>
              <a:ext uri="{FF2B5EF4-FFF2-40B4-BE49-F238E27FC236}">
                <a16:creationId xmlns:a16="http://schemas.microsoft.com/office/drawing/2014/main" id="{16CB0846-11AB-321D-099D-30BC161B08C5}"/>
              </a:ext>
            </a:extLst>
          </p:cNvPr>
          <p:cNvSpPr txBox="1"/>
          <p:nvPr/>
        </p:nvSpPr>
        <p:spPr>
          <a:xfrm>
            <a:off x="5334036" y="4644095"/>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Option (5€)</a:t>
            </a:r>
          </a:p>
        </p:txBody>
      </p:sp>
      <p:sp>
        <p:nvSpPr>
          <p:cNvPr id="353" name="Rectangle : coins arrondis 352">
            <a:extLst>
              <a:ext uri="{FF2B5EF4-FFF2-40B4-BE49-F238E27FC236}">
                <a16:creationId xmlns:a16="http://schemas.microsoft.com/office/drawing/2014/main" id="{7D4C0EDD-B722-F9B3-966E-A77216EB1E05}"/>
              </a:ext>
            </a:extLst>
          </p:cNvPr>
          <p:cNvSpPr/>
          <p:nvPr/>
        </p:nvSpPr>
        <p:spPr>
          <a:xfrm>
            <a:off x="3390435" y="5911702"/>
            <a:ext cx="1649150" cy="450485"/>
          </a:xfrm>
          <a:prstGeom prst="roundRect">
            <a:avLst>
              <a:gd name="adj" fmla="val 50000"/>
            </a:avLst>
          </a:prstGeom>
          <a:solidFill>
            <a:srgbClr val="2D418D"/>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19,90€*</a:t>
            </a:r>
          </a:p>
        </p:txBody>
      </p:sp>
      <p:sp>
        <p:nvSpPr>
          <p:cNvPr id="355" name="Rectangle : coins arrondis 354">
            <a:extLst>
              <a:ext uri="{FF2B5EF4-FFF2-40B4-BE49-F238E27FC236}">
                <a16:creationId xmlns:a16="http://schemas.microsoft.com/office/drawing/2014/main" id="{9049F9FA-2533-32EC-E9DF-7DD48B70D946}"/>
              </a:ext>
            </a:extLst>
          </p:cNvPr>
          <p:cNvSpPr/>
          <p:nvPr/>
        </p:nvSpPr>
        <p:spPr>
          <a:xfrm>
            <a:off x="5627411" y="5911702"/>
            <a:ext cx="1649150" cy="450485"/>
          </a:xfrm>
          <a:prstGeom prst="roundRect">
            <a:avLst>
              <a:gd name="adj" fmla="val 50000"/>
            </a:avLst>
          </a:prstGeom>
          <a:solidFill>
            <a:srgbClr val="038DCC"/>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29,90€**</a:t>
            </a:r>
          </a:p>
        </p:txBody>
      </p:sp>
      <p:sp>
        <p:nvSpPr>
          <p:cNvPr id="357" name="Rectangle : coins arrondis 356">
            <a:extLst>
              <a:ext uri="{FF2B5EF4-FFF2-40B4-BE49-F238E27FC236}">
                <a16:creationId xmlns:a16="http://schemas.microsoft.com/office/drawing/2014/main" id="{12E8807D-E398-34F1-F714-58D7201A1B40}"/>
              </a:ext>
            </a:extLst>
          </p:cNvPr>
          <p:cNvSpPr/>
          <p:nvPr/>
        </p:nvSpPr>
        <p:spPr>
          <a:xfrm>
            <a:off x="7864387" y="5911702"/>
            <a:ext cx="1649150" cy="450485"/>
          </a:xfrm>
          <a:prstGeom prst="roundRect">
            <a:avLst>
              <a:gd name="adj" fmla="val 50000"/>
            </a:avLst>
          </a:prstGeom>
          <a:solidFill>
            <a:schemeClr val="accent3"/>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solidFill>
                  <a:schemeClr val="accent1"/>
                </a:solidFill>
              </a:rPr>
              <a:t>39,90€**</a:t>
            </a:r>
          </a:p>
        </p:txBody>
      </p:sp>
      <p:sp>
        <p:nvSpPr>
          <p:cNvPr id="359" name="Rectangle : coins arrondis 358">
            <a:extLst>
              <a:ext uri="{FF2B5EF4-FFF2-40B4-BE49-F238E27FC236}">
                <a16:creationId xmlns:a16="http://schemas.microsoft.com/office/drawing/2014/main" id="{4093DC57-23AB-28F9-2FD2-3101603ED406}"/>
              </a:ext>
            </a:extLst>
          </p:cNvPr>
          <p:cNvSpPr/>
          <p:nvPr/>
        </p:nvSpPr>
        <p:spPr>
          <a:xfrm>
            <a:off x="10101363" y="5911702"/>
            <a:ext cx="1649150" cy="450485"/>
          </a:xfrm>
          <a:prstGeom prst="roundRect">
            <a:avLst>
              <a:gd name="adj" fmla="val 50000"/>
            </a:avLst>
          </a:prstGeom>
          <a:solidFill>
            <a:srgbClr val="D8D8D8"/>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solidFill>
                  <a:schemeClr val="accent1"/>
                </a:solidFill>
              </a:rPr>
              <a:t>49,90€**</a:t>
            </a:r>
          </a:p>
        </p:txBody>
      </p:sp>
      <p:sp>
        <p:nvSpPr>
          <p:cNvPr id="361" name="ZoneTexte 360">
            <a:extLst>
              <a:ext uri="{FF2B5EF4-FFF2-40B4-BE49-F238E27FC236}">
                <a16:creationId xmlns:a16="http://schemas.microsoft.com/office/drawing/2014/main" id="{E6B5BA9D-9E81-E05F-7777-AE96F58873CE}"/>
              </a:ext>
            </a:extLst>
          </p:cNvPr>
          <p:cNvSpPr txBox="1"/>
          <p:nvPr/>
        </p:nvSpPr>
        <p:spPr>
          <a:xfrm>
            <a:off x="1398549" y="6470793"/>
            <a:ext cx="8098138" cy="338554"/>
          </a:xfrm>
          <a:prstGeom prst="rect">
            <a:avLst/>
          </a:prstGeom>
          <a:noFill/>
        </p:spPr>
        <p:txBody>
          <a:bodyPr wrap="square" lIns="0" tIns="0" rIns="0" bIns="0" rtlCol="0">
            <a:spAutoFit/>
          </a:bodyPr>
          <a:lstStyle/>
          <a:p>
            <a:r>
              <a:rPr lang="fr-FR" sz="1100">
                <a:solidFill>
                  <a:schemeClr val="accent3"/>
                </a:solidFill>
                <a:latin typeface="Gotham" panose="02000504050000020004" pitchFamily="2" charset="0"/>
              </a:rPr>
              <a:t>(*) Prix HT par utilisateur et par mois, Engagement annuel, offre accessible à partir de 50 licences</a:t>
            </a:r>
          </a:p>
          <a:p>
            <a:r>
              <a:rPr lang="fr-FR" sz="1100">
                <a:solidFill>
                  <a:schemeClr val="accent3"/>
                </a:solidFill>
                <a:latin typeface="Gotham" panose="02000504050000020004" pitchFamily="2" charset="0"/>
              </a:rPr>
              <a:t>(**) Prix HT par utilisateur et par mois, Engagement annuel, offre accessible à partir de 100 licences</a:t>
            </a:r>
            <a:endParaRPr lang="fr-FR" sz="1100">
              <a:solidFill>
                <a:schemeClr val="bg1"/>
              </a:solidFill>
              <a:latin typeface="Gotham" panose="02000504050000020004" pitchFamily="2" charset="0"/>
            </a:endParaRPr>
          </a:p>
        </p:txBody>
      </p:sp>
      <p:cxnSp>
        <p:nvCxnSpPr>
          <p:cNvPr id="14" name="Connecteur droit 13">
            <a:extLst>
              <a:ext uri="{FF2B5EF4-FFF2-40B4-BE49-F238E27FC236}">
                <a16:creationId xmlns:a16="http://schemas.microsoft.com/office/drawing/2014/main" id="{D7B6BC41-64C4-91A8-409E-3A0E45EBA637}"/>
              </a:ext>
            </a:extLst>
          </p:cNvPr>
          <p:cNvCxnSpPr>
            <a:cxnSpLocks/>
          </p:cNvCxnSpPr>
          <p:nvPr/>
        </p:nvCxnSpPr>
        <p:spPr>
          <a:xfrm>
            <a:off x="692555" y="5523221"/>
            <a:ext cx="213656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5" name="ZoneTexte 14">
            <a:extLst>
              <a:ext uri="{FF2B5EF4-FFF2-40B4-BE49-F238E27FC236}">
                <a16:creationId xmlns:a16="http://schemas.microsoft.com/office/drawing/2014/main" id="{7F886744-595D-0B38-75BC-01839A68F978}"/>
              </a:ext>
            </a:extLst>
          </p:cNvPr>
          <p:cNvSpPr txBox="1"/>
          <p:nvPr/>
        </p:nvSpPr>
        <p:spPr>
          <a:xfrm>
            <a:off x="413946" y="5072201"/>
            <a:ext cx="2538121" cy="338554"/>
          </a:xfrm>
          <a:prstGeom prst="rect">
            <a:avLst/>
          </a:prstGeom>
          <a:noFill/>
        </p:spPr>
        <p:txBody>
          <a:bodyPr wrap="square" lIns="0" tIns="0" rIns="0" bIns="0" rtlCol="0">
            <a:spAutoFit/>
          </a:bodyPr>
          <a:lstStyle/>
          <a:p>
            <a:pPr algn="ctr">
              <a:defRPr/>
            </a:pPr>
            <a:r>
              <a:rPr lang="fr-FR" sz="1100">
                <a:solidFill>
                  <a:schemeClr val="bg1"/>
                </a:solidFill>
                <a:latin typeface="Gotham" panose="02000504050000020004" pitchFamily="2" charset="0"/>
              </a:rPr>
              <a:t>Sauvegarde des données : setup, monitoring et tests restauration</a:t>
            </a:r>
          </a:p>
        </p:txBody>
      </p:sp>
      <p:cxnSp>
        <p:nvCxnSpPr>
          <p:cNvPr id="16" name="Connecteur droit 15">
            <a:extLst>
              <a:ext uri="{FF2B5EF4-FFF2-40B4-BE49-F238E27FC236}">
                <a16:creationId xmlns:a16="http://schemas.microsoft.com/office/drawing/2014/main" id="{E42014DB-7D4C-1033-B900-3A54455569BD}"/>
              </a:ext>
            </a:extLst>
          </p:cNvPr>
          <p:cNvCxnSpPr>
            <a:cxnSpLocks/>
          </p:cNvCxnSpPr>
          <p:nvPr/>
        </p:nvCxnSpPr>
        <p:spPr>
          <a:xfrm>
            <a:off x="3271082" y="4975353"/>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09B95E81-3DFE-4147-8CC9-B46D219E675B}"/>
              </a:ext>
            </a:extLst>
          </p:cNvPr>
          <p:cNvCxnSpPr>
            <a:cxnSpLocks/>
          </p:cNvCxnSpPr>
          <p:nvPr/>
        </p:nvCxnSpPr>
        <p:spPr>
          <a:xfrm>
            <a:off x="3329115" y="5519331"/>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18" name="Connecteur droit 17">
            <a:extLst>
              <a:ext uri="{FF2B5EF4-FFF2-40B4-BE49-F238E27FC236}">
                <a16:creationId xmlns:a16="http://schemas.microsoft.com/office/drawing/2014/main" id="{932B590F-7536-4585-25A0-B98CCBFABD0C}"/>
              </a:ext>
            </a:extLst>
          </p:cNvPr>
          <p:cNvCxnSpPr>
            <a:cxnSpLocks/>
          </p:cNvCxnSpPr>
          <p:nvPr/>
        </p:nvCxnSpPr>
        <p:spPr>
          <a:xfrm>
            <a:off x="5507455" y="4975353"/>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id="{9B772A03-C947-6A4D-C782-AEFF889855D5}"/>
              </a:ext>
            </a:extLst>
          </p:cNvPr>
          <p:cNvCxnSpPr>
            <a:cxnSpLocks/>
          </p:cNvCxnSpPr>
          <p:nvPr/>
        </p:nvCxnSpPr>
        <p:spPr>
          <a:xfrm>
            <a:off x="5507455" y="5519331"/>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0" name="Connecteur droit 19">
            <a:extLst>
              <a:ext uri="{FF2B5EF4-FFF2-40B4-BE49-F238E27FC236}">
                <a16:creationId xmlns:a16="http://schemas.microsoft.com/office/drawing/2014/main" id="{0614F16D-7B79-C504-35BF-20566943A174}"/>
              </a:ext>
            </a:extLst>
          </p:cNvPr>
          <p:cNvCxnSpPr>
            <a:cxnSpLocks/>
          </p:cNvCxnSpPr>
          <p:nvPr/>
        </p:nvCxnSpPr>
        <p:spPr>
          <a:xfrm>
            <a:off x="7745034" y="4975353"/>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1494E171-8D4F-5AC6-7664-C5C3700112A9}"/>
              </a:ext>
            </a:extLst>
          </p:cNvPr>
          <p:cNvCxnSpPr>
            <a:cxnSpLocks/>
          </p:cNvCxnSpPr>
          <p:nvPr/>
        </p:nvCxnSpPr>
        <p:spPr>
          <a:xfrm>
            <a:off x="7745034" y="550930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id="{AF30D407-49A1-341B-B033-FB307493C416}"/>
              </a:ext>
            </a:extLst>
          </p:cNvPr>
          <p:cNvCxnSpPr>
            <a:cxnSpLocks/>
          </p:cNvCxnSpPr>
          <p:nvPr/>
        </p:nvCxnSpPr>
        <p:spPr>
          <a:xfrm>
            <a:off x="9981407" y="4975353"/>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id="{7FB4520C-32F6-6F6B-F5D8-03943E88661E}"/>
              </a:ext>
            </a:extLst>
          </p:cNvPr>
          <p:cNvCxnSpPr>
            <a:cxnSpLocks/>
          </p:cNvCxnSpPr>
          <p:nvPr/>
        </p:nvCxnSpPr>
        <p:spPr>
          <a:xfrm>
            <a:off x="9981407" y="5505414"/>
            <a:ext cx="1751653"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24" name="ZoneTexte 23">
            <a:extLst>
              <a:ext uri="{FF2B5EF4-FFF2-40B4-BE49-F238E27FC236}">
                <a16:creationId xmlns:a16="http://schemas.microsoft.com/office/drawing/2014/main" id="{E0629B3B-4AD5-B43A-F3D9-5F4AAC29A4D9}"/>
              </a:ext>
            </a:extLst>
          </p:cNvPr>
          <p:cNvSpPr txBox="1"/>
          <p:nvPr/>
        </p:nvSpPr>
        <p:spPr>
          <a:xfrm>
            <a:off x="3131837" y="5083161"/>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Option (3,5€)</a:t>
            </a:r>
          </a:p>
        </p:txBody>
      </p:sp>
      <p:sp>
        <p:nvSpPr>
          <p:cNvPr id="26" name="ZoneTexte 25">
            <a:extLst>
              <a:ext uri="{FF2B5EF4-FFF2-40B4-BE49-F238E27FC236}">
                <a16:creationId xmlns:a16="http://schemas.microsoft.com/office/drawing/2014/main" id="{90045A29-3933-4CA4-676A-D678D52F45C6}"/>
              </a:ext>
            </a:extLst>
          </p:cNvPr>
          <p:cNvSpPr txBox="1"/>
          <p:nvPr/>
        </p:nvSpPr>
        <p:spPr>
          <a:xfrm>
            <a:off x="5322865" y="5083161"/>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Option (3,5€)</a:t>
            </a:r>
          </a:p>
        </p:txBody>
      </p:sp>
      <p:sp>
        <p:nvSpPr>
          <p:cNvPr id="28" name="ZoneTexte 27">
            <a:extLst>
              <a:ext uri="{FF2B5EF4-FFF2-40B4-BE49-F238E27FC236}">
                <a16:creationId xmlns:a16="http://schemas.microsoft.com/office/drawing/2014/main" id="{EB7F29EA-E03F-440A-4B33-6D074B43DC0F}"/>
              </a:ext>
            </a:extLst>
          </p:cNvPr>
          <p:cNvSpPr txBox="1"/>
          <p:nvPr/>
        </p:nvSpPr>
        <p:spPr>
          <a:xfrm>
            <a:off x="7588865" y="5083161"/>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Option (3,5€)</a:t>
            </a:r>
          </a:p>
        </p:txBody>
      </p:sp>
      <p:sp>
        <p:nvSpPr>
          <p:cNvPr id="30" name="ZoneTexte 29">
            <a:extLst>
              <a:ext uri="{FF2B5EF4-FFF2-40B4-BE49-F238E27FC236}">
                <a16:creationId xmlns:a16="http://schemas.microsoft.com/office/drawing/2014/main" id="{E283AE96-242F-FD15-7175-3FF1CC8B0ACE}"/>
              </a:ext>
            </a:extLst>
          </p:cNvPr>
          <p:cNvSpPr txBox="1"/>
          <p:nvPr/>
        </p:nvSpPr>
        <p:spPr>
          <a:xfrm>
            <a:off x="9824825" y="5083161"/>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Option (3,5€)</a:t>
            </a:r>
          </a:p>
        </p:txBody>
      </p:sp>
      <p:sp>
        <p:nvSpPr>
          <p:cNvPr id="32" name="ZoneTexte 31">
            <a:extLst>
              <a:ext uri="{FF2B5EF4-FFF2-40B4-BE49-F238E27FC236}">
                <a16:creationId xmlns:a16="http://schemas.microsoft.com/office/drawing/2014/main" id="{D182C4FA-12A8-38F6-99E3-8A3C2DC1A482}"/>
              </a:ext>
            </a:extLst>
          </p:cNvPr>
          <p:cNvSpPr txBox="1"/>
          <p:nvPr/>
        </p:nvSpPr>
        <p:spPr>
          <a:xfrm>
            <a:off x="404623" y="4191874"/>
            <a:ext cx="2538121" cy="338554"/>
          </a:xfrm>
          <a:prstGeom prst="rect">
            <a:avLst/>
          </a:prstGeom>
          <a:noFill/>
        </p:spPr>
        <p:txBody>
          <a:bodyPr wrap="square" lIns="0" tIns="0" rIns="0" bIns="0" rtlCol="0">
            <a:spAutoFit/>
          </a:bodyPr>
          <a:lstStyle/>
          <a:p>
            <a:pPr lvl="0" algn="ctr"/>
            <a:r>
              <a:rPr lang="fr-FR" sz="1100">
                <a:solidFill>
                  <a:schemeClr val="bg1"/>
                </a:solidFill>
                <a:latin typeface="Gotham" panose="02000504050000020004" pitchFamily="2" charset="0"/>
              </a:rPr>
              <a:t>Gestion des mises à jour et réduction surface d’attaque</a:t>
            </a:r>
          </a:p>
        </p:txBody>
      </p:sp>
      <p:pic>
        <p:nvPicPr>
          <p:cNvPr id="33" name="Graphique 32" descr="Coche avec un remplissage uni">
            <a:extLst>
              <a:ext uri="{FF2B5EF4-FFF2-40B4-BE49-F238E27FC236}">
                <a16:creationId xmlns:a16="http://schemas.microsoft.com/office/drawing/2014/main" id="{0FFE5390-F605-BAF9-29C1-7DF8AAE345D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44988" y="4177817"/>
            <a:ext cx="360000" cy="360000"/>
          </a:xfrm>
          <a:prstGeom prst="rect">
            <a:avLst/>
          </a:prstGeom>
        </p:spPr>
      </p:pic>
      <p:pic>
        <p:nvPicPr>
          <p:cNvPr id="34" name="Graphique 33" descr="Coche avec un remplissage uni">
            <a:extLst>
              <a:ext uri="{FF2B5EF4-FFF2-40B4-BE49-F238E27FC236}">
                <a16:creationId xmlns:a16="http://schemas.microsoft.com/office/drawing/2014/main" id="{279798B4-E90B-7BFB-15EA-3C645FC913C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51760" y="4177817"/>
            <a:ext cx="360000" cy="360000"/>
          </a:xfrm>
          <a:prstGeom prst="rect">
            <a:avLst/>
          </a:prstGeom>
        </p:spPr>
      </p:pic>
      <p:sp>
        <p:nvSpPr>
          <p:cNvPr id="35" name="ZoneTexte 34">
            <a:extLst>
              <a:ext uri="{FF2B5EF4-FFF2-40B4-BE49-F238E27FC236}">
                <a16:creationId xmlns:a16="http://schemas.microsoft.com/office/drawing/2014/main" id="{D8593CB7-2E3A-9CAD-7E18-D48F8BBFB847}"/>
              </a:ext>
            </a:extLst>
          </p:cNvPr>
          <p:cNvSpPr txBox="1"/>
          <p:nvPr/>
        </p:nvSpPr>
        <p:spPr>
          <a:xfrm>
            <a:off x="5334036" y="4269245"/>
            <a:ext cx="2067632" cy="169277"/>
          </a:xfrm>
          <a:prstGeom prst="rect">
            <a:avLst/>
          </a:prstGeom>
          <a:noFill/>
        </p:spPr>
        <p:txBody>
          <a:bodyPr wrap="square" lIns="0" tIns="0" rIns="0" bIns="0" rtlCol="0">
            <a:spAutoFit/>
          </a:bodyPr>
          <a:lstStyle/>
          <a:p>
            <a:pPr algn="ctr"/>
            <a:r>
              <a:rPr lang="fr-FR" sz="1100">
                <a:solidFill>
                  <a:schemeClr val="bg1"/>
                </a:solidFill>
                <a:latin typeface="Gotham" panose="02000504050000020004" pitchFamily="2" charset="0"/>
              </a:rPr>
              <a:t>Option (2€)</a:t>
            </a:r>
          </a:p>
        </p:txBody>
      </p:sp>
      <p:sp>
        <p:nvSpPr>
          <p:cNvPr id="2" name="Rectangle : coins arrondis 1">
            <a:extLst>
              <a:ext uri="{FF2B5EF4-FFF2-40B4-BE49-F238E27FC236}">
                <a16:creationId xmlns:a16="http://schemas.microsoft.com/office/drawing/2014/main" id="{2D693893-3F10-9542-B869-E036D4E64699}"/>
              </a:ext>
            </a:extLst>
          </p:cNvPr>
          <p:cNvSpPr/>
          <p:nvPr/>
        </p:nvSpPr>
        <p:spPr>
          <a:xfrm>
            <a:off x="11813557" y="153423"/>
            <a:ext cx="196381" cy="15956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1645133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a:xfrm>
            <a:off x="407988" y="188421"/>
            <a:ext cx="10336212" cy="984885"/>
          </a:xfrm>
        </p:spPr>
        <p:txBody>
          <a:bodyPr/>
          <a:lstStyle/>
          <a:p>
            <a:r>
              <a:rPr lang="fr-FR" dirty="0">
                <a:latin typeface="Gotham Black" pitchFamily="50" charset="0"/>
              </a:rPr>
              <a:t>Et des options pour améliorer et piloter votre posture</a:t>
            </a:r>
          </a:p>
        </p:txBody>
      </p:sp>
      <p:sp>
        <p:nvSpPr>
          <p:cNvPr id="7" name="Espace réservé du texte 6">
            <a:extLst>
              <a:ext uri="{FF2B5EF4-FFF2-40B4-BE49-F238E27FC236}">
                <a16:creationId xmlns:a16="http://schemas.microsoft.com/office/drawing/2014/main" id="{784F7973-BEA7-63E3-8184-E41B37447A52}"/>
              </a:ext>
            </a:extLst>
          </p:cNvPr>
          <p:cNvSpPr>
            <a:spLocks noGrp="1"/>
          </p:cNvSpPr>
          <p:nvPr>
            <p:ph type="body" sz="quarter" idx="17"/>
          </p:nvPr>
        </p:nvSpPr>
        <p:spPr/>
        <p:txBody>
          <a:bodyPr/>
          <a:lstStyle/>
          <a:p>
            <a:endParaRPr lang="fr-FR"/>
          </a:p>
        </p:txBody>
      </p:sp>
      <p:graphicFrame>
        <p:nvGraphicFramePr>
          <p:cNvPr id="9" name="Diagramme 8">
            <a:extLst>
              <a:ext uri="{FF2B5EF4-FFF2-40B4-BE49-F238E27FC236}">
                <a16:creationId xmlns:a16="http://schemas.microsoft.com/office/drawing/2014/main" id="{290C9AC8-1A1E-D3F7-DD4F-86D00AF0724B}"/>
              </a:ext>
            </a:extLst>
          </p:cNvPr>
          <p:cNvGraphicFramePr/>
          <p:nvPr/>
        </p:nvGraphicFramePr>
        <p:xfrm>
          <a:off x="2032000" y="1605304"/>
          <a:ext cx="8128000" cy="45330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Ellipse 2">
            <a:extLst>
              <a:ext uri="{FF2B5EF4-FFF2-40B4-BE49-F238E27FC236}">
                <a16:creationId xmlns:a16="http://schemas.microsoft.com/office/drawing/2014/main" id="{90819699-BB2A-DCA7-C1A9-1D2B580B7C7F}"/>
              </a:ext>
            </a:extLst>
          </p:cNvPr>
          <p:cNvSpPr/>
          <p:nvPr/>
        </p:nvSpPr>
        <p:spPr>
          <a:xfrm>
            <a:off x="3062177" y="1605304"/>
            <a:ext cx="1296000" cy="1296000"/>
          </a:xfrm>
          <a:prstGeom prst="ellipse">
            <a:avLst/>
          </a:prstGeom>
          <a:solidFill>
            <a:srgbClr val="26367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Ellipse 3">
            <a:extLst>
              <a:ext uri="{FF2B5EF4-FFF2-40B4-BE49-F238E27FC236}">
                <a16:creationId xmlns:a16="http://schemas.microsoft.com/office/drawing/2014/main" id="{5CA5E6D8-A2C1-3A52-16F0-96DA59070D0D}"/>
              </a:ext>
            </a:extLst>
          </p:cNvPr>
          <p:cNvSpPr/>
          <p:nvPr/>
        </p:nvSpPr>
        <p:spPr>
          <a:xfrm>
            <a:off x="3062177" y="3223818"/>
            <a:ext cx="1296000" cy="1296000"/>
          </a:xfrm>
          <a:prstGeom prst="ellipse">
            <a:avLst/>
          </a:prstGeom>
          <a:solidFill>
            <a:srgbClr val="038D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Ellipse 4">
            <a:extLst>
              <a:ext uri="{FF2B5EF4-FFF2-40B4-BE49-F238E27FC236}">
                <a16:creationId xmlns:a16="http://schemas.microsoft.com/office/drawing/2014/main" id="{B4C042F0-E2D7-788C-24F4-D5BA2AD1B23E}"/>
              </a:ext>
            </a:extLst>
          </p:cNvPr>
          <p:cNvSpPr/>
          <p:nvPr/>
        </p:nvSpPr>
        <p:spPr>
          <a:xfrm>
            <a:off x="3062177" y="4842333"/>
            <a:ext cx="1296000" cy="1296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8" name="Graphique 7" descr="Homme pompier contour">
            <a:extLst>
              <a:ext uri="{FF2B5EF4-FFF2-40B4-BE49-F238E27FC236}">
                <a16:creationId xmlns:a16="http://schemas.microsoft.com/office/drawing/2014/main" id="{A0C00511-3ABD-8B60-9CDB-EDD7DFE406C3}"/>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252977" y="5033133"/>
            <a:ext cx="914400" cy="914400"/>
          </a:xfrm>
          <a:prstGeom prst="rect">
            <a:avLst/>
          </a:prstGeom>
        </p:spPr>
      </p:pic>
      <p:pic>
        <p:nvPicPr>
          <p:cNvPr id="13" name="Graphique 12" descr="Sifflet contour">
            <a:extLst>
              <a:ext uri="{FF2B5EF4-FFF2-40B4-BE49-F238E27FC236}">
                <a16:creationId xmlns:a16="http://schemas.microsoft.com/office/drawing/2014/main" id="{F974A6FF-9A48-B477-F97D-63DEEDEBCBE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252977" y="1796104"/>
            <a:ext cx="914400" cy="914400"/>
          </a:xfrm>
          <a:prstGeom prst="rect">
            <a:avLst/>
          </a:prstGeom>
        </p:spPr>
      </p:pic>
      <p:pic>
        <p:nvPicPr>
          <p:cNvPr id="15" name="Graphique 14" descr="Fusée contour">
            <a:extLst>
              <a:ext uri="{FF2B5EF4-FFF2-40B4-BE49-F238E27FC236}">
                <a16:creationId xmlns:a16="http://schemas.microsoft.com/office/drawing/2014/main" id="{377E0128-19D5-479B-D14F-490E9BA4A22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3243038" y="3444435"/>
            <a:ext cx="914400" cy="914400"/>
          </a:xfrm>
          <a:prstGeom prst="rect">
            <a:avLst/>
          </a:prstGeom>
        </p:spPr>
      </p:pic>
      <p:sp>
        <p:nvSpPr>
          <p:cNvPr id="6" name="Rectangle : coins arrondis 5">
            <a:extLst>
              <a:ext uri="{FF2B5EF4-FFF2-40B4-BE49-F238E27FC236}">
                <a16:creationId xmlns:a16="http://schemas.microsoft.com/office/drawing/2014/main" id="{AB9962FA-FB51-3069-16EF-A7FE9A3346FF}"/>
              </a:ext>
            </a:extLst>
          </p:cNvPr>
          <p:cNvSpPr/>
          <p:nvPr/>
        </p:nvSpPr>
        <p:spPr>
          <a:xfrm>
            <a:off x="11540976" y="153423"/>
            <a:ext cx="196381" cy="15956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1290423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re 13">
            <a:extLst>
              <a:ext uri="{FF2B5EF4-FFF2-40B4-BE49-F238E27FC236}">
                <a16:creationId xmlns:a16="http://schemas.microsoft.com/office/drawing/2014/main" id="{038747BA-DE7F-DEDD-3ABD-3C7F242F6F3B}"/>
              </a:ext>
            </a:extLst>
          </p:cNvPr>
          <p:cNvSpPr>
            <a:spLocks noGrp="1"/>
          </p:cNvSpPr>
          <p:nvPr>
            <p:ph type="title"/>
          </p:nvPr>
        </p:nvSpPr>
        <p:spPr/>
        <p:txBody>
          <a:bodyPr/>
          <a:lstStyle/>
          <a:p>
            <a:endParaRPr lang="fr-FR"/>
          </a:p>
        </p:txBody>
      </p:sp>
      <p:sp>
        <p:nvSpPr>
          <p:cNvPr id="16" name="Espace réservé du texte 15">
            <a:extLst>
              <a:ext uri="{FF2B5EF4-FFF2-40B4-BE49-F238E27FC236}">
                <a16:creationId xmlns:a16="http://schemas.microsoft.com/office/drawing/2014/main" id="{1F296832-4AFE-E92D-CA49-649935822603}"/>
              </a:ext>
            </a:extLst>
          </p:cNvPr>
          <p:cNvSpPr>
            <a:spLocks noGrp="1"/>
          </p:cNvSpPr>
          <p:nvPr>
            <p:ph type="body" sz="quarter" idx="18"/>
          </p:nvPr>
        </p:nvSpPr>
        <p:spPr/>
        <p:txBody>
          <a:bodyPr/>
          <a:lstStyle/>
          <a:p>
            <a:endParaRPr lang="fr-FR"/>
          </a:p>
        </p:txBody>
      </p:sp>
      <p:pic>
        <p:nvPicPr>
          <p:cNvPr id="13" name="Image 12">
            <a:extLst>
              <a:ext uri="{FF2B5EF4-FFF2-40B4-BE49-F238E27FC236}">
                <a16:creationId xmlns:a16="http://schemas.microsoft.com/office/drawing/2014/main" id="{54E9317A-656D-BA1B-4E6C-F731FB961536}"/>
              </a:ext>
            </a:extLst>
          </p:cNvPr>
          <p:cNvPicPr>
            <a:picLocks noChangeAspect="1"/>
          </p:cNvPicPr>
          <p:nvPr/>
        </p:nvPicPr>
        <p:blipFill>
          <a:blip r:embed="rId2"/>
          <a:stretch>
            <a:fillRect/>
          </a:stretch>
        </p:blipFill>
        <p:spPr>
          <a:xfrm>
            <a:off x="0" y="532167"/>
            <a:ext cx="12192000" cy="5455736"/>
          </a:xfrm>
          <a:prstGeom prst="rect">
            <a:avLst/>
          </a:prstGeom>
        </p:spPr>
      </p:pic>
      <p:sp>
        <p:nvSpPr>
          <p:cNvPr id="17" name="Rectangle 16">
            <a:extLst>
              <a:ext uri="{FF2B5EF4-FFF2-40B4-BE49-F238E27FC236}">
                <a16:creationId xmlns:a16="http://schemas.microsoft.com/office/drawing/2014/main" id="{A7EF14BE-3B81-7E03-3834-7FB49A144FCE}"/>
              </a:ext>
            </a:extLst>
          </p:cNvPr>
          <p:cNvSpPr/>
          <p:nvPr/>
        </p:nvSpPr>
        <p:spPr>
          <a:xfrm>
            <a:off x="4174435" y="1173305"/>
            <a:ext cx="3766930" cy="4945389"/>
          </a:xfrm>
          <a:prstGeom prst="rect">
            <a:avLst/>
          </a:prstGeom>
          <a:solidFill>
            <a:schemeClr val="accent3">
              <a:alpha val="3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Rectangle 17">
            <a:extLst>
              <a:ext uri="{FF2B5EF4-FFF2-40B4-BE49-F238E27FC236}">
                <a16:creationId xmlns:a16="http://schemas.microsoft.com/office/drawing/2014/main" id="{F0CF035A-A4EE-1D3B-48DB-39E02729B469}"/>
              </a:ext>
            </a:extLst>
          </p:cNvPr>
          <p:cNvSpPr/>
          <p:nvPr/>
        </p:nvSpPr>
        <p:spPr>
          <a:xfrm>
            <a:off x="10605051" y="1173304"/>
            <a:ext cx="1268895" cy="4945389"/>
          </a:xfrm>
          <a:prstGeom prst="rect">
            <a:avLst/>
          </a:prstGeom>
          <a:solidFill>
            <a:schemeClr val="accent3">
              <a:alpha val="3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a:extLst>
              <a:ext uri="{FF2B5EF4-FFF2-40B4-BE49-F238E27FC236}">
                <a16:creationId xmlns:a16="http://schemas.microsoft.com/office/drawing/2014/main" id="{F2363E15-DF4E-F1FB-8291-8EE05F3EAE60}"/>
              </a:ext>
            </a:extLst>
          </p:cNvPr>
          <p:cNvSpPr/>
          <p:nvPr/>
        </p:nvSpPr>
        <p:spPr>
          <a:xfrm>
            <a:off x="7941365" y="3806687"/>
            <a:ext cx="2663687" cy="492443"/>
          </a:xfrm>
          <a:prstGeom prst="rect">
            <a:avLst/>
          </a:prstGeom>
          <a:solidFill>
            <a:schemeClr val="accent3">
              <a:alpha val="3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a:extLst>
              <a:ext uri="{FF2B5EF4-FFF2-40B4-BE49-F238E27FC236}">
                <a16:creationId xmlns:a16="http://schemas.microsoft.com/office/drawing/2014/main" id="{122A1004-EFFC-7523-4882-4A26B8BF493A}"/>
              </a:ext>
            </a:extLst>
          </p:cNvPr>
          <p:cNvSpPr/>
          <p:nvPr/>
        </p:nvSpPr>
        <p:spPr>
          <a:xfrm>
            <a:off x="2259495" y="2841939"/>
            <a:ext cx="622853" cy="492443"/>
          </a:xfrm>
          <a:prstGeom prst="rect">
            <a:avLst/>
          </a:prstGeom>
          <a:solidFill>
            <a:schemeClr val="accent3">
              <a:alpha val="3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Rectangle 20">
            <a:extLst>
              <a:ext uri="{FF2B5EF4-FFF2-40B4-BE49-F238E27FC236}">
                <a16:creationId xmlns:a16="http://schemas.microsoft.com/office/drawing/2014/main" id="{BF3A5F0B-AAA9-7650-EEE0-B1152AEE2352}"/>
              </a:ext>
            </a:extLst>
          </p:cNvPr>
          <p:cNvSpPr/>
          <p:nvPr/>
        </p:nvSpPr>
        <p:spPr>
          <a:xfrm>
            <a:off x="506894" y="2841939"/>
            <a:ext cx="622853" cy="492443"/>
          </a:xfrm>
          <a:prstGeom prst="rect">
            <a:avLst/>
          </a:prstGeom>
          <a:solidFill>
            <a:schemeClr val="accent3">
              <a:alpha val="3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Rectangle 21">
            <a:extLst>
              <a:ext uri="{FF2B5EF4-FFF2-40B4-BE49-F238E27FC236}">
                <a16:creationId xmlns:a16="http://schemas.microsoft.com/office/drawing/2014/main" id="{57D16C49-1527-AC3A-0E99-A853DDDC663F}"/>
              </a:ext>
            </a:extLst>
          </p:cNvPr>
          <p:cNvSpPr/>
          <p:nvPr/>
        </p:nvSpPr>
        <p:spPr>
          <a:xfrm>
            <a:off x="2809460" y="2379314"/>
            <a:ext cx="1202636" cy="492443"/>
          </a:xfrm>
          <a:prstGeom prst="rect">
            <a:avLst/>
          </a:prstGeom>
          <a:solidFill>
            <a:schemeClr val="accent3">
              <a:alpha val="3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4660519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B468A94-74F6-C9FE-316A-1345BAFD69F4}"/>
              </a:ext>
            </a:extLst>
          </p:cNvPr>
          <p:cNvSpPr>
            <a:spLocks noGrp="1"/>
          </p:cNvSpPr>
          <p:nvPr>
            <p:ph type="title"/>
          </p:nvPr>
        </p:nvSpPr>
        <p:spPr/>
        <p:txBody>
          <a:bodyPr/>
          <a:lstStyle/>
          <a:p>
            <a:r>
              <a:rPr lang="fr-FR" sz="2800">
                <a:latin typeface="Gotham Black" pitchFamily="50" charset="0"/>
              </a:rPr>
              <a:t>Quelle offre est la plus adaptée à votre contexte ?</a:t>
            </a:r>
          </a:p>
        </p:txBody>
      </p:sp>
      <p:sp>
        <p:nvSpPr>
          <p:cNvPr id="4" name="Espace réservé du texte 3">
            <a:extLst>
              <a:ext uri="{FF2B5EF4-FFF2-40B4-BE49-F238E27FC236}">
                <a16:creationId xmlns:a16="http://schemas.microsoft.com/office/drawing/2014/main" id="{4A8F2C82-29CB-3441-5215-214F126A8431}"/>
              </a:ext>
            </a:extLst>
          </p:cNvPr>
          <p:cNvSpPr>
            <a:spLocks noGrp="1"/>
          </p:cNvSpPr>
          <p:nvPr>
            <p:ph type="body" sz="quarter" idx="12"/>
          </p:nvPr>
        </p:nvSpPr>
        <p:spPr/>
        <p:txBody>
          <a:bodyPr/>
          <a:lstStyle/>
          <a:p>
            <a:r>
              <a:rPr lang="fr-FR"/>
              <a:t>Cela dépend de votre niveau de maturité en matière de SMSI sur M365 et du niveau d’accompagnement</a:t>
            </a:r>
          </a:p>
        </p:txBody>
      </p:sp>
      <p:sp>
        <p:nvSpPr>
          <p:cNvPr id="24" name="Rectangle : coins arrondis 23">
            <a:extLst>
              <a:ext uri="{FF2B5EF4-FFF2-40B4-BE49-F238E27FC236}">
                <a16:creationId xmlns:a16="http://schemas.microsoft.com/office/drawing/2014/main" id="{E31C9D69-291A-C980-6F51-E5A8F8184B74}"/>
              </a:ext>
            </a:extLst>
          </p:cNvPr>
          <p:cNvSpPr/>
          <p:nvPr/>
        </p:nvSpPr>
        <p:spPr>
          <a:xfrm>
            <a:off x="11540976" y="153423"/>
            <a:ext cx="196381" cy="15956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 coins arrondis 28">
            <a:extLst>
              <a:ext uri="{FF2B5EF4-FFF2-40B4-BE49-F238E27FC236}">
                <a16:creationId xmlns:a16="http://schemas.microsoft.com/office/drawing/2014/main" id="{47DE7B0B-ADD9-F45F-2DF9-C0A62DF6C73E}"/>
              </a:ext>
            </a:extLst>
          </p:cNvPr>
          <p:cNvSpPr/>
          <p:nvPr/>
        </p:nvSpPr>
        <p:spPr>
          <a:xfrm>
            <a:off x="10326758" y="6102956"/>
            <a:ext cx="1711175" cy="413109"/>
          </a:xfrm>
          <a:prstGeom prst="roundRect">
            <a:avLst/>
          </a:prstGeom>
          <a:solidFill>
            <a:srgbClr val="D8D8D8"/>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algn="ctr"/>
            <a:endParaRPr lang="fr-FR"/>
          </a:p>
        </p:txBody>
      </p:sp>
      <p:sp>
        <p:nvSpPr>
          <p:cNvPr id="30" name="Espace réservé du texte 2">
            <a:extLst>
              <a:ext uri="{FF2B5EF4-FFF2-40B4-BE49-F238E27FC236}">
                <a16:creationId xmlns:a16="http://schemas.microsoft.com/office/drawing/2014/main" id="{4FD147B0-1261-E3FC-196D-E4210D2E1E64}"/>
              </a:ext>
            </a:extLst>
          </p:cNvPr>
          <p:cNvSpPr txBox="1">
            <a:spLocks/>
          </p:cNvSpPr>
          <p:nvPr/>
        </p:nvSpPr>
        <p:spPr>
          <a:xfrm>
            <a:off x="10326757" y="6158406"/>
            <a:ext cx="1711176" cy="276999"/>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algn="ctr"/>
            <a:r>
              <a:rPr lang="fr-FR" sz="1800">
                <a:solidFill>
                  <a:schemeClr val="bg1"/>
                </a:solidFill>
                <a:latin typeface="Gotham "/>
              </a:rPr>
              <a:t>Platinium</a:t>
            </a:r>
          </a:p>
        </p:txBody>
      </p:sp>
      <p:sp>
        <p:nvSpPr>
          <p:cNvPr id="32" name="Rectangle : coins arrondis 31">
            <a:extLst>
              <a:ext uri="{FF2B5EF4-FFF2-40B4-BE49-F238E27FC236}">
                <a16:creationId xmlns:a16="http://schemas.microsoft.com/office/drawing/2014/main" id="{970F1EEB-981D-7EDF-810F-1EA71E1B6791}"/>
              </a:ext>
            </a:extLst>
          </p:cNvPr>
          <p:cNvSpPr/>
          <p:nvPr/>
        </p:nvSpPr>
        <p:spPr>
          <a:xfrm>
            <a:off x="8397742" y="6102956"/>
            <a:ext cx="1711174" cy="413109"/>
          </a:xfrm>
          <a:prstGeom prst="roundRect">
            <a:avLst/>
          </a:prstGeom>
          <a:solidFill>
            <a:schemeClr val="accent3"/>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algn="ctr"/>
            <a:endParaRPr lang="fr-FR"/>
          </a:p>
        </p:txBody>
      </p:sp>
      <p:sp>
        <p:nvSpPr>
          <p:cNvPr id="33" name="Espace réservé du texte 2">
            <a:extLst>
              <a:ext uri="{FF2B5EF4-FFF2-40B4-BE49-F238E27FC236}">
                <a16:creationId xmlns:a16="http://schemas.microsoft.com/office/drawing/2014/main" id="{8264CA95-5A80-0CD0-FEC0-50F9B37E71D1}"/>
              </a:ext>
            </a:extLst>
          </p:cNvPr>
          <p:cNvSpPr txBox="1">
            <a:spLocks/>
          </p:cNvSpPr>
          <p:nvPr/>
        </p:nvSpPr>
        <p:spPr>
          <a:xfrm>
            <a:off x="8397740" y="6158406"/>
            <a:ext cx="1711175" cy="276999"/>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algn="ctr"/>
            <a:r>
              <a:rPr lang="fr-FR" sz="1800">
                <a:solidFill>
                  <a:schemeClr val="bg1"/>
                </a:solidFill>
                <a:latin typeface="Gotham "/>
              </a:rPr>
              <a:t>Gold</a:t>
            </a:r>
          </a:p>
        </p:txBody>
      </p:sp>
      <p:sp>
        <p:nvSpPr>
          <p:cNvPr id="35" name="Rectangle : coins arrondis 34">
            <a:extLst>
              <a:ext uri="{FF2B5EF4-FFF2-40B4-BE49-F238E27FC236}">
                <a16:creationId xmlns:a16="http://schemas.microsoft.com/office/drawing/2014/main" id="{BE757AE8-6158-697C-1EB3-25D7EB8CC1C6}"/>
              </a:ext>
            </a:extLst>
          </p:cNvPr>
          <p:cNvSpPr/>
          <p:nvPr/>
        </p:nvSpPr>
        <p:spPr>
          <a:xfrm>
            <a:off x="6468724" y="6102956"/>
            <a:ext cx="1711174" cy="413109"/>
          </a:xfrm>
          <a:prstGeom prst="roundRect">
            <a:avLst/>
          </a:prstGeom>
          <a:solidFill>
            <a:schemeClr val="accent2"/>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algn="ctr"/>
            <a:endParaRPr lang="fr-FR"/>
          </a:p>
        </p:txBody>
      </p:sp>
      <p:sp>
        <p:nvSpPr>
          <p:cNvPr id="36" name="Espace réservé du texte 2">
            <a:extLst>
              <a:ext uri="{FF2B5EF4-FFF2-40B4-BE49-F238E27FC236}">
                <a16:creationId xmlns:a16="http://schemas.microsoft.com/office/drawing/2014/main" id="{49116982-7C4E-3C62-82A7-5AF48DC0A92E}"/>
              </a:ext>
            </a:extLst>
          </p:cNvPr>
          <p:cNvSpPr txBox="1">
            <a:spLocks/>
          </p:cNvSpPr>
          <p:nvPr/>
        </p:nvSpPr>
        <p:spPr>
          <a:xfrm>
            <a:off x="6468723" y="6158406"/>
            <a:ext cx="1711178" cy="276999"/>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algn="ctr"/>
            <a:r>
              <a:rPr lang="fr-FR" sz="1800">
                <a:solidFill>
                  <a:schemeClr val="bg1"/>
                </a:solidFill>
                <a:latin typeface="Gotham "/>
              </a:rPr>
              <a:t>Silver</a:t>
            </a:r>
          </a:p>
        </p:txBody>
      </p:sp>
      <p:sp>
        <p:nvSpPr>
          <p:cNvPr id="38" name="Rectangle : coins arrondis 37">
            <a:extLst>
              <a:ext uri="{FF2B5EF4-FFF2-40B4-BE49-F238E27FC236}">
                <a16:creationId xmlns:a16="http://schemas.microsoft.com/office/drawing/2014/main" id="{2CDA82E1-6629-486A-A62D-CC8E77EA5954}"/>
              </a:ext>
            </a:extLst>
          </p:cNvPr>
          <p:cNvSpPr/>
          <p:nvPr/>
        </p:nvSpPr>
        <p:spPr>
          <a:xfrm>
            <a:off x="4539701" y="6102956"/>
            <a:ext cx="1711178" cy="413109"/>
          </a:xfrm>
          <a:prstGeom prst="roundRect">
            <a:avLst/>
          </a:prstGeom>
          <a:solidFill>
            <a:schemeClr val="accent1"/>
          </a:solidFill>
          <a:ln>
            <a:noFill/>
          </a:ln>
          <a:effectLst>
            <a:softEdge rad="0"/>
          </a:effectLst>
        </p:spPr>
        <p:style>
          <a:lnRef idx="0">
            <a:scrgbClr r="0" g="0" b="0"/>
          </a:lnRef>
          <a:fillRef idx="0">
            <a:scrgbClr r="0" g="0" b="0"/>
          </a:fillRef>
          <a:effectRef idx="0">
            <a:scrgbClr r="0" g="0" b="0"/>
          </a:effectRef>
          <a:fontRef idx="minor">
            <a:schemeClr val="lt1"/>
          </a:fontRef>
        </p:style>
        <p:txBody>
          <a:bodyPr rtlCol="0" anchor="ctr"/>
          <a:lstStyle/>
          <a:p>
            <a:pPr algn="ctr"/>
            <a:endParaRPr lang="fr-FR"/>
          </a:p>
        </p:txBody>
      </p:sp>
      <p:sp>
        <p:nvSpPr>
          <p:cNvPr id="39" name="Espace réservé du texte 2">
            <a:extLst>
              <a:ext uri="{FF2B5EF4-FFF2-40B4-BE49-F238E27FC236}">
                <a16:creationId xmlns:a16="http://schemas.microsoft.com/office/drawing/2014/main" id="{95927543-8C0C-2E9B-1E70-7A3BF94CBDB1}"/>
              </a:ext>
            </a:extLst>
          </p:cNvPr>
          <p:cNvSpPr txBox="1">
            <a:spLocks/>
          </p:cNvSpPr>
          <p:nvPr/>
        </p:nvSpPr>
        <p:spPr>
          <a:xfrm>
            <a:off x="4539698" y="6158406"/>
            <a:ext cx="1711180" cy="276999"/>
          </a:xfrm>
          <a:prstGeom prst="rect">
            <a:avLst/>
          </a:prstGeom>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accent1"/>
                </a:solidFill>
                <a:latin typeface="Lato" panose="020B0604020202020204" charset="0"/>
                <a:ea typeface="+mn-ea"/>
                <a:cs typeface="+mn-cs"/>
              </a:defRPr>
            </a:lvl9pPr>
          </a:lstStyle>
          <a:p>
            <a:pPr algn="ctr"/>
            <a:r>
              <a:rPr lang="fr-FR" sz="1800">
                <a:solidFill>
                  <a:schemeClr val="bg1"/>
                </a:solidFill>
                <a:latin typeface="Gotham "/>
              </a:rPr>
              <a:t>Bronze</a:t>
            </a:r>
          </a:p>
        </p:txBody>
      </p:sp>
      <p:sp>
        <p:nvSpPr>
          <p:cNvPr id="46" name="Rectangle : coins arrondis 45">
            <a:extLst>
              <a:ext uri="{FF2B5EF4-FFF2-40B4-BE49-F238E27FC236}">
                <a16:creationId xmlns:a16="http://schemas.microsoft.com/office/drawing/2014/main" id="{F341DA3D-5ECF-627D-2A1E-E67F5F107216}"/>
              </a:ext>
            </a:extLst>
          </p:cNvPr>
          <p:cNvSpPr/>
          <p:nvPr/>
        </p:nvSpPr>
        <p:spPr>
          <a:xfrm>
            <a:off x="9066969" y="576470"/>
            <a:ext cx="2360547" cy="765313"/>
          </a:xfrm>
          <a:prstGeom prst="roundRect">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a:solidFill>
                  <a:schemeClr val="tx1"/>
                </a:solidFill>
              </a:rPr>
              <a:t>Vous disposez d’un RSSI, de ressources </a:t>
            </a:r>
            <a:r>
              <a:rPr lang="fr-FR" sz="1200" err="1">
                <a:solidFill>
                  <a:schemeClr val="tx1"/>
                </a:solidFill>
              </a:rPr>
              <a:t>SecOps</a:t>
            </a:r>
            <a:r>
              <a:rPr lang="fr-FR" sz="1200">
                <a:solidFill>
                  <a:schemeClr val="tx1"/>
                </a:solidFill>
              </a:rPr>
              <a:t> ?</a:t>
            </a:r>
          </a:p>
        </p:txBody>
      </p:sp>
      <p:sp>
        <p:nvSpPr>
          <p:cNvPr id="47" name="Rectangle : coins arrondis 46">
            <a:extLst>
              <a:ext uri="{FF2B5EF4-FFF2-40B4-BE49-F238E27FC236}">
                <a16:creationId xmlns:a16="http://schemas.microsoft.com/office/drawing/2014/main" id="{47E7CF70-8636-6A03-445C-8D79DD3F5132}"/>
              </a:ext>
            </a:extLst>
          </p:cNvPr>
          <p:cNvSpPr/>
          <p:nvPr/>
        </p:nvSpPr>
        <p:spPr>
          <a:xfrm>
            <a:off x="4954042" y="1931234"/>
            <a:ext cx="2671165" cy="1319672"/>
          </a:xfrm>
          <a:prstGeom prst="roundRect">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a:solidFill>
                  <a:schemeClr val="tx1"/>
                </a:solidFill>
              </a:rPr>
              <a:t>Vous avez un programme de sensibilisation du personnel ?</a:t>
            </a:r>
          </a:p>
          <a:p>
            <a:pPr algn="ctr"/>
            <a:r>
              <a:rPr lang="fr-FR" sz="1200">
                <a:solidFill>
                  <a:schemeClr val="tx1"/>
                </a:solidFill>
              </a:rPr>
              <a:t>Vous gérer vos mises à jour sur les </a:t>
            </a:r>
            <a:r>
              <a:rPr lang="fr-FR" sz="1200" err="1">
                <a:solidFill>
                  <a:schemeClr val="tx1"/>
                </a:solidFill>
              </a:rPr>
              <a:t>devices</a:t>
            </a:r>
            <a:r>
              <a:rPr lang="fr-FR" sz="1200">
                <a:solidFill>
                  <a:schemeClr val="tx1"/>
                </a:solidFill>
              </a:rPr>
              <a:t> et pilotez la surface d’attaque ?</a:t>
            </a:r>
          </a:p>
          <a:p>
            <a:pPr algn="ctr"/>
            <a:r>
              <a:rPr lang="fr-FR" sz="1200">
                <a:solidFill>
                  <a:schemeClr val="tx1"/>
                </a:solidFill>
              </a:rPr>
              <a:t>Vous pilotez la gouvernance de vos données ?</a:t>
            </a:r>
          </a:p>
        </p:txBody>
      </p:sp>
      <p:sp>
        <p:nvSpPr>
          <p:cNvPr id="49" name="ZoneTexte 48">
            <a:extLst>
              <a:ext uri="{FF2B5EF4-FFF2-40B4-BE49-F238E27FC236}">
                <a16:creationId xmlns:a16="http://schemas.microsoft.com/office/drawing/2014/main" id="{7F630611-7CC6-ED4C-CF39-FF6EC7DBF31B}"/>
              </a:ext>
            </a:extLst>
          </p:cNvPr>
          <p:cNvSpPr txBox="1"/>
          <p:nvPr/>
        </p:nvSpPr>
        <p:spPr>
          <a:xfrm>
            <a:off x="9417322" y="5393417"/>
            <a:ext cx="381515" cy="246221"/>
          </a:xfrm>
          <a:prstGeom prst="rect">
            <a:avLst/>
          </a:prstGeom>
          <a:noFill/>
        </p:spPr>
        <p:txBody>
          <a:bodyPr wrap="none" lIns="0" tIns="0" rIns="0" bIns="0" rtlCol="0">
            <a:spAutoFit/>
          </a:bodyPr>
          <a:lstStyle/>
          <a:p>
            <a:pPr algn="l"/>
            <a:r>
              <a:rPr lang="fr-FR" sz="1600" b="1">
                <a:solidFill>
                  <a:schemeClr val="accent2"/>
                </a:solidFill>
              </a:rPr>
              <a:t>Non</a:t>
            </a:r>
          </a:p>
        </p:txBody>
      </p:sp>
      <p:sp>
        <p:nvSpPr>
          <p:cNvPr id="50" name="Rectangle : coins arrondis 49">
            <a:extLst>
              <a:ext uri="{FF2B5EF4-FFF2-40B4-BE49-F238E27FC236}">
                <a16:creationId xmlns:a16="http://schemas.microsoft.com/office/drawing/2014/main" id="{56EC2551-3EF3-75BA-149C-C48BF331B557}"/>
              </a:ext>
            </a:extLst>
          </p:cNvPr>
          <p:cNvSpPr/>
          <p:nvPr/>
        </p:nvSpPr>
        <p:spPr>
          <a:xfrm>
            <a:off x="9067198" y="4401199"/>
            <a:ext cx="2360547" cy="765313"/>
          </a:xfrm>
          <a:prstGeom prst="roundRect">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a:solidFill>
                  <a:schemeClr val="tx1"/>
                </a:solidFill>
              </a:rPr>
              <a:t>Vous avez besoin de monitoring 24/7</a:t>
            </a:r>
          </a:p>
        </p:txBody>
      </p:sp>
      <p:sp>
        <p:nvSpPr>
          <p:cNvPr id="53" name="ZoneTexte 52">
            <a:extLst>
              <a:ext uri="{FF2B5EF4-FFF2-40B4-BE49-F238E27FC236}">
                <a16:creationId xmlns:a16="http://schemas.microsoft.com/office/drawing/2014/main" id="{21469F0B-FA41-9B24-97C3-C8A84C8F1853}"/>
              </a:ext>
            </a:extLst>
          </p:cNvPr>
          <p:cNvSpPr txBox="1"/>
          <p:nvPr/>
        </p:nvSpPr>
        <p:spPr>
          <a:xfrm>
            <a:off x="11338018" y="5393417"/>
            <a:ext cx="314189" cy="246221"/>
          </a:xfrm>
          <a:prstGeom prst="rect">
            <a:avLst/>
          </a:prstGeom>
          <a:noFill/>
        </p:spPr>
        <p:txBody>
          <a:bodyPr wrap="none" lIns="0" tIns="0" rIns="0" bIns="0" rtlCol="0">
            <a:spAutoFit/>
          </a:bodyPr>
          <a:lstStyle/>
          <a:p>
            <a:pPr algn="l"/>
            <a:r>
              <a:rPr lang="fr-FR" sz="1600" b="1">
                <a:solidFill>
                  <a:schemeClr val="accent3"/>
                </a:solidFill>
              </a:rPr>
              <a:t>Oui</a:t>
            </a:r>
          </a:p>
        </p:txBody>
      </p:sp>
      <p:sp>
        <p:nvSpPr>
          <p:cNvPr id="55" name="ZoneTexte 54">
            <a:extLst>
              <a:ext uri="{FF2B5EF4-FFF2-40B4-BE49-F238E27FC236}">
                <a16:creationId xmlns:a16="http://schemas.microsoft.com/office/drawing/2014/main" id="{15225E01-37EA-5FCB-7F41-B8FEAEC19A23}"/>
              </a:ext>
            </a:extLst>
          </p:cNvPr>
          <p:cNvSpPr txBox="1"/>
          <p:nvPr/>
        </p:nvSpPr>
        <p:spPr>
          <a:xfrm>
            <a:off x="10411237" y="2381710"/>
            <a:ext cx="381515" cy="246221"/>
          </a:xfrm>
          <a:prstGeom prst="rect">
            <a:avLst/>
          </a:prstGeom>
          <a:noFill/>
        </p:spPr>
        <p:txBody>
          <a:bodyPr wrap="none" lIns="0" tIns="0" rIns="0" bIns="0" rtlCol="0">
            <a:spAutoFit/>
          </a:bodyPr>
          <a:lstStyle/>
          <a:p>
            <a:pPr algn="l"/>
            <a:r>
              <a:rPr lang="fr-FR" sz="1600" b="1">
                <a:solidFill>
                  <a:schemeClr val="accent2"/>
                </a:solidFill>
              </a:rPr>
              <a:t>Non</a:t>
            </a:r>
          </a:p>
        </p:txBody>
      </p:sp>
      <p:sp>
        <p:nvSpPr>
          <p:cNvPr id="56" name="ZoneTexte 55">
            <a:extLst>
              <a:ext uri="{FF2B5EF4-FFF2-40B4-BE49-F238E27FC236}">
                <a16:creationId xmlns:a16="http://schemas.microsoft.com/office/drawing/2014/main" id="{9BD16954-FAA7-FF5B-BFB7-7CDF9E123DB7}"/>
              </a:ext>
            </a:extLst>
          </p:cNvPr>
          <p:cNvSpPr txBox="1"/>
          <p:nvPr/>
        </p:nvSpPr>
        <p:spPr>
          <a:xfrm>
            <a:off x="7464489" y="685179"/>
            <a:ext cx="314189" cy="246221"/>
          </a:xfrm>
          <a:prstGeom prst="rect">
            <a:avLst/>
          </a:prstGeom>
          <a:noFill/>
        </p:spPr>
        <p:txBody>
          <a:bodyPr wrap="none" lIns="0" tIns="0" rIns="0" bIns="0" rtlCol="0">
            <a:spAutoFit/>
          </a:bodyPr>
          <a:lstStyle/>
          <a:p>
            <a:pPr algn="l"/>
            <a:r>
              <a:rPr lang="fr-FR" sz="1600" b="1">
                <a:solidFill>
                  <a:schemeClr val="accent3"/>
                </a:solidFill>
              </a:rPr>
              <a:t>Oui</a:t>
            </a:r>
          </a:p>
        </p:txBody>
      </p:sp>
      <p:sp>
        <p:nvSpPr>
          <p:cNvPr id="60" name="ZoneTexte 59">
            <a:extLst>
              <a:ext uri="{FF2B5EF4-FFF2-40B4-BE49-F238E27FC236}">
                <a16:creationId xmlns:a16="http://schemas.microsoft.com/office/drawing/2014/main" id="{F9A062F7-265D-AC2F-4DC0-F0B686A04465}"/>
              </a:ext>
            </a:extLst>
          </p:cNvPr>
          <p:cNvSpPr txBox="1"/>
          <p:nvPr/>
        </p:nvSpPr>
        <p:spPr>
          <a:xfrm>
            <a:off x="8367641" y="2344849"/>
            <a:ext cx="381515" cy="246221"/>
          </a:xfrm>
          <a:prstGeom prst="rect">
            <a:avLst/>
          </a:prstGeom>
          <a:noFill/>
        </p:spPr>
        <p:txBody>
          <a:bodyPr wrap="none" lIns="0" tIns="0" rIns="0" bIns="0" rtlCol="0">
            <a:spAutoFit/>
          </a:bodyPr>
          <a:lstStyle/>
          <a:p>
            <a:pPr algn="l"/>
            <a:r>
              <a:rPr lang="fr-FR" sz="1600" b="1">
                <a:solidFill>
                  <a:schemeClr val="accent2"/>
                </a:solidFill>
              </a:rPr>
              <a:t>Non</a:t>
            </a:r>
          </a:p>
        </p:txBody>
      </p:sp>
      <p:sp>
        <p:nvSpPr>
          <p:cNvPr id="63" name="ZoneTexte 62">
            <a:extLst>
              <a:ext uri="{FF2B5EF4-FFF2-40B4-BE49-F238E27FC236}">
                <a16:creationId xmlns:a16="http://schemas.microsoft.com/office/drawing/2014/main" id="{A8E62225-65DE-28DC-1777-2EFFB1A76862}"/>
              </a:ext>
            </a:extLst>
          </p:cNvPr>
          <p:cNvSpPr txBox="1"/>
          <p:nvPr/>
        </p:nvSpPr>
        <p:spPr>
          <a:xfrm>
            <a:off x="6675228" y="3531709"/>
            <a:ext cx="314189" cy="246221"/>
          </a:xfrm>
          <a:prstGeom prst="rect">
            <a:avLst/>
          </a:prstGeom>
          <a:noFill/>
        </p:spPr>
        <p:txBody>
          <a:bodyPr wrap="none" lIns="0" tIns="0" rIns="0" bIns="0" rtlCol="0">
            <a:spAutoFit/>
          </a:bodyPr>
          <a:lstStyle/>
          <a:p>
            <a:pPr algn="l"/>
            <a:r>
              <a:rPr lang="fr-FR" sz="1600" b="1">
                <a:solidFill>
                  <a:schemeClr val="accent3"/>
                </a:solidFill>
              </a:rPr>
              <a:t>Oui</a:t>
            </a:r>
          </a:p>
        </p:txBody>
      </p:sp>
      <p:sp>
        <p:nvSpPr>
          <p:cNvPr id="64" name="Rectangle : coins arrondis 63">
            <a:extLst>
              <a:ext uri="{FF2B5EF4-FFF2-40B4-BE49-F238E27FC236}">
                <a16:creationId xmlns:a16="http://schemas.microsoft.com/office/drawing/2014/main" id="{29ACA607-51C8-8F3E-D56A-723E5AA8661C}"/>
              </a:ext>
            </a:extLst>
          </p:cNvPr>
          <p:cNvSpPr/>
          <p:nvPr/>
        </p:nvSpPr>
        <p:spPr>
          <a:xfrm>
            <a:off x="6468723" y="4401200"/>
            <a:ext cx="1711174" cy="765313"/>
          </a:xfrm>
          <a:prstGeom prst="roundRect">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a:solidFill>
                  <a:schemeClr val="tx1"/>
                </a:solidFill>
              </a:rPr>
              <a:t>Vous avez ou souhaitez des licences M365 Business Premium</a:t>
            </a:r>
          </a:p>
        </p:txBody>
      </p:sp>
      <p:sp>
        <p:nvSpPr>
          <p:cNvPr id="65" name="Rectangle : coins arrondis 64">
            <a:extLst>
              <a:ext uri="{FF2B5EF4-FFF2-40B4-BE49-F238E27FC236}">
                <a16:creationId xmlns:a16="http://schemas.microsoft.com/office/drawing/2014/main" id="{68BBF927-10B1-35E2-5FA8-BEFCF00FED98}"/>
              </a:ext>
            </a:extLst>
          </p:cNvPr>
          <p:cNvSpPr/>
          <p:nvPr/>
        </p:nvSpPr>
        <p:spPr>
          <a:xfrm>
            <a:off x="4539700" y="4401199"/>
            <a:ext cx="1711178" cy="765313"/>
          </a:xfrm>
          <a:prstGeom prst="roundRect">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a:solidFill>
                  <a:schemeClr val="tx1"/>
                </a:solidFill>
              </a:rPr>
              <a:t>Vous avez ou souhaitez des licences M365 Business Standard</a:t>
            </a:r>
          </a:p>
        </p:txBody>
      </p:sp>
      <p:cxnSp>
        <p:nvCxnSpPr>
          <p:cNvPr id="18" name="Connecteur : en angle 17">
            <a:extLst>
              <a:ext uri="{FF2B5EF4-FFF2-40B4-BE49-F238E27FC236}">
                <a16:creationId xmlns:a16="http://schemas.microsoft.com/office/drawing/2014/main" id="{E5A527FA-B663-4CE9-90A9-096B3C5DEB4B}"/>
              </a:ext>
            </a:extLst>
          </p:cNvPr>
          <p:cNvCxnSpPr>
            <a:cxnSpLocks/>
            <a:stCxn id="46" idx="1"/>
            <a:endCxn id="47" idx="0"/>
          </p:cNvCxnSpPr>
          <p:nvPr/>
        </p:nvCxnSpPr>
        <p:spPr>
          <a:xfrm rot="10800000" flipV="1">
            <a:off x="6289625" y="959126"/>
            <a:ext cx="2777344" cy="972107"/>
          </a:xfrm>
          <a:prstGeom prst="bentConnector2">
            <a:avLst/>
          </a:prstGeom>
          <a:ln w="38100" cap="rnd">
            <a:solidFill>
              <a:schemeClr val="accent3"/>
            </a:solidFill>
            <a:round/>
            <a:tailEnd type="triangle"/>
          </a:ln>
        </p:spPr>
        <p:style>
          <a:lnRef idx="1">
            <a:schemeClr val="accent1"/>
          </a:lnRef>
          <a:fillRef idx="0">
            <a:schemeClr val="accent1"/>
          </a:fillRef>
          <a:effectRef idx="0">
            <a:schemeClr val="accent1"/>
          </a:effectRef>
          <a:fontRef idx="minor">
            <a:schemeClr val="tx1"/>
          </a:fontRef>
        </p:style>
      </p:cxnSp>
      <p:cxnSp>
        <p:nvCxnSpPr>
          <p:cNvPr id="25" name="Connecteur : en angle 24">
            <a:extLst>
              <a:ext uri="{FF2B5EF4-FFF2-40B4-BE49-F238E27FC236}">
                <a16:creationId xmlns:a16="http://schemas.microsoft.com/office/drawing/2014/main" id="{58582C4E-8AAE-3ECF-B1E1-26EFF8F4DF44}"/>
              </a:ext>
            </a:extLst>
          </p:cNvPr>
          <p:cNvCxnSpPr>
            <a:cxnSpLocks/>
            <a:stCxn id="47" idx="2"/>
            <a:endCxn id="65" idx="0"/>
          </p:cNvCxnSpPr>
          <p:nvPr/>
        </p:nvCxnSpPr>
        <p:spPr>
          <a:xfrm rot="5400000">
            <a:off x="5267311" y="3378884"/>
            <a:ext cx="1150293" cy="894336"/>
          </a:xfrm>
          <a:prstGeom prst="bentConnector3">
            <a:avLst/>
          </a:prstGeom>
          <a:ln w="38100" cap="rnd">
            <a:solidFill>
              <a:schemeClr val="accent3"/>
            </a:solidFill>
            <a:round/>
            <a:tailEnd type="triangle"/>
          </a:ln>
        </p:spPr>
        <p:style>
          <a:lnRef idx="1">
            <a:schemeClr val="accent1"/>
          </a:lnRef>
          <a:fillRef idx="0">
            <a:schemeClr val="accent1"/>
          </a:fillRef>
          <a:effectRef idx="0">
            <a:schemeClr val="accent1"/>
          </a:effectRef>
          <a:fontRef idx="minor">
            <a:schemeClr val="tx1"/>
          </a:fontRef>
        </p:style>
      </p:cxnSp>
      <p:cxnSp>
        <p:nvCxnSpPr>
          <p:cNvPr id="28" name="Connecteur : en angle 27">
            <a:extLst>
              <a:ext uri="{FF2B5EF4-FFF2-40B4-BE49-F238E27FC236}">
                <a16:creationId xmlns:a16="http://schemas.microsoft.com/office/drawing/2014/main" id="{DCF56F43-D2C9-FC9E-523D-CAF7AF699C4C}"/>
              </a:ext>
            </a:extLst>
          </p:cNvPr>
          <p:cNvCxnSpPr>
            <a:cxnSpLocks/>
            <a:stCxn id="47" idx="2"/>
            <a:endCxn id="64" idx="0"/>
          </p:cNvCxnSpPr>
          <p:nvPr/>
        </p:nvCxnSpPr>
        <p:spPr>
          <a:xfrm rot="16200000" flipH="1">
            <a:off x="6231820" y="3308710"/>
            <a:ext cx="1150294" cy="1034685"/>
          </a:xfrm>
          <a:prstGeom prst="bentConnector3">
            <a:avLst/>
          </a:prstGeom>
          <a:ln w="38100" cap="rnd">
            <a:solidFill>
              <a:schemeClr val="accent3"/>
            </a:solidFill>
            <a:round/>
            <a:tailEnd type="triangle"/>
          </a:ln>
        </p:spPr>
        <p:style>
          <a:lnRef idx="1">
            <a:schemeClr val="accent1"/>
          </a:lnRef>
          <a:fillRef idx="0">
            <a:schemeClr val="accent1"/>
          </a:fillRef>
          <a:effectRef idx="0">
            <a:schemeClr val="accent1"/>
          </a:effectRef>
          <a:fontRef idx="minor">
            <a:schemeClr val="tx1"/>
          </a:fontRef>
        </p:style>
      </p:cxnSp>
      <p:cxnSp>
        <p:nvCxnSpPr>
          <p:cNvPr id="68" name="Connecteur : en angle 67">
            <a:extLst>
              <a:ext uri="{FF2B5EF4-FFF2-40B4-BE49-F238E27FC236}">
                <a16:creationId xmlns:a16="http://schemas.microsoft.com/office/drawing/2014/main" id="{BC41A03A-C228-DC9D-6ACD-56B000E6EC6E}"/>
              </a:ext>
            </a:extLst>
          </p:cNvPr>
          <p:cNvCxnSpPr>
            <a:cxnSpLocks/>
            <a:stCxn id="65" idx="2"/>
            <a:endCxn id="38" idx="0"/>
          </p:cNvCxnSpPr>
          <p:nvPr/>
        </p:nvCxnSpPr>
        <p:spPr>
          <a:xfrm rot="16200000" flipH="1">
            <a:off x="4927067" y="5634733"/>
            <a:ext cx="936444" cy="1"/>
          </a:xfrm>
          <a:prstGeom prst="bentConnector3">
            <a:avLst/>
          </a:prstGeom>
          <a:ln w="38100" cap="rnd">
            <a:solidFill>
              <a:schemeClr val="accent3"/>
            </a:solidFill>
            <a:round/>
            <a:tailEnd type="triangle"/>
          </a:ln>
        </p:spPr>
        <p:style>
          <a:lnRef idx="1">
            <a:schemeClr val="accent1"/>
          </a:lnRef>
          <a:fillRef idx="0">
            <a:schemeClr val="accent1"/>
          </a:fillRef>
          <a:effectRef idx="0">
            <a:schemeClr val="accent1"/>
          </a:effectRef>
          <a:fontRef idx="minor">
            <a:schemeClr val="tx1"/>
          </a:fontRef>
        </p:style>
      </p:cxnSp>
      <p:cxnSp>
        <p:nvCxnSpPr>
          <p:cNvPr id="71" name="Connecteur : en angle 70">
            <a:extLst>
              <a:ext uri="{FF2B5EF4-FFF2-40B4-BE49-F238E27FC236}">
                <a16:creationId xmlns:a16="http://schemas.microsoft.com/office/drawing/2014/main" id="{D7282D08-DB2A-AA78-54B1-C3E2DC15B0BF}"/>
              </a:ext>
            </a:extLst>
          </p:cNvPr>
          <p:cNvCxnSpPr>
            <a:cxnSpLocks/>
          </p:cNvCxnSpPr>
          <p:nvPr/>
        </p:nvCxnSpPr>
        <p:spPr>
          <a:xfrm rot="16200000" flipH="1">
            <a:off x="6856089" y="5634734"/>
            <a:ext cx="936444" cy="1"/>
          </a:xfrm>
          <a:prstGeom prst="bentConnector3">
            <a:avLst>
              <a:gd name="adj1" fmla="val 50001"/>
            </a:avLst>
          </a:prstGeom>
          <a:ln w="38100" cap="rnd">
            <a:solidFill>
              <a:schemeClr val="accent3"/>
            </a:solidFill>
            <a:round/>
            <a:tailEnd type="triangle"/>
          </a:ln>
        </p:spPr>
        <p:style>
          <a:lnRef idx="1">
            <a:schemeClr val="accent1"/>
          </a:lnRef>
          <a:fillRef idx="0">
            <a:schemeClr val="accent1"/>
          </a:fillRef>
          <a:effectRef idx="0">
            <a:schemeClr val="accent1"/>
          </a:effectRef>
          <a:fontRef idx="minor">
            <a:schemeClr val="tx1"/>
          </a:fontRef>
        </p:style>
      </p:cxnSp>
      <p:cxnSp>
        <p:nvCxnSpPr>
          <p:cNvPr id="73" name="Connecteur : en angle 72">
            <a:extLst>
              <a:ext uri="{FF2B5EF4-FFF2-40B4-BE49-F238E27FC236}">
                <a16:creationId xmlns:a16="http://schemas.microsoft.com/office/drawing/2014/main" id="{C91EA5A9-3F42-C7F3-F2A4-ECE556CB4382}"/>
              </a:ext>
            </a:extLst>
          </p:cNvPr>
          <p:cNvCxnSpPr>
            <a:cxnSpLocks/>
          </p:cNvCxnSpPr>
          <p:nvPr/>
        </p:nvCxnSpPr>
        <p:spPr>
          <a:xfrm rot="16200000" flipH="1">
            <a:off x="10691047" y="5634735"/>
            <a:ext cx="936444" cy="1"/>
          </a:xfrm>
          <a:prstGeom prst="bentConnector3">
            <a:avLst>
              <a:gd name="adj1" fmla="val 50001"/>
            </a:avLst>
          </a:prstGeom>
          <a:ln w="38100" cap="rnd">
            <a:solidFill>
              <a:schemeClr val="accent3"/>
            </a:solidFill>
            <a:round/>
            <a:tailEnd type="triangle"/>
          </a:ln>
        </p:spPr>
        <p:style>
          <a:lnRef idx="1">
            <a:schemeClr val="accent1"/>
          </a:lnRef>
          <a:fillRef idx="0">
            <a:schemeClr val="accent1"/>
          </a:fillRef>
          <a:effectRef idx="0">
            <a:schemeClr val="accent1"/>
          </a:effectRef>
          <a:fontRef idx="minor">
            <a:schemeClr val="tx1"/>
          </a:fontRef>
        </p:style>
      </p:cxnSp>
      <p:cxnSp>
        <p:nvCxnSpPr>
          <p:cNvPr id="76" name="Connecteur droit avec flèche 75">
            <a:extLst>
              <a:ext uri="{FF2B5EF4-FFF2-40B4-BE49-F238E27FC236}">
                <a16:creationId xmlns:a16="http://schemas.microsoft.com/office/drawing/2014/main" id="{CE316897-0386-C3FD-69A9-6C706E9DAD14}"/>
              </a:ext>
            </a:extLst>
          </p:cNvPr>
          <p:cNvCxnSpPr>
            <a:stCxn id="46" idx="2"/>
            <a:endCxn id="50" idx="0"/>
          </p:cNvCxnSpPr>
          <p:nvPr/>
        </p:nvCxnSpPr>
        <p:spPr>
          <a:xfrm>
            <a:off x="10247243" y="1341783"/>
            <a:ext cx="229" cy="3059416"/>
          </a:xfrm>
          <a:prstGeom prst="straightConnector1">
            <a:avLst/>
          </a:prstGeom>
          <a:ln w="38100" cap="rnd">
            <a:solidFill>
              <a:schemeClr val="accent2"/>
            </a:solidFill>
            <a:round/>
            <a:tailEnd type="triangle"/>
          </a:ln>
        </p:spPr>
        <p:style>
          <a:lnRef idx="1">
            <a:schemeClr val="accent1"/>
          </a:lnRef>
          <a:fillRef idx="0">
            <a:schemeClr val="accent1"/>
          </a:fillRef>
          <a:effectRef idx="0">
            <a:schemeClr val="accent1"/>
          </a:effectRef>
          <a:fontRef idx="minor">
            <a:schemeClr val="tx1"/>
          </a:fontRef>
        </p:style>
      </p:cxnSp>
      <p:cxnSp>
        <p:nvCxnSpPr>
          <p:cNvPr id="86" name="Connecteur droit 85">
            <a:extLst>
              <a:ext uri="{FF2B5EF4-FFF2-40B4-BE49-F238E27FC236}">
                <a16:creationId xmlns:a16="http://schemas.microsoft.com/office/drawing/2014/main" id="{7F1985E1-B0E5-4369-C345-CDC64F223CEC}"/>
              </a:ext>
            </a:extLst>
          </p:cNvPr>
          <p:cNvCxnSpPr>
            <a:stCxn id="47" idx="3"/>
          </p:cNvCxnSpPr>
          <p:nvPr/>
        </p:nvCxnSpPr>
        <p:spPr>
          <a:xfrm>
            <a:off x="7625207" y="2591070"/>
            <a:ext cx="2173630" cy="36861"/>
          </a:xfrm>
          <a:prstGeom prst="line">
            <a:avLst/>
          </a:prstGeom>
          <a:ln w="38100" cap="rnd">
            <a:solidFill>
              <a:schemeClr val="accent2"/>
            </a:solidFill>
            <a:round/>
          </a:ln>
        </p:spPr>
        <p:style>
          <a:lnRef idx="1">
            <a:schemeClr val="accent1"/>
          </a:lnRef>
          <a:fillRef idx="0">
            <a:schemeClr val="accent1"/>
          </a:fillRef>
          <a:effectRef idx="0">
            <a:schemeClr val="accent1"/>
          </a:effectRef>
          <a:fontRef idx="minor">
            <a:schemeClr val="tx1"/>
          </a:fontRef>
        </p:style>
      </p:cxnSp>
      <p:cxnSp>
        <p:nvCxnSpPr>
          <p:cNvPr id="88" name="Connecteur droit avec flèche 87">
            <a:extLst>
              <a:ext uri="{FF2B5EF4-FFF2-40B4-BE49-F238E27FC236}">
                <a16:creationId xmlns:a16="http://schemas.microsoft.com/office/drawing/2014/main" id="{89EF1744-5CE3-27E4-849B-2782DACCEB6E}"/>
              </a:ext>
            </a:extLst>
          </p:cNvPr>
          <p:cNvCxnSpPr>
            <a:cxnSpLocks/>
          </p:cNvCxnSpPr>
          <p:nvPr/>
        </p:nvCxnSpPr>
        <p:spPr>
          <a:xfrm>
            <a:off x="9798837" y="2633065"/>
            <a:ext cx="0" cy="1768134"/>
          </a:xfrm>
          <a:prstGeom prst="straightConnector1">
            <a:avLst/>
          </a:prstGeom>
          <a:ln w="38100" cap="rnd">
            <a:solidFill>
              <a:schemeClr val="accent2"/>
            </a:solidFill>
            <a:round/>
            <a:tailEnd type="triangle"/>
          </a:ln>
        </p:spPr>
        <p:style>
          <a:lnRef idx="1">
            <a:schemeClr val="accent1"/>
          </a:lnRef>
          <a:fillRef idx="0">
            <a:schemeClr val="accent1"/>
          </a:fillRef>
          <a:effectRef idx="0">
            <a:schemeClr val="accent1"/>
          </a:effectRef>
          <a:fontRef idx="minor">
            <a:schemeClr val="tx1"/>
          </a:fontRef>
        </p:style>
      </p:cxnSp>
      <p:cxnSp>
        <p:nvCxnSpPr>
          <p:cNvPr id="90" name="Connecteur : en angle 89">
            <a:extLst>
              <a:ext uri="{FF2B5EF4-FFF2-40B4-BE49-F238E27FC236}">
                <a16:creationId xmlns:a16="http://schemas.microsoft.com/office/drawing/2014/main" id="{1A62DE2E-893C-70FB-C440-9A4BB258E48B}"/>
              </a:ext>
            </a:extLst>
          </p:cNvPr>
          <p:cNvCxnSpPr>
            <a:cxnSpLocks/>
          </p:cNvCxnSpPr>
          <p:nvPr/>
        </p:nvCxnSpPr>
        <p:spPr>
          <a:xfrm rot="16200000" flipH="1">
            <a:off x="8785106" y="5634736"/>
            <a:ext cx="936444" cy="1"/>
          </a:xfrm>
          <a:prstGeom prst="bentConnector3">
            <a:avLst>
              <a:gd name="adj1" fmla="val 50001"/>
            </a:avLst>
          </a:prstGeom>
          <a:ln w="38100" cap="rnd">
            <a:solidFill>
              <a:schemeClr val="accent2"/>
            </a:solidFill>
            <a:roun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48387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D9C8568-B0C0-A7D5-11FF-7B437D3FA043}"/>
              </a:ext>
            </a:extLst>
          </p:cNvPr>
          <p:cNvSpPr>
            <a:spLocks noGrp="1"/>
          </p:cNvSpPr>
          <p:nvPr>
            <p:ph type="title"/>
          </p:nvPr>
        </p:nvSpPr>
        <p:spPr>
          <a:xfrm>
            <a:off x="335101" y="3533142"/>
            <a:ext cx="5820534" cy="677108"/>
          </a:xfrm>
        </p:spPr>
        <p:txBody>
          <a:bodyPr/>
          <a:lstStyle/>
          <a:p>
            <a:r>
              <a:rPr lang="fr-FR" sz="4400" dirty="0">
                <a:latin typeface="Gotham Black" pitchFamily="50" charset="0"/>
              </a:rPr>
              <a:t>Offre détaillée</a:t>
            </a:r>
            <a:endParaRPr lang="fr-FR" sz="4400" dirty="0"/>
          </a:p>
        </p:txBody>
      </p:sp>
      <p:sp>
        <p:nvSpPr>
          <p:cNvPr id="3" name="Espace réservé du texte 2">
            <a:extLst>
              <a:ext uri="{FF2B5EF4-FFF2-40B4-BE49-F238E27FC236}">
                <a16:creationId xmlns:a16="http://schemas.microsoft.com/office/drawing/2014/main" id="{FEBD9AA2-1DA6-798F-3BE4-AF6AA66B32BA}"/>
              </a:ext>
            </a:extLst>
          </p:cNvPr>
          <p:cNvSpPr>
            <a:spLocks noGrp="1"/>
          </p:cNvSpPr>
          <p:nvPr>
            <p:ph type="body" sz="quarter" idx="12"/>
          </p:nvPr>
        </p:nvSpPr>
        <p:spPr/>
        <p:txBody>
          <a:bodyPr/>
          <a:lstStyle/>
          <a:p>
            <a:endParaRPr lang="fr-FR"/>
          </a:p>
        </p:txBody>
      </p:sp>
    </p:spTree>
    <p:extLst>
      <p:ext uri="{BB962C8B-B14F-4D97-AF65-F5344CB8AC3E}">
        <p14:creationId xmlns:p14="http://schemas.microsoft.com/office/powerpoint/2010/main" val="29257223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3845F3E-07C7-8508-8E0F-C88BC44FF467}"/>
              </a:ext>
            </a:extLst>
          </p:cNvPr>
          <p:cNvSpPr>
            <a:spLocks noGrp="1"/>
          </p:cNvSpPr>
          <p:nvPr>
            <p:ph type="title"/>
          </p:nvPr>
        </p:nvSpPr>
        <p:spPr/>
        <p:txBody>
          <a:bodyPr/>
          <a:lstStyle/>
          <a:p>
            <a:r>
              <a:rPr lang="fr-FR">
                <a:latin typeface="Gotham Black" pitchFamily="50" charset="0"/>
              </a:rPr>
              <a:t>Notre accompagnement</a:t>
            </a:r>
          </a:p>
        </p:txBody>
      </p:sp>
      <p:sp>
        <p:nvSpPr>
          <p:cNvPr id="4" name="Espace réservé du texte 3">
            <a:extLst>
              <a:ext uri="{FF2B5EF4-FFF2-40B4-BE49-F238E27FC236}">
                <a16:creationId xmlns:a16="http://schemas.microsoft.com/office/drawing/2014/main" id="{50221B32-6079-088A-AA5C-B52B88BB2B88}"/>
              </a:ext>
            </a:extLst>
          </p:cNvPr>
          <p:cNvSpPr>
            <a:spLocks noGrp="1"/>
          </p:cNvSpPr>
          <p:nvPr>
            <p:ph type="body" sz="quarter" idx="17"/>
          </p:nvPr>
        </p:nvSpPr>
        <p:spPr/>
        <p:txBody>
          <a:bodyPr/>
          <a:lstStyle/>
          <a:p>
            <a:endParaRPr lang="fr-FR"/>
          </a:p>
        </p:txBody>
      </p:sp>
      <p:sp>
        <p:nvSpPr>
          <p:cNvPr id="32" name="Google Shape;2296;p39">
            <a:extLst>
              <a:ext uri="{FF2B5EF4-FFF2-40B4-BE49-F238E27FC236}">
                <a16:creationId xmlns:a16="http://schemas.microsoft.com/office/drawing/2014/main" id="{05A4BD4F-DE6D-A8A4-4537-AD35EBCBF10D}"/>
              </a:ext>
            </a:extLst>
          </p:cNvPr>
          <p:cNvSpPr/>
          <p:nvPr/>
        </p:nvSpPr>
        <p:spPr>
          <a:xfrm>
            <a:off x="69742" y="3147262"/>
            <a:ext cx="12192000" cy="1348057"/>
          </a:xfrm>
          <a:custGeom>
            <a:avLst/>
            <a:gdLst/>
            <a:ahLst/>
            <a:cxnLst/>
            <a:rect l="l" t="t" r="r" b="b"/>
            <a:pathLst>
              <a:path w="12192000" h="1348058" extrusionOk="0">
                <a:moveTo>
                  <a:pt x="12192000" y="0"/>
                </a:moveTo>
                <a:lnTo>
                  <a:pt x="10837333" y="0"/>
                </a:lnTo>
                <a:cubicBezTo>
                  <a:pt x="10463295" y="0"/>
                  <a:pt x="10160000" y="301773"/>
                  <a:pt x="10160000" y="674029"/>
                </a:cubicBezTo>
                <a:lnTo>
                  <a:pt x="10160000" y="674029"/>
                </a:lnTo>
                <a:cubicBezTo>
                  <a:pt x="10160000" y="1046281"/>
                  <a:pt x="9856705" y="1348059"/>
                  <a:pt x="9482667" y="1348059"/>
                </a:cubicBezTo>
                <a:lnTo>
                  <a:pt x="9482667" y="1348059"/>
                </a:lnTo>
                <a:cubicBezTo>
                  <a:pt x="9108581" y="1348059"/>
                  <a:pt x="8805333" y="1046281"/>
                  <a:pt x="8805333" y="674029"/>
                </a:cubicBezTo>
                <a:lnTo>
                  <a:pt x="8805333" y="674029"/>
                </a:lnTo>
                <a:cubicBezTo>
                  <a:pt x="8805333" y="301773"/>
                  <a:pt x="8502086" y="0"/>
                  <a:pt x="8128000" y="0"/>
                </a:cubicBezTo>
                <a:lnTo>
                  <a:pt x="8128000" y="0"/>
                </a:lnTo>
                <a:cubicBezTo>
                  <a:pt x="7753915" y="0"/>
                  <a:pt x="7450667" y="301773"/>
                  <a:pt x="7450667" y="674029"/>
                </a:cubicBezTo>
                <a:lnTo>
                  <a:pt x="7450667" y="674029"/>
                </a:lnTo>
                <a:cubicBezTo>
                  <a:pt x="7450667" y="1046281"/>
                  <a:pt x="7147419" y="1348059"/>
                  <a:pt x="6773334" y="1348059"/>
                </a:cubicBezTo>
                <a:lnTo>
                  <a:pt x="6773334" y="1348059"/>
                </a:lnTo>
                <a:cubicBezTo>
                  <a:pt x="6399248" y="1348059"/>
                  <a:pt x="6096000" y="1046281"/>
                  <a:pt x="6096000" y="674029"/>
                </a:cubicBezTo>
                <a:lnTo>
                  <a:pt x="6096000" y="674029"/>
                </a:lnTo>
                <a:cubicBezTo>
                  <a:pt x="6096000" y="301773"/>
                  <a:pt x="5792753" y="0"/>
                  <a:pt x="5418667" y="0"/>
                </a:cubicBezTo>
                <a:lnTo>
                  <a:pt x="5418667" y="0"/>
                </a:lnTo>
                <a:cubicBezTo>
                  <a:pt x="5044581" y="0"/>
                  <a:pt x="4741334" y="301773"/>
                  <a:pt x="4741334" y="674029"/>
                </a:cubicBezTo>
                <a:lnTo>
                  <a:pt x="4741334" y="674029"/>
                </a:lnTo>
                <a:cubicBezTo>
                  <a:pt x="4741334" y="1046281"/>
                  <a:pt x="4438076" y="1348059"/>
                  <a:pt x="4064000" y="1348059"/>
                </a:cubicBezTo>
                <a:lnTo>
                  <a:pt x="4064000" y="1348059"/>
                </a:lnTo>
                <a:cubicBezTo>
                  <a:pt x="3689924" y="1348059"/>
                  <a:pt x="3386667" y="1046281"/>
                  <a:pt x="3386667" y="674029"/>
                </a:cubicBezTo>
                <a:lnTo>
                  <a:pt x="3386667" y="674029"/>
                </a:lnTo>
                <a:cubicBezTo>
                  <a:pt x="3386667" y="301773"/>
                  <a:pt x="3083410" y="0"/>
                  <a:pt x="2709333" y="0"/>
                </a:cubicBezTo>
                <a:lnTo>
                  <a:pt x="2709333" y="0"/>
                </a:lnTo>
                <a:cubicBezTo>
                  <a:pt x="2335257" y="0"/>
                  <a:pt x="2032000" y="301773"/>
                  <a:pt x="2032000" y="674029"/>
                </a:cubicBezTo>
                <a:lnTo>
                  <a:pt x="2032000" y="674029"/>
                </a:lnTo>
                <a:cubicBezTo>
                  <a:pt x="2032000" y="1046281"/>
                  <a:pt x="1728743" y="1348059"/>
                  <a:pt x="1354667" y="1348059"/>
                </a:cubicBezTo>
                <a:lnTo>
                  <a:pt x="0" y="1348059"/>
                </a:lnTo>
              </a:path>
            </a:pathLst>
          </a:custGeom>
          <a:noFill/>
          <a:ln w="228600" cap="flat" cmpd="sng">
            <a:solidFill>
              <a:schemeClr val="dk2"/>
            </a:solidFill>
            <a:prstDash val="solid"/>
            <a:miter lim="8000"/>
            <a:headEnd type="none" w="sm" len="sm"/>
            <a:tailEnd type="none" w="sm" len="sm"/>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3" name="Google Shape;2297;p39">
            <a:extLst>
              <a:ext uri="{FF2B5EF4-FFF2-40B4-BE49-F238E27FC236}">
                <a16:creationId xmlns:a16="http://schemas.microsoft.com/office/drawing/2014/main" id="{E290D626-9671-7ADF-5BB0-4C46A7C7DFB4}"/>
              </a:ext>
            </a:extLst>
          </p:cNvPr>
          <p:cNvSpPr/>
          <p:nvPr/>
        </p:nvSpPr>
        <p:spPr>
          <a:xfrm>
            <a:off x="69742" y="3147262"/>
            <a:ext cx="12192000" cy="1348057"/>
          </a:xfrm>
          <a:custGeom>
            <a:avLst/>
            <a:gdLst/>
            <a:ahLst/>
            <a:cxnLst/>
            <a:rect l="l" t="t" r="r" b="b"/>
            <a:pathLst>
              <a:path w="12192000" h="1348058" extrusionOk="0">
                <a:moveTo>
                  <a:pt x="12192000" y="0"/>
                </a:moveTo>
                <a:lnTo>
                  <a:pt x="10837333" y="0"/>
                </a:lnTo>
                <a:cubicBezTo>
                  <a:pt x="10463295" y="0"/>
                  <a:pt x="10160000" y="301773"/>
                  <a:pt x="10160000" y="674029"/>
                </a:cubicBezTo>
                <a:lnTo>
                  <a:pt x="10160000" y="674029"/>
                </a:lnTo>
                <a:cubicBezTo>
                  <a:pt x="10160000" y="1046281"/>
                  <a:pt x="9856705" y="1348059"/>
                  <a:pt x="9482667" y="1348059"/>
                </a:cubicBezTo>
                <a:lnTo>
                  <a:pt x="9482667" y="1348059"/>
                </a:lnTo>
                <a:cubicBezTo>
                  <a:pt x="9108581" y="1348059"/>
                  <a:pt x="8805333" y="1046281"/>
                  <a:pt x="8805333" y="674029"/>
                </a:cubicBezTo>
                <a:lnTo>
                  <a:pt x="8805333" y="674029"/>
                </a:lnTo>
                <a:cubicBezTo>
                  <a:pt x="8805333" y="301773"/>
                  <a:pt x="8502086" y="0"/>
                  <a:pt x="8128000" y="0"/>
                </a:cubicBezTo>
                <a:lnTo>
                  <a:pt x="8128000" y="0"/>
                </a:lnTo>
                <a:cubicBezTo>
                  <a:pt x="7753915" y="0"/>
                  <a:pt x="7450667" y="301773"/>
                  <a:pt x="7450667" y="674029"/>
                </a:cubicBezTo>
                <a:lnTo>
                  <a:pt x="7450667" y="674029"/>
                </a:lnTo>
                <a:cubicBezTo>
                  <a:pt x="7450667" y="1046281"/>
                  <a:pt x="7147419" y="1348059"/>
                  <a:pt x="6773334" y="1348059"/>
                </a:cubicBezTo>
                <a:lnTo>
                  <a:pt x="6773334" y="1348059"/>
                </a:lnTo>
                <a:cubicBezTo>
                  <a:pt x="6399248" y="1348059"/>
                  <a:pt x="6096000" y="1046281"/>
                  <a:pt x="6096000" y="674029"/>
                </a:cubicBezTo>
                <a:lnTo>
                  <a:pt x="6096000" y="674029"/>
                </a:lnTo>
                <a:cubicBezTo>
                  <a:pt x="6096000" y="301773"/>
                  <a:pt x="5792753" y="0"/>
                  <a:pt x="5418667" y="0"/>
                </a:cubicBezTo>
                <a:lnTo>
                  <a:pt x="5418667" y="0"/>
                </a:lnTo>
                <a:cubicBezTo>
                  <a:pt x="5044581" y="0"/>
                  <a:pt x="4741334" y="301773"/>
                  <a:pt x="4741334" y="674029"/>
                </a:cubicBezTo>
                <a:lnTo>
                  <a:pt x="4741334" y="674029"/>
                </a:lnTo>
                <a:cubicBezTo>
                  <a:pt x="4741334" y="1046281"/>
                  <a:pt x="4438076" y="1348059"/>
                  <a:pt x="4064000" y="1348059"/>
                </a:cubicBezTo>
                <a:lnTo>
                  <a:pt x="4064000" y="1348059"/>
                </a:lnTo>
                <a:cubicBezTo>
                  <a:pt x="3689924" y="1348059"/>
                  <a:pt x="3386667" y="1046281"/>
                  <a:pt x="3386667" y="674029"/>
                </a:cubicBezTo>
                <a:lnTo>
                  <a:pt x="3386667" y="674029"/>
                </a:lnTo>
                <a:cubicBezTo>
                  <a:pt x="3386667" y="301773"/>
                  <a:pt x="3083410" y="0"/>
                  <a:pt x="2709333" y="0"/>
                </a:cubicBezTo>
                <a:lnTo>
                  <a:pt x="2709333" y="0"/>
                </a:lnTo>
                <a:cubicBezTo>
                  <a:pt x="2335257" y="0"/>
                  <a:pt x="2032000" y="301773"/>
                  <a:pt x="2032000" y="674029"/>
                </a:cubicBezTo>
                <a:lnTo>
                  <a:pt x="2032000" y="674029"/>
                </a:lnTo>
                <a:cubicBezTo>
                  <a:pt x="2032000" y="1046281"/>
                  <a:pt x="1728743" y="1348059"/>
                  <a:pt x="1354667" y="1348059"/>
                </a:cubicBezTo>
                <a:lnTo>
                  <a:pt x="0" y="1348059"/>
                </a:lnTo>
              </a:path>
            </a:pathLst>
          </a:custGeom>
          <a:noFill/>
          <a:ln w="19050" cap="flat" cmpd="sng">
            <a:solidFill>
              <a:schemeClr val="lt1"/>
            </a:solidFill>
            <a:prstDash val="dash"/>
            <a:miter lim="8000"/>
            <a:headEnd type="none" w="sm" len="sm"/>
            <a:tailEnd type="none" w="sm" len="sm"/>
          </a:ln>
        </p:spPr>
        <p:txBody>
          <a:bodyPr spcFirstLastPara="1" wrap="square" lIns="121900" tIns="60933" rIns="121900" bIns="60933" anchor="ctr" anchorCtr="0">
            <a:noAutofit/>
          </a:bodyPr>
          <a:lstStyle/>
          <a:p>
            <a:endParaRPr sz="2400">
              <a:solidFill>
                <a:schemeClr val="lt1"/>
              </a:solidFill>
              <a:latin typeface="Calibri"/>
              <a:ea typeface="Calibri"/>
              <a:cs typeface="Calibri"/>
              <a:sym typeface="Calibri"/>
            </a:endParaRPr>
          </a:p>
        </p:txBody>
      </p:sp>
      <p:grpSp>
        <p:nvGrpSpPr>
          <p:cNvPr id="34" name="Google Shape;2298;p39">
            <a:extLst>
              <a:ext uri="{FF2B5EF4-FFF2-40B4-BE49-F238E27FC236}">
                <a16:creationId xmlns:a16="http://schemas.microsoft.com/office/drawing/2014/main" id="{1DA1A102-4A43-1ACB-9289-A7C5125AEAF7}"/>
              </a:ext>
            </a:extLst>
          </p:cNvPr>
          <p:cNvGrpSpPr/>
          <p:nvPr/>
        </p:nvGrpSpPr>
        <p:grpSpPr>
          <a:xfrm>
            <a:off x="2451527" y="2257091"/>
            <a:ext cx="631200" cy="631200"/>
            <a:chOff x="1786339" y="1703401"/>
            <a:chExt cx="473400" cy="473400"/>
          </a:xfrm>
        </p:grpSpPr>
        <p:sp>
          <p:nvSpPr>
            <p:cNvPr id="35" name="Google Shape;2299;p39">
              <a:extLst>
                <a:ext uri="{FF2B5EF4-FFF2-40B4-BE49-F238E27FC236}">
                  <a16:creationId xmlns:a16="http://schemas.microsoft.com/office/drawing/2014/main" id="{AF6D54F6-5406-5EC6-2ED6-B0565DDA8A5C}"/>
                </a:ext>
              </a:extLst>
            </p:cNvPr>
            <p:cNvSpPr/>
            <p:nvPr/>
          </p:nvSpPr>
          <p:spPr>
            <a:xfrm rot="8100000">
              <a:off x="1855667" y="1772729"/>
              <a:ext cx="334744" cy="334744"/>
            </a:xfrm>
            <a:prstGeom prst="teardrop">
              <a:avLst>
                <a:gd name="adj" fmla="val 100000"/>
              </a:avLst>
            </a:prstGeom>
            <a:solidFill>
              <a:schemeClr val="accent1"/>
            </a:solidFill>
            <a:ln>
              <a:noFill/>
            </a:ln>
          </p:spPr>
          <p:txBody>
            <a:bodyPr spcFirstLastPara="1" wrap="square" lIns="121900" tIns="121900" rIns="121900" bIns="121900" anchor="ctr" anchorCtr="0">
              <a:noAutofit/>
            </a:bodyPr>
            <a:lstStyle/>
            <a:p>
              <a:endParaRPr sz="2400">
                <a:latin typeface="Barlow"/>
                <a:ea typeface="Barlow"/>
                <a:cs typeface="Barlow"/>
                <a:sym typeface="Barlow"/>
              </a:endParaRPr>
            </a:p>
          </p:txBody>
        </p:sp>
        <p:sp>
          <p:nvSpPr>
            <p:cNvPr id="36" name="Google Shape;2300;p39">
              <a:extLst>
                <a:ext uri="{FF2B5EF4-FFF2-40B4-BE49-F238E27FC236}">
                  <a16:creationId xmlns:a16="http://schemas.microsoft.com/office/drawing/2014/main" id="{48467E14-1F52-CCE1-6034-2AC517E680DA}"/>
                </a:ext>
              </a:extLst>
            </p:cNvPr>
            <p:cNvSpPr/>
            <p:nvPr/>
          </p:nvSpPr>
          <p:spPr>
            <a:xfrm>
              <a:off x="1955989" y="1866499"/>
              <a:ext cx="134100" cy="134100"/>
            </a:xfrm>
            <a:prstGeom prst="ellipse">
              <a:avLst/>
            </a:prstGeom>
            <a:solidFill>
              <a:schemeClr val="lt1"/>
            </a:solidFill>
            <a:ln>
              <a:noFill/>
            </a:ln>
          </p:spPr>
          <p:txBody>
            <a:bodyPr spcFirstLastPara="1" wrap="square" lIns="0" tIns="0" rIns="0" bIns="0" anchor="ctr" anchorCtr="0">
              <a:noAutofit/>
            </a:bodyPr>
            <a:lstStyle/>
            <a:p>
              <a:pPr algn="ctr"/>
              <a:r>
                <a:rPr lang="en" sz="800">
                  <a:solidFill>
                    <a:schemeClr val="dk2"/>
                  </a:solidFill>
                  <a:latin typeface="Barlow"/>
                  <a:ea typeface="Barlow"/>
                  <a:cs typeface="Barlow"/>
                  <a:sym typeface="Barlow"/>
                </a:rPr>
                <a:t>1</a:t>
              </a:r>
              <a:endParaRPr sz="800">
                <a:solidFill>
                  <a:schemeClr val="dk2"/>
                </a:solidFill>
                <a:latin typeface="Barlow"/>
                <a:ea typeface="Barlow"/>
                <a:cs typeface="Barlow"/>
                <a:sym typeface="Barlow"/>
              </a:endParaRPr>
            </a:p>
          </p:txBody>
        </p:sp>
      </p:grpSp>
      <p:grpSp>
        <p:nvGrpSpPr>
          <p:cNvPr id="37" name="Google Shape;2301;p39">
            <a:extLst>
              <a:ext uri="{FF2B5EF4-FFF2-40B4-BE49-F238E27FC236}">
                <a16:creationId xmlns:a16="http://schemas.microsoft.com/office/drawing/2014/main" id="{864803AD-EA36-5E2A-A6FB-A01723503DEA}"/>
              </a:ext>
            </a:extLst>
          </p:cNvPr>
          <p:cNvGrpSpPr/>
          <p:nvPr/>
        </p:nvGrpSpPr>
        <p:grpSpPr>
          <a:xfrm>
            <a:off x="5155627" y="2257091"/>
            <a:ext cx="631200" cy="631200"/>
            <a:chOff x="3814414" y="1703401"/>
            <a:chExt cx="473400" cy="473400"/>
          </a:xfrm>
        </p:grpSpPr>
        <p:sp>
          <p:nvSpPr>
            <p:cNvPr id="38" name="Google Shape;2302;p39">
              <a:extLst>
                <a:ext uri="{FF2B5EF4-FFF2-40B4-BE49-F238E27FC236}">
                  <a16:creationId xmlns:a16="http://schemas.microsoft.com/office/drawing/2014/main" id="{17FF18E9-0019-F4CD-A343-EB8113098451}"/>
                </a:ext>
              </a:extLst>
            </p:cNvPr>
            <p:cNvSpPr/>
            <p:nvPr/>
          </p:nvSpPr>
          <p:spPr>
            <a:xfrm rot="8100000">
              <a:off x="3883742" y="1772729"/>
              <a:ext cx="334744" cy="334744"/>
            </a:xfrm>
            <a:prstGeom prst="teardrop">
              <a:avLst>
                <a:gd name="adj" fmla="val 100000"/>
              </a:avLst>
            </a:prstGeom>
            <a:solidFill>
              <a:schemeClr val="accent3"/>
            </a:solidFill>
            <a:ln>
              <a:noFill/>
            </a:ln>
          </p:spPr>
          <p:txBody>
            <a:bodyPr spcFirstLastPara="1" wrap="square" lIns="121900" tIns="121900" rIns="121900" bIns="121900" anchor="ctr" anchorCtr="0">
              <a:noAutofit/>
            </a:bodyPr>
            <a:lstStyle/>
            <a:p>
              <a:endParaRPr sz="2400">
                <a:latin typeface="Barlow"/>
                <a:ea typeface="Barlow"/>
                <a:cs typeface="Barlow"/>
                <a:sym typeface="Barlow"/>
              </a:endParaRPr>
            </a:p>
          </p:txBody>
        </p:sp>
        <p:sp>
          <p:nvSpPr>
            <p:cNvPr id="39" name="Google Shape;2303;p39">
              <a:extLst>
                <a:ext uri="{FF2B5EF4-FFF2-40B4-BE49-F238E27FC236}">
                  <a16:creationId xmlns:a16="http://schemas.microsoft.com/office/drawing/2014/main" id="{BD43FC3F-3148-ABB9-0E82-A9BF092E8F4D}"/>
                </a:ext>
              </a:extLst>
            </p:cNvPr>
            <p:cNvSpPr/>
            <p:nvPr/>
          </p:nvSpPr>
          <p:spPr>
            <a:xfrm>
              <a:off x="3984064" y="1866499"/>
              <a:ext cx="134100" cy="134100"/>
            </a:xfrm>
            <a:prstGeom prst="ellipse">
              <a:avLst/>
            </a:prstGeom>
            <a:solidFill>
              <a:schemeClr val="lt1"/>
            </a:solidFill>
            <a:ln>
              <a:noFill/>
            </a:ln>
          </p:spPr>
          <p:txBody>
            <a:bodyPr spcFirstLastPara="1" wrap="square" lIns="0" tIns="0" rIns="0" bIns="0" anchor="ctr" anchorCtr="0">
              <a:noAutofit/>
            </a:bodyPr>
            <a:lstStyle/>
            <a:p>
              <a:pPr algn="ctr"/>
              <a:r>
                <a:rPr lang="en" sz="800">
                  <a:solidFill>
                    <a:schemeClr val="dk2"/>
                  </a:solidFill>
                  <a:latin typeface="Barlow"/>
                  <a:ea typeface="Barlow"/>
                  <a:cs typeface="Barlow"/>
                  <a:sym typeface="Barlow"/>
                </a:rPr>
                <a:t>3</a:t>
              </a:r>
              <a:endParaRPr sz="800">
                <a:solidFill>
                  <a:schemeClr val="dk2"/>
                </a:solidFill>
                <a:latin typeface="Barlow"/>
                <a:ea typeface="Barlow"/>
                <a:cs typeface="Barlow"/>
                <a:sym typeface="Barlow"/>
              </a:endParaRPr>
            </a:p>
          </p:txBody>
        </p:sp>
      </p:grpSp>
      <p:grpSp>
        <p:nvGrpSpPr>
          <p:cNvPr id="40" name="Google Shape;2304;p39">
            <a:extLst>
              <a:ext uri="{FF2B5EF4-FFF2-40B4-BE49-F238E27FC236}">
                <a16:creationId xmlns:a16="http://schemas.microsoft.com/office/drawing/2014/main" id="{BF0315F9-FFBB-A38F-929C-590F5FE42E02}"/>
              </a:ext>
            </a:extLst>
          </p:cNvPr>
          <p:cNvGrpSpPr/>
          <p:nvPr/>
        </p:nvGrpSpPr>
        <p:grpSpPr>
          <a:xfrm>
            <a:off x="7859727" y="2257091"/>
            <a:ext cx="631200" cy="631200"/>
            <a:chOff x="5842489" y="1703401"/>
            <a:chExt cx="473400" cy="473400"/>
          </a:xfrm>
        </p:grpSpPr>
        <p:sp>
          <p:nvSpPr>
            <p:cNvPr id="41" name="Google Shape;2305;p39">
              <a:extLst>
                <a:ext uri="{FF2B5EF4-FFF2-40B4-BE49-F238E27FC236}">
                  <a16:creationId xmlns:a16="http://schemas.microsoft.com/office/drawing/2014/main" id="{721096F9-939F-405B-F3BF-36CE342E0D4F}"/>
                </a:ext>
              </a:extLst>
            </p:cNvPr>
            <p:cNvSpPr/>
            <p:nvPr/>
          </p:nvSpPr>
          <p:spPr>
            <a:xfrm rot="8100000">
              <a:off x="5911817" y="1772729"/>
              <a:ext cx="334744" cy="334744"/>
            </a:xfrm>
            <a:prstGeom prst="teardrop">
              <a:avLst>
                <a:gd name="adj" fmla="val 100000"/>
              </a:avLst>
            </a:prstGeom>
            <a:solidFill>
              <a:schemeClr val="accent5"/>
            </a:solidFill>
            <a:ln>
              <a:noFill/>
            </a:ln>
          </p:spPr>
          <p:txBody>
            <a:bodyPr spcFirstLastPara="1" wrap="square" lIns="121900" tIns="121900" rIns="121900" bIns="121900" anchor="ctr" anchorCtr="0">
              <a:noAutofit/>
            </a:bodyPr>
            <a:lstStyle/>
            <a:p>
              <a:endParaRPr sz="2400">
                <a:latin typeface="Barlow"/>
                <a:ea typeface="Barlow"/>
                <a:cs typeface="Barlow"/>
                <a:sym typeface="Barlow"/>
              </a:endParaRPr>
            </a:p>
          </p:txBody>
        </p:sp>
        <p:sp>
          <p:nvSpPr>
            <p:cNvPr id="42" name="Google Shape;2306;p39">
              <a:extLst>
                <a:ext uri="{FF2B5EF4-FFF2-40B4-BE49-F238E27FC236}">
                  <a16:creationId xmlns:a16="http://schemas.microsoft.com/office/drawing/2014/main" id="{BE1C529A-ECA1-397F-40AB-F26AFC9C7C00}"/>
                </a:ext>
              </a:extLst>
            </p:cNvPr>
            <p:cNvSpPr/>
            <p:nvPr/>
          </p:nvSpPr>
          <p:spPr>
            <a:xfrm>
              <a:off x="6012139" y="1866499"/>
              <a:ext cx="134100" cy="134100"/>
            </a:xfrm>
            <a:prstGeom prst="ellipse">
              <a:avLst/>
            </a:prstGeom>
            <a:solidFill>
              <a:schemeClr val="lt1"/>
            </a:solidFill>
            <a:ln>
              <a:noFill/>
            </a:ln>
          </p:spPr>
          <p:txBody>
            <a:bodyPr spcFirstLastPara="1" wrap="square" lIns="0" tIns="0" rIns="0" bIns="0" anchor="ctr" anchorCtr="0">
              <a:noAutofit/>
            </a:bodyPr>
            <a:lstStyle/>
            <a:p>
              <a:pPr algn="ctr"/>
              <a:r>
                <a:rPr lang="en" sz="800">
                  <a:solidFill>
                    <a:schemeClr val="dk2"/>
                  </a:solidFill>
                  <a:latin typeface="Barlow"/>
                  <a:ea typeface="Barlow"/>
                  <a:cs typeface="Barlow"/>
                  <a:sym typeface="Barlow"/>
                </a:rPr>
                <a:t>5</a:t>
              </a:r>
              <a:endParaRPr sz="800">
                <a:solidFill>
                  <a:schemeClr val="dk2"/>
                </a:solidFill>
                <a:latin typeface="Barlow"/>
                <a:ea typeface="Barlow"/>
                <a:cs typeface="Barlow"/>
                <a:sym typeface="Barlow"/>
              </a:endParaRPr>
            </a:p>
          </p:txBody>
        </p:sp>
      </p:grpSp>
      <p:grpSp>
        <p:nvGrpSpPr>
          <p:cNvPr id="43" name="Google Shape;2307;p39">
            <a:extLst>
              <a:ext uri="{FF2B5EF4-FFF2-40B4-BE49-F238E27FC236}">
                <a16:creationId xmlns:a16="http://schemas.microsoft.com/office/drawing/2014/main" id="{44ACE289-5AC8-2128-3146-46903D76D8AA}"/>
              </a:ext>
            </a:extLst>
          </p:cNvPr>
          <p:cNvGrpSpPr/>
          <p:nvPr/>
        </p:nvGrpSpPr>
        <p:grpSpPr>
          <a:xfrm>
            <a:off x="9244161" y="4754290"/>
            <a:ext cx="631200" cy="631200"/>
            <a:chOff x="6880814" y="3576300"/>
            <a:chExt cx="473400" cy="473400"/>
          </a:xfrm>
        </p:grpSpPr>
        <p:sp>
          <p:nvSpPr>
            <p:cNvPr id="44" name="Google Shape;2308;p39">
              <a:extLst>
                <a:ext uri="{FF2B5EF4-FFF2-40B4-BE49-F238E27FC236}">
                  <a16:creationId xmlns:a16="http://schemas.microsoft.com/office/drawing/2014/main" id="{FDE27021-5AE8-F9F1-BF5F-235E0EE389B5}"/>
                </a:ext>
              </a:extLst>
            </p:cNvPr>
            <p:cNvSpPr/>
            <p:nvPr/>
          </p:nvSpPr>
          <p:spPr>
            <a:xfrm rot="-2700000">
              <a:off x="6950142" y="3645628"/>
              <a:ext cx="334744" cy="334744"/>
            </a:xfrm>
            <a:prstGeom prst="teardrop">
              <a:avLst>
                <a:gd name="adj" fmla="val 100000"/>
              </a:avLst>
            </a:prstGeom>
            <a:solidFill>
              <a:schemeClr val="accent6"/>
            </a:solidFill>
            <a:ln>
              <a:noFill/>
            </a:ln>
          </p:spPr>
          <p:txBody>
            <a:bodyPr spcFirstLastPara="1" wrap="square" lIns="121900" tIns="121900" rIns="121900" bIns="121900" anchor="ctr" anchorCtr="0">
              <a:noAutofit/>
            </a:bodyPr>
            <a:lstStyle/>
            <a:p>
              <a:endParaRPr sz="2400">
                <a:latin typeface="Barlow"/>
                <a:ea typeface="Barlow"/>
                <a:cs typeface="Barlow"/>
                <a:sym typeface="Barlow"/>
              </a:endParaRPr>
            </a:p>
          </p:txBody>
        </p:sp>
        <p:sp>
          <p:nvSpPr>
            <p:cNvPr id="45" name="Google Shape;2309;p39">
              <a:extLst>
                <a:ext uri="{FF2B5EF4-FFF2-40B4-BE49-F238E27FC236}">
                  <a16:creationId xmlns:a16="http://schemas.microsoft.com/office/drawing/2014/main" id="{FAC86F1E-4767-FBE8-DD47-365C4A2083BF}"/>
                </a:ext>
              </a:extLst>
            </p:cNvPr>
            <p:cNvSpPr/>
            <p:nvPr/>
          </p:nvSpPr>
          <p:spPr>
            <a:xfrm flipH="1">
              <a:off x="7050464" y="3752502"/>
              <a:ext cx="134100" cy="134100"/>
            </a:xfrm>
            <a:prstGeom prst="ellipse">
              <a:avLst/>
            </a:prstGeom>
            <a:solidFill>
              <a:schemeClr val="lt1"/>
            </a:solidFill>
            <a:ln>
              <a:noFill/>
            </a:ln>
          </p:spPr>
          <p:txBody>
            <a:bodyPr spcFirstLastPara="1" wrap="square" lIns="0" tIns="0" rIns="0" bIns="0" anchor="ctr" anchorCtr="0">
              <a:noAutofit/>
            </a:bodyPr>
            <a:lstStyle/>
            <a:p>
              <a:pPr algn="ctr"/>
              <a:r>
                <a:rPr lang="en" sz="800">
                  <a:solidFill>
                    <a:schemeClr val="dk2"/>
                  </a:solidFill>
                  <a:latin typeface="Barlow"/>
                  <a:ea typeface="Barlow"/>
                  <a:cs typeface="Barlow"/>
                  <a:sym typeface="Barlow"/>
                </a:rPr>
                <a:t>6</a:t>
              </a:r>
              <a:endParaRPr sz="800">
                <a:solidFill>
                  <a:schemeClr val="dk2"/>
                </a:solidFill>
                <a:latin typeface="Barlow"/>
                <a:ea typeface="Barlow"/>
                <a:cs typeface="Barlow"/>
                <a:sym typeface="Barlow"/>
              </a:endParaRPr>
            </a:p>
          </p:txBody>
        </p:sp>
      </p:grpSp>
      <p:grpSp>
        <p:nvGrpSpPr>
          <p:cNvPr id="46" name="Google Shape;2310;p39">
            <a:extLst>
              <a:ext uri="{FF2B5EF4-FFF2-40B4-BE49-F238E27FC236}">
                <a16:creationId xmlns:a16="http://schemas.microsoft.com/office/drawing/2014/main" id="{E9F6B7A2-D44C-9EC4-E86F-73A93AF2D795}"/>
              </a:ext>
            </a:extLst>
          </p:cNvPr>
          <p:cNvGrpSpPr/>
          <p:nvPr/>
        </p:nvGrpSpPr>
        <p:grpSpPr>
          <a:xfrm>
            <a:off x="6540061" y="4754290"/>
            <a:ext cx="631200" cy="631200"/>
            <a:chOff x="4852739" y="3576300"/>
            <a:chExt cx="473400" cy="473400"/>
          </a:xfrm>
        </p:grpSpPr>
        <p:sp>
          <p:nvSpPr>
            <p:cNvPr id="47" name="Google Shape;2311;p39">
              <a:extLst>
                <a:ext uri="{FF2B5EF4-FFF2-40B4-BE49-F238E27FC236}">
                  <a16:creationId xmlns:a16="http://schemas.microsoft.com/office/drawing/2014/main" id="{875596E9-C1D1-81D5-1E6A-8DADC6B003B2}"/>
                </a:ext>
              </a:extLst>
            </p:cNvPr>
            <p:cNvSpPr/>
            <p:nvPr/>
          </p:nvSpPr>
          <p:spPr>
            <a:xfrm rot="-2700000">
              <a:off x="4922067" y="3645628"/>
              <a:ext cx="334744" cy="334744"/>
            </a:xfrm>
            <a:prstGeom prst="teardrop">
              <a:avLst>
                <a:gd name="adj" fmla="val 100000"/>
              </a:avLst>
            </a:prstGeom>
            <a:solidFill>
              <a:schemeClr val="accent4"/>
            </a:solidFill>
            <a:ln>
              <a:noFill/>
            </a:ln>
          </p:spPr>
          <p:txBody>
            <a:bodyPr spcFirstLastPara="1" wrap="square" lIns="121900" tIns="121900" rIns="121900" bIns="121900" anchor="ctr" anchorCtr="0">
              <a:noAutofit/>
            </a:bodyPr>
            <a:lstStyle/>
            <a:p>
              <a:endParaRPr sz="2400">
                <a:latin typeface="Barlow"/>
                <a:ea typeface="Barlow"/>
                <a:cs typeface="Barlow"/>
                <a:sym typeface="Barlow"/>
              </a:endParaRPr>
            </a:p>
          </p:txBody>
        </p:sp>
        <p:sp>
          <p:nvSpPr>
            <p:cNvPr id="48" name="Google Shape;2312;p39">
              <a:extLst>
                <a:ext uri="{FF2B5EF4-FFF2-40B4-BE49-F238E27FC236}">
                  <a16:creationId xmlns:a16="http://schemas.microsoft.com/office/drawing/2014/main" id="{0BB0017B-457F-961A-96CD-12F8DA07C06E}"/>
                </a:ext>
              </a:extLst>
            </p:cNvPr>
            <p:cNvSpPr/>
            <p:nvPr/>
          </p:nvSpPr>
          <p:spPr>
            <a:xfrm flipH="1">
              <a:off x="5022389" y="3752502"/>
              <a:ext cx="134100" cy="134100"/>
            </a:xfrm>
            <a:prstGeom prst="ellipse">
              <a:avLst/>
            </a:prstGeom>
            <a:solidFill>
              <a:schemeClr val="lt1"/>
            </a:solidFill>
            <a:ln>
              <a:noFill/>
            </a:ln>
          </p:spPr>
          <p:txBody>
            <a:bodyPr spcFirstLastPara="1" wrap="square" lIns="0" tIns="0" rIns="0" bIns="0" anchor="ctr" anchorCtr="0">
              <a:noAutofit/>
            </a:bodyPr>
            <a:lstStyle/>
            <a:p>
              <a:pPr algn="ctr"/>
              <a:r>
                <a:rPr lang="en" sz="800">
                  <a:solidFill>
                    <a:schemeClr val="dk2"/>
                  </a:solidFill>
                  <a:latin typeface="Barlow"/>
                  <a:ea typeface="Barlow"/>
                  <a:cs typeface="Barlow"/>
                  <a:sym typeface="Barlow"/>
                </a:rPr>
                <a:t>4</a:t>
              </a:r>
              <a:endParaRPr sz="800">
                <a:solidFill>
                  <a:schemeClr val="dk2"/>
                </a:solidFill>
                <a:latin typeface="Barlow"/>
                <a:ea typeface="Barlow"/>
                <a:cs typeface="Barlow"/>
                <a:sym typeface="Barlow"/>
              </a:endParaRPr>
            </a:p>
          </p:txBody>
        </p:sp>
      </p:grpSp>
      <p:grpSp>
        <p:nvGrpSpPr>
          <p:cNvPr id="49" name="Google Shape;2313;p39">
            <a:extLst>
              <a:ext uri="{FF2B5EF4-FFF2-40B4-BE49-F238E27FC236}">
                <a16:creationId xmlns:a16="http://schemas.microsoft.com/office/drawing/2014/main" id="{A72F3E7E-DA32-D06A-775B-8BE762159251}"/>
              </a:ext>
            </a:extLst>
          </p:cNvPr>
          <p:cNvGrpSpPr/>
          <p:nvPr/>
        </p:nvGrpSpPr>
        <p:grpSpPr>
          <a:xfrm>
            <a:off x="3835961" y="4754290"/>
            <a:ext cx="631200" cy="631200"/>
            <a:chOff x="2824664" y="3576300"/>
            <a:chExt cx="473400" cy="473400"/>
          </a:xfrm>
        </p:grpSpPr>
        <p:sp>
          <p:nvSpPr>
            <p:cNvPr id="50" name="Google Shape;2314;p39">
              <a:extLst>
                <a:ext uri="{FF2B5EF4-FFF2-40B4-BE49-F238E27FC236}">
                  <a16:creationId xmlns:a16="http://schemas.microsoft.com/office/drawing/2014/main" id="{92D8DB66-4BC3-CED3-E428-093FEE859688}"/>
                </a:ext>
              </a:extLst>
            </p:cNvPr>
            <p:cNvSpPr/>
            <p:nvPr/>
          </p:nvSpPr>
          <p:spPr>
            <a:xfrm rot="-2700000">
              <a:off x="2893992" y="3645628"/>
              <a:ext cx="334744" cy="334744"/>
            </a:xfrm>
            <a:prstGeom prst="teardrop">
              <a:avLst>
                <a:gd name="adj" fmla="val 100000"/>
              </a:avLst>
            </a:prstGeom>
            <a:solidFill>
              <a:schemeClr val="accent2"/>
            </a:solidFill>
            <a:ln>
              <a:noFill/>
            </a:ln>
          </p:spPr>
          <p:txBody>
            <a:bodyPr spcFirstLastPara="1" wrap="square" lIns="121900" tIns="121900" rIns="121900" bIns="121900" anchor="ctr" anchorCtr="0">
              <a:noAutofit/>
            </a:bodyPr>
            <a:lstStyle/>
            <a:p>
              <a:endParaRPr sz="2400">
                <a:latin typeface="Barlow"/>
                <a:ea typeface="Barlow"/>
                <a:cs typeface="Barlow"/>
                <a:sym typeface="Barlow"/>
              </a:endParaRPr>
            </a:p>
          </p:txBody>
        </p:sp>
        <p:sp>
          <p:nvSpPr>
            <p:cNvPr id="51" name="Google Shape;2315;p39">
              <a:extLst>
                <a:ext uri="{FF2B5EF4-FFF2-40B4-BE49-F238E27FC236}">
                  <a16:creationId xmlns:a16="http://schemas.microsoft.com/office/drawing/2014/main" id="{0B822295-8E5E-8E8D-0486-9D4B3DD4BFFF}"/>
                </a:ext>
              </a:extLst>
            </p:cNvPr>
            <p:cNvSpPr/>
            <p:nvPr/>
          </p:nvSpPr>
          <p:spPr>
            <a:xfrm flipH="1">
              <a:off x="2994314" y="3752502"/>
              <a:ext cx="134100" cy="134100"/>
            </a:xfrm>
            <a:prstGeom prst="ellipse">
              <a:avLst/>
            </a:prstGeom>
            <a:solidFill>
              <a:schemeClr val="lt1"/>
            </a:solidFill>
            <a:ln>
              <a:noFill/>
            </a:ln>
          </p:spPr>
          <p:txBody>
            <a:bodyPr spcFirstLastPara="1" wrap="square" lIns="0" tIns="0" rIns="0" bIns="0" anchor="ctr" anchorCtr="0">
              <a:noAutofit/>
            </a:bodyPr>
            <a:lstStyle/>
            <a:p>
              <a:pPr algn="ctr"/>
              <a:r>
                <a:rPr lang="en" sz="800">
                  <a:solidFill>
                    <a:schemeClr val="dk2"/>
                  </a:solidFill>
                  <a:latin typeface="Barlow"/>
                  <a:ea typeface="Barlow"/>
                  <a:cs typeface="Barlow"/>
                  <a:sym typeface="Barlow"/>
                </a:rPr>
                <a:t>2</a:t>
              </a:r>
              <a:endParaRPr sz="800">
                <a:solidFill>
                  <a:schemeClr val="dk2"/>
                </a:solidFill>
                <a:latin typeface="Barlow"/>
                <a:ea typeface="Barlow"/>
                <a:cs typeface="Barlow"/>
                <a:sym typeface="Barlow"/>
              </a:endParaRPr>
            </a:p>
          </p:txBody>
        </p:sp>
      </p:grpSp>
      <p:sp>
        <p:nvSpPr>
          <p:cNvPr id="52" name="Google Shape;2316;p39">
            <a:extLst>
              <a:ext uri="{FF2B5EF4-FFF2-40B4-BE49-F238E27FC236}">
                <a16:creationId xmlns:a16="http://schemas.microsoft.com/office/drawing/2014/main" id="{A9C65536-473E-7CD3-717E-72AC41EADBFC}"/>
              </a:ext>
            </a:extLst>
          </p:cNvPr>
          <p:cNvSpPr txBox="1"/>
          <p:nvPr/>
        </p:nvSpPr>
        <p:spPr>
          <a:xfrm>
            <a:off x="1226319" y="1712754"/>
            <a:ext cx="2567585" cy="525804"/>
          </a:xfrm>
          <a:prstGeom prst="rect">
            <a:avLst/>
          </a:prstGeom>
          <a:noFill/>
          <a:ln>
            <a:noFill/>
          </a:ln>
        </p:spPr>
        <p:txBody>
          <a:bodyPr spcFirstLastPara="1" wrap="square" lIns="0" tIns="0" rIns="0" bIns="0" anchor="t" anchorCtr="0">
            <a:noAutofit/>
          </a:bodyPr>
          <a:lstStyle/>
          <a:p>
            <a:pPr algn="ctr"/>
            <a:r>
              <a:rPr lang="fr-FR" sz="1200" b="1">
                <a:solidFill>
                  <a:schemeClr val="dk2"/>
                </a:solidFill>
                <a:ea typeface="Lato" panose="020F0502020204030203" pitchFamily="34" charset="0"/>
                <a:cs typeface="Lato" panose="020F0502020204030203" pitchFamily="34" charset="0"/>
                <a:sym typeface="Barlow"/>
              </a:rPr>
              <a:t>Diagnostic de posture de sécurité et analyse des écarts vs ligne de base</a:t>
            </a:r>
          </a:p>
        </p:txBody>
      </p:sp>
      <p:sp>
        <p:nvSpPr>
          <p:cNvPr id="53" name="Google Shape;2317;p39">
            <a:extLst>
              <a:ext uri="{FF2B5EF4-FFF2-40B4-BE49-F238E27FC236}">
                <a16:creationId xmlns:a16="http://schemas.microsoft.com/office/drawing/2014/main" id="{A7B50F67-C855-DFBE-BE39-FE299C2D5B81}"/>
              </a:ext>
            </a:extLst>
          </p:cNvPr>
          <p:cNvSpPr txBox="1"/>
          <p:nvPr/>
        </p:nvSpPr>
        <p:spPr>
          <a:xfrm>
            <a:off x="4320117" y="1712754"/>
            <a:ext cx="2352651" cy="594267"/>
          </a:xfrm>
          <a:prstGeom prst="rect">
            <a:avLst/>
          </a:prstGeom>
          <a:noFill/>
          <a:ln>
            <a:noFill/>
          </a:ln>
        </p:spPr>
        <p:txBody>
          <a:bodyPr spcFirstLastPara="1" wrap="square" lIns="0" tIns="0" rIns="0" bIns="0" anchor="t" anchorCtr="0">
            <a:noAutofit/>
          </a:bodyPr>
          <a:lstStyle/>
          <a:p>
            <a:pPr algn="ctr"/>
            <a:r>
              <a:rPr lang="fr-FR" sz="1200" b="1">
                <a:solidFill>
                  <a:schemeClr val="dk2"/>
                </a:solidFill>
                <a:ea typeface="Lato" panose="020F0502020204030203" pitchFamily="34" charset="0"/>
                <a:cs typeface="Lato" panose="020F0502020204030203" pitchFamily="34" charset="0"/>
                <a:sym typeface="Barlow"/>
              </a:rPr>
              <a:t>Implémentation de la ligne de base de sécurité dans Microsoft 365</a:t>
            </a:r>
          </a:p>
          <a:p>
            <a:pPr algn="ctr"/>
            <a:r>
              <a:rPr lang="fr-FR" sz="1200" b="1">
                <a:solidFill>
                  <a:schemeClr val="dk2"/>
                </a:solidFill>
                <a:ea typeface="Lato" panose="020F0502020204030203" pitchFamily="34" charset="0"/>
                <a:cs typeface="Lato" panose="020F0502020204030203" pitchFamily="34" charset="0"/>
                <a:sym typeface="Barlow"/>
              </a:rPr>
              <a:t>Option sauvegarde Microsoft 365</a:t>
            </a:r>
          </a:p>
          <a:p>
            <a:pPr algn="ctr"/>
            <a:endParaRPr lang="fr-FR" sz="1200">
              <a:solidFill>
                <a:schemeClr val="dk2"/>
              </a:solidFill>
              <a:latin typeface="Lato" panose="020F0502020204030203" pitchFamily="34" charset="0"/>
              <a:ea typeface="Lato" panose="020F0502020204030203" pitchFamily="34" charset="0"/>
              <a:cs typeface="Lato" panose="020F0502020204030203" pitchFamily="34" charset="0"/>
              <a:sym typeface="Barlow"/>
            </a:endParaRPr>
          </a:p>
        </p:txBody>
      </p:sp>
      <p:sp>
        <p:nvSpPr>
          <p:cNvPr id="54" name="Google Shape;2318;p39">
            <a:extLst>
              <a:ext uri="{FF2B5EF4-FFF2-40B4-BE49-F238E27FC236}">
                <a16:creationId xmlns:a16="http://schemas.microsoft.com/office/drawing/2014/main" id="{C2AC246B-DA75-42E2-FAE4-1BCB1A7ABBB4}"/>
              </a:ext>
            </a:extLst>
          </p:cNvPr>
          <p:cNvSpPr txBox="1"/>
          <p:nvPr/>
        </p:nvSpPr>
        <p:spPr>
          <a:xfrm>
            <a:off x="7211923" y="1716041"/>
            <a:ext cx="2352651" cy="492443"/>
          </a:xfrm>
          <a:prstGeom prst="rect">
            <a:avLst/>
          </a:prstGeom>
          <a:noFill/>
          <a:ln>
            <a:noFill/>
          </a:ln>
        </p:spPr>
        <p:txBody>
          <a:bodyPr spcFirstLastPara="1" wrap="square" lIns="0" tIns="0" rIns="0" bIns="0" anchor="t" anchorCtr="0">
            <a:noAutofit/>
          </a:bodyPr>
          <a:lstStyle/>
          <a:p>
            <a:pPr algn="ctr"/>
            <a:r>
              <a:rPr lang="fr-FR" sz="1200" b="1">
                <a:solidFill>
                  <a:schemeClr val="dk2"/>
                </a:solidFill>
                <a:sym typeface="Barlow"/>
              </a:rPr>
              <a:t>Programme de sensibilisation des utilisateurs et utilisatrices</a:t>
            </a:r>
          </a:p>
        </p:txBody>
      </p:sp>
      <p:sp>
        <p:nvSpPr>
          <p:cNvPr id="55" name="Google Shape;2319;p39">
            <a:extLst>
              <a:ext uri="{FF2B5EF4-FFF2-40B4-BE49-F238E27FC236}">
                <a16:creationId xmlns:a16="http://schemas.microsoft.com/office/drawing/2014/main" id="{0D43CF2C-91DF-7E61-D621-A048228F5E5D}"/>
              </a:ext>
            </a:extLst>
          </p:cNvPr>
          <p:cNvSpPr txBox="1"/>
          <p:nvPr/>
        </p:nvSpPr>
        <p:spPr>
          <a:xfrm>
            <a:off x="2231756" y="5404023"/>
            <a:ext cx="3555070" cy="711200"/>
          </a:xfrm>
          <a:prstGeom prst="rect">
            <a:avLst/>
          </a:prstGeom>
          <a:noFill/>
          <a:ln>
            <a:noFill/>
          </a:ln>
        </p:spPr>
        <p:txBody>
          <a:bodyPr spcFirstLastPara="1" wrap="square" lIns="0" tIns="0" rIns="0" bIns="0" anchor="t" anchorCtr="0">
            <a:noAutofit/>
          </a:bodyPr>
          <a:lstStyle/>
          <a:p>
            <a:pPr algn="ctr"/>
            <a:r>
              <a:rPr lang="fr-FR" sz="1200" b="1">
                <a:solidFill>
                  <a:schemeClr val="dk2"/>
                </a:solidFill>
                <a:ea typeface="Lato" panose="020F0502020204030203" pitchFamily="34" charset="0"/>
                <a:cs typeface="Lato" panose="020F0502020204030203" pitchFamily="34" charset="0"/>
                <a:sym typeface="Barlow"/>
              </a:rPr>
              <a:t>Diagnostic 360 °</a:t>
            </a:r>
          </a:p>
          <a:p>
            <a:pPr algn="ctr"/>
            <a:r>
              <a:rPr lang="fr-FR" sz="1200" b="1">
                <a:solidFill>
                  <a:schemeClr val="dk2"/>
                </a:solidFill>
                <a:ea typeface="Lato" panose="020F0502020204030203" pitchFamily="34" charset="0"/>
                <a:cs typeface="Lato" panose="020F0502020204030203" pitchFamily="34" charset="0"/>
                <a:sym typeface="Barlow"/>
              </a:rPr>
              <a:t>Analyse de la conformité vis-à-vis des règlementations européennes dont NIS2</a:t>
            </a:r>
          </a:p>
          <a:p>
            <a:pPr algn="ctr"/>
            <a:r>
              <a:rPr lang="fr-FR" sz="1200" b="1">
                <a:solidFill>
                  <a:schemeClr val="dk2"/>
                </a:solidFill>
                <a:ea typeface="Lato" panose="020F0502020204030203" pitchFamily="34" charset="0"/>
                <a:cs typeface="Lato" panose="020F0502020204030203" pitchFamily="34" charset="0"/>
                <a:sym typeface="Barlow"/>
              </a:rPr>
              <a:t>Analyse de la surface d’exposition externe</a:t>
            </a:r>
          </a:p>
          <a:p>
            <a:pPr algn="ctr"/>
            <a:endParaRPr lang="fr-FR" sz="1200">
              <a:solidFill>
                <a:schemeClr val="dk2"/>
              </a:solidFill>
              <a:latin typeface="Lato" panose="020F0502020204030203" pitchFamily="34" charset="0"/>
              <a:ea typeface="Lato" panose="020F0502020204030203" pitchFamily="34" charset="0"/>
              <a:cs typeface="Lato" panose="020F0502020204030203" pitchFamily="34" charset="0"/>
              <a:sym typeface="Barlow"/>
            </a:endParaRPr>
          </a:p>
          <a:p>
            <a:pPr algn="ctr"/>
            <a:r>
              <a:rPr lang="fr-FR" sz="1200" b="1">
                <a:solidFill>
                  <a:schemeClr val="dk2"/>
                </a:solidFill>
                <a:ea typeface="Lato" panose="020F0502020204030203" pitchFamily="34" charset="0"/>
                <a:cs typeface="Lato" panose="020F0502020204030203" pitchFamily="34" charset="0"/>
                <a:sym typeface="Barlow"/>
              </a:rPr>
              <a:t>Elaboration de la feuille de route</a:t>
            </a:r>
          </a:p>
          <a:p>
            <a:pPr algn="ctr"/>
            <a:endParaRPr lang="fr-FR" sz="1200">
              <a:solidFill>
                <a:schemeClr val="dk2"/>
              </a:solidFill>
              <a:latin typeface="Lato" panose="020F0502020204030203" pitchFamily="34" charset="0"/>
              <a:ea typeface="Lato" panose="020F0502020204030203" pitchFamily="34" charset="0"/>
              <a:cs typeface="Lato" panose="020F0502020204030203" pitchFamily="34" charset="0"/>
              <a:sym typeface="Barlow"/>
            </a:endParaRPr>
          </a:p>
        </p:txBody>
      </p:sp>
      <p:sp>
        <p:nvSpPr>
          <p:cNvPr id="56" name="Google Shape;2320;p39">
            <a:extLst>
              <a:ext uri="{FF2B5EF4-FFF2-40B4-BE49-F238E27FC236}">
                <a16:creationId xmlns:a16="http://schemas.microsoft.com/office/drawing/2014/main" id="{A3138AF8-6830-3B29-3EF3-14B0F9CDB318}"/>
              </a:ext>
            </a:extLst>
          </p:cNvPr>
          <p:cNvSpPr txBox="1"/>
          <p:nvPr/>
        </p:nvSpPr>
        <p:spPr>
          <a:xfrm>
            <a:off x="5959099" y="5404023"/>
            <a:ext cx="1900628" cy="711200"/>
          </a:xfrm>
          <a:prstGeom prst="rect">
            <a:avLst/>
          </a:prstGeom>
          <a:noFill/>
          <a:ln>
            <a:noFill/>
          </a:ln>
        </p:spPr>
        <p:txBody>
          <a:bodyPr spcFirstLastPara="1" wrap="square" lIns="0" tIns="0" rIns="0" bIns="0" anchor="t" anchorCtr="0">
            <a:noAutofit/>
          </a:bodyPr>
          <a:lstStyle/>
          <a:p>
            <a:pPr algn="ctr"/>
            <a:r>
              <a:rPr lang="fr-FR" sz="1200" b="1">
                <a:solidFill>
                  <a:schemeClr val="dk2"/>
                </a:solidFill>
                <a:sym typeface="Barlow"/>
              </a:rPr>
              <a:t>Mise en place du processus de surveillance permanente</a:t>
            </a:r>
          </a:p>
          <a:p>
            <a:pPr algn="ctr"/>
            <a:endParaRPr lang="fr-FR" sz="1200" b="1">
              <a:solidFill>
                <a:schemeClr val="dk2"/>
              </a:solidFill>
              <a:sym typeface="Barlow"/>
            </a:endParaRPr>
          </a:p>
          <a:p>
            <a:pPr algn="ctr"/>
            <a:r>
              <a:rPr lang="fr-FR" sz="1200" b="1">
                <a:solidFill>
                  <a:schemeClr val="dk2"/>
                </a:solidFill>
                <a:sym typeface="Barlow"/>
              </a:rPr>
              <a:t>Daily report</a:t>
            </a:r>
          </a:p>
        </p:txBody>
      </p:sp>
      <p:sp>
        <p:nvSpPr>
          <p:cNvPr id="57" name="Google Shape;2321;p39">
            <a:extLst>
              <a:ext uri="{FF2B5EF4-FFF2-40B4-BE49-F238E27FC236}">
                <a16:creationId xmlns:a16="http://schemas.microsoft.com/office/drawing/2014/main" id="{5D18783A-85F1-E9BC-83BF-9419B1D781D8}"/>
              </a:ext>
            </a:extLst>
          </p:cNvPr>
          <p:cNvSpPr txBox="1"/>
          <p:nvPr/>
        </p:nvSpPr>
        <p:spPr>
          <a:xfrm>
            <a:off x="8421224" y="5404023"/>
            <a:ext cx="2414991" cy="711200"/>
          </a:xfrm>
          <a:prstGeom prst="rect">
            <a:avLst/>
          </a:prstGeom>
          <a:noFill/>
          <a:ln>
            <a:noFill/>
          </a:ln>
        </p:spPr>
        <p:txBody>
          <a:bodyPr spcFirstLastPara="1" wrap="square" lIns="0" tIns="0" rIns="0" bIns="0" anchor="t" anchorCtr="0">
            <a:noAutofit/>
          </a:bodyPr>
          <a:lstStyle/>
          <a:p>
            <a:pPr algn="ctr"/>
            <a:r>
              <a:rPr lang="fr-FR" sz="1200" b="1">
                <a:solidFill>
                  <a:schemeClr val="dk2"/>
                </a:solidFill>
                <a:sym typeface="Barlow"/>
              </a:rPr>
              <a:t>Option Cyber Coach</a:t>
            </a:r>
          </a:p>
          <a:p>
            <a:pPr algn="ctr"/>
            <a:r>
              <a:rPr lang="fr-FR" sz="1200" b="1">
                <a:solidFill>
                  <a:schemeClr val="dk2"/>
                </a:solidFill>
                <a:sym typeface="Barlow"/>
              </a:rPr>
              <a:t>Options journées d’expertise</a:t>
            </a:r>
          </a:p>
          <a:p>
            <a:pPr algn="ctr"/>
            <a:r>
              <a:rPr lang="fr-FR" sz="1200" b="1">
                <a:solidFill>
                  <a:schemeClr val="dk2"/>
                </a:solidFill>
                <a:sym typeface="Barlow"/>
              </a:rPr>
              <a:t>Option CSIRT</a:t>
            </a:r>
          </a:p>
        </p:txBody>
      </p:sp>
      <p:sp>
        <p:nvSpPr>
          <p:cNvPr id="3" name="Flèche : droite 2">
            <a:extLst>
              <a:ext uri="{FF2B5EF4-FFF2-40B4-BE49-F238E27FC236}">
                <a16:creationId xmlns:a16="http://schemas.microsoft.com/office/drawing/2014/main" id="{9AC0471F-E06E-AC88-790F-2D391A2664BA}"/>
              </a:ext>
            </a:extLst>
          </p:cNvPr>
          <p:cNvSpPr/>
          <p:nvPr/>
        </p:nvSpPr>
        <p:spPr>
          <a:xfrm>
            <a:off x="5879163" y="6294193"/>
            <a:ext cx="5793246" cy="431863"/>
          </a:xfrm>
          <a:prstGeom prst="rightArrow">
            <a:avLst/>
          </a:prstGeom>
          <a:solidFill>
            <a:srgbClr val="2D4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a:t>Pilotage via SDM</a:t>
            </a:r>
          </a:p>
        </p:txBody>
      </p:sp>
    </p:spTree>
    <p:extLst>
      <p:ext uri="{BB962C8B-B14F-4D97-AF65-F5344CB8AC3E}">
        <p14:creationId xmlns:p14="http://schemas.microsoft.com/office/powerpoint/2010/main" val="34334600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Audit</a:t>
            </a:r>
            <a:r>
              <a:rPr lang="fr-FR"/>
              <a:t> </a:t>
            </a:r>
            <a:r>
              <a:rPr lang="fr-FR">
                <a:latin typeface="Gotham Black" pitchFamily="50" charset="0"/>
              </a:rPr>
              <a:t>préliminaire</a:t>
            </a:r>
          </a:p>
        </p:txBody>
      </p:sp>
      <p:sp>
        <p:nvSpPr>
          <p:cNvPr id="4" name="Espace réservé du texte 3">
            <a:extLst>
              <a:ext uri="{FF2B5EF4-FFF2-40B4-BE49-F238E27FC236}">
                <a16:creationId xmlns:a16="http://schemas.microsoft.com/office/drawing/2014/main" id="{A85E79AE-ECDA-9473-5F60-36A01D93CBD8}"/>
              </a:ext>
            </a:extLst>
          </p:cNvPr>
          <p:cNvSpPr>
            <a:spLocks noGrp="1"/>
          </p:cNvSpPr>
          <p:nvPr>
            <p:ph type="body" sz="quarter" idx="18"/>
          </p:nvPr>
        </p:nvSpPr>
        <p:spPr>
          <a:xfrm>
            <a:off x="407986" y="1605304"/>
            <a:ext cx="11309655" cy="4770537"/>
          </a:xfrm>
        </p:spPr>
        <p:txBody>
          <a:bodyPr/>
          <a:lstStyle/>
          <a:p>
            <a:r>
              <a:rPr lang="fr-FR" b="0">
                <a:latin typeface="+mn-lt"/>
              </a:rPr>
              <a:t>Un premier audit de la posture de sécurité est réalisé lors de l’initialisation du contrat. </a:t>
            </a:r>
          </a:p>
          <a:p>
            <a:r>
              <a:rPr lang="fr-FR" b="0">
                <a:latin typeface="+mn-lt"/>
              </a:rPr>
              <a:t>Cet audit est renouvelé annuellement. Il porte sur  : </a:t>
            </a:r>
          </a:p>
          <a:p>
            <a:endParaRPr lang="fr-FR" b="0">
              <a:latin typeface="+mn-lt"/>
            </a:endParaRP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endParaRPr lang="fr-FR" b="0">
              <a:latin typeface="+mn-lt"/>
            </a:endParaRPr>
          </a:p>
          <a:p>
            <a:r>
              <a:rPr lang="fr-FR" b="0">
                <a:latin typeface="+mn-lt"/>
              </a:rPr>
              <a:t>Cet Audit préliminaire permet de mesurer les éventuels écarts avec la ligne de base des configurations qui seront réalisées</a:t>
            </a:r>
          </a:p>
          <a:p>
            <a:endParaRPr lang="fr-FR" b="0"/>
          </a:p>
          <a:p>
            <a:pPr marL="285750" indent="-285750">
              <a:buFont typeface="Arial" panose="020B0604020202020204" pitchFamily="34" charset="0"/>
              <a:buChar char="•"/>
            </a:pPr>
            <a:endParaRPr lang="fr-FR" b="0"/>
          </a:p>
          <a:p>
            <a:pPr marL="285750" indent="-285750">
              <a:buFont typeface="Arial" panose="020B0604020202020204" pitchFamily="34" charset="0"/>
              <a:buChar char="•"/>
            </a:pPr>
            <a:endParaRPr lang="fr-FR" b="0"/>
          </a:p>
          <a:p>
            <a:pPr marL="285750" indent="-285750">
              <a:buFont typeface="Arial" panose="020B0604020202020204" pitchFamily="34" charset="0"/>
              <a:buChar char="•"/>
            </a:pPr>
            <a:endParaRPr lang="fr-FR" b="0"/>
          </a:p>
        </p:txBody>
      </p:sp>
      <p:sp>
        <p:nvSpPr>
          <p:cNvPr id="5" name="Rectangle : coins arrondis 4">
            <a:extLst>
              <a:ext uri="{FF2B5EF4-FFF2-40B4-BE49-F238E27FC236}">
                <a16:creationId xmlns:a16="http://schemas.microsoft.com/office/drawing/2014/main" id="{1908A75F-693C-6D98-8BCC-84327D65C8CA}"/>
              </a:ext>
            </a:extLst>
          </p:cNvPr>
          <p:cNvSpPr/>
          <p:nvPr/>
        </p:nvSpPr>
        <p:spPr>
          <a:xfrm>
            <a:off x="1604238" y="2465626"/>
            <a:ext cx="2520000" cy="1975874"/>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0">
                <a:latin typeface="Gotham" panose="02000504050000020004" pitchFamily="2" charset="0"/>
              </a:rPr>
              <a:t>Posture vis-à-vis des bonnes pratiques </a:t>
            </a:r>
          </a:p>
        </p:txBody>
      </p:sp>
      <p:sp>
        <p:nvSpPr>
          <p:cNvPr id="6" name="Rectangle : coins arrondis 5">
            <a:extLst>
              <a:ext uri="{FF2B5EF4-FFF2-40B4-BE49-F238E27FC236}">
                <a16:creationId xmlns:a16="http://schemas.microsoft.com/office/drawing/2014/main" id="{B3503D02-FF60-5A3F-013D-F3FA62F1EAA3}"/>
              </a:ext>
            </a:extLst>
          </p:cNvPr>
          <p:cNvSpPr/>
          <p:nvPr/>
        </p:nvSpPr>
        <p:spPr>
          <a:xfrm>
            <a:off x="4722365" y="2465625"/>
            <a:ext cx="2520000" cy="1975875"/>
          </a:xfrm>
          <a:prstGeom prst="roundRect">
            <a:avLst/>
          </a:prstGeom>
          <a:solidFill>
            <a:srgbClr val="F2900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0">
                <a:latin typeface="Gotham" panose="02000504050000020004" pitchFamily="2" charset="0"/>
              </a:rPr>
              <a:t>Identification des utilisateurs et données à risques</a:t>
            </a:r>
          </a:p>
        </p:txBody>
      </p:sp>
      <p:sp>
        <p:nvSpPr>
          <p:cNvPr id="7" name="Rectangle : coins arrondis 6">
            <a:extLst>
              <a:ext uri="{FF2B5EF4-FFF2-40B4-BE49-F238E27FC236}">
                <a16:creationId xmlns:a16="http://schemas.microsoft.com/office/drawing/2014/main" id="{39DC9DEB-B9BB-871A-7B31-157FA324F377}"/>
              </a:ext>
            </a:extLst>
          </p:cNvPr>
          <p:cNvSpPr/>
          <p:nvPr/>
        </p:nvSpPr>
        <p:spPr>
          <a:xfrm>
            <a:off x="7840492" y="2466915"/>
            <a:ext cx="2520000" cy="1975876"/>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0">
                <a:solidFill>
                  <a:schemeClr val="accent1"/>
                </a:solidFill>
                <a:latin typeface="Gotham" panose="02000504050000020004" pitchFamily="2" charset="0"/>
              </a:rPr>
              <a:t>Posture vis-à-vis des préconisations du CIS pour les clients disposant déjà d’un environnement M365</a:t>
            </a:r>
          </a:p>
        </p:txBody>
      </p:sp>
    </p:spTree>
    <p:extLst>
      <p:ext uri="{BB962C8B-B14F-4D97-AF65-F5344CB8AC3E}">
        <p14:creationId xmlns:p14="http://schemas.microsoft.com/office/powerpoint/2010/main" val="13453702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Posture et Conformité</a:t>
            </a:r>
          </a:p>
        </p:txBody>
      </p:sp>
      <p:sp>
        <p:nvSpPr>
          <p:cNvPr id="4" name="Espace réservé du texte 3">
            <a:extLst>
              <a:ext uri="{FF2B5EF4-FFF2-40B4-BE49-F238E27FC236}">
                <a16:creationId xmlns:a16="http://schemas.microsoft.com/office/drawing/2014/main" id="{A85E79AE-ECDA-9473-5F60-36A01D93CBD8}"/>
              </a:ext>
            </a:extLst>
          </p:cNvPr>
          <p:cNvSpPr>
            <a:spLocks noGrp="1"/>
          </p:cNvSpPr>
          <p:nvPr>
            <p:ph type="body" sz="quarter" idx="18"/>
          </p:nvPr>
        </p:nvSpPr>
        <p:spPr>
          <a:xfrm>
            <a:off x="407987" y="1605304"/>
            <a:ext cx="10335600" cy="2431435"/>
          </a:xfrm>
        </p:spPr>
        <p:txBody>
          <a:bodyPr/>
          <a:lstStyle/>
          <a:p>
            <a:r>
              <a:rPr lang="fr-FR">
                <a:latin typeface="+mn-lt"/>
              </a:rPr>
              <a:t>Via la solution </a:t>
            </a:r>
            <a:r>
              <a:rPr lang="fr-FR" err="1">
                <a:latin typeface="+mn-lt"/>
              </a:rPr>
              <a:t>CyberPilot</a:t>
            </a:r>
            <a:r>
              <a:rPr lang="fr-FR">
                <a:latin typeface="+mn-lt"/>
              </a:rPr>
              <a:t> :</a:t>
            </a:r>
          </a:p>
          <a:p>
            <a:pPr marL="1076325" indent="-285750">
              <a:buFont typeface="Arial" panose="020B0604020202020204" pitchFamily="34" charset="0"/>
              <a:buChar char="•"/>
            </a:pPr>
            <a:r>
              <a:rPr lang="fr-FR">
                <a:latin typeface="+mn-lt"/>
              </a:rPr>
              <a:t>Diagnostic 360 ° : réalisation d’un état des lieux pour comprendre le niveau de maturité et d’exposition aux risques</a:t>
            </a:r>
          </a:p>
          <a:p>
            <a:pPr marL="1076325" indent="-285750">
              <a:buFont typeface="Arial" panose="020B0604020202020204" pitchFamily="34" charset="0"/>
              <a:buChar char="•"/>
            </a:pPr>
            <a:r>
              <a:rPr lang="fr-FR">
                <a:latin typeface="+mn-lt"/>
              </a:rPr>
              <a:t>Elaboration et suivi de la feuille de route</a:t>
            </a:r>
          </a:p>
          <a:p>
            <a:pPr marL="1076325" indent="-285750">
              <a:buFont typeface="Arial" panose="020B0604020202020204" pitchFamily="34" charset="0"/>
              <a:buChar char="•"/>
            </a:pPr>
            <a:r>
              <a:rPr lang="fr-FR">
                <a:latin typeface="+mn-lt"/>
              </a:rPr>
              <a:t>Analyse de la conformité vis-à-vis des règlementations européennes dont NIS2</a:t>
            </a:r>
          </a:p>
          <a:p>
            <a:pPr marL="1076325" indent="-285750">
              <a:buFont typeface="Arial" panose="020B0604020202020204" pitchFamily="34" charset="0"/>
              <a:buChar char="•"/>
            </a:pPr>
            <a:r>
              <a:rPr lang="fr-FR">
                <a:latin typeface="+mn-lt"/>
              </a:rPr>
              <a:t>Analyse de la surface d’exposition externe</a:t>
            </a:r>
          </a:p>
          <a:p>
            <a:pPr marL="1076325" indent="-285750">
              <a:buFont typeface="Arial" panose="020B0604020202020204" pitchFamily="34" charset="0"/>
              <a:buChar char="•"/>
            </a:pPr>
            <a:r>
              <a:rPr lang="fr-FR">
                <a:latin typeface="+mn-lt"/>
              </a:rPr>
              <a:t>Guides : PSSI, Charte, gestion de crise, RGPD, …</a:t>
            </a:r>
          </a:p>
          <a:p>
            <a:pPr marL="1076325" indent="-285750">
              <a:buFont typeface="Arial" panose="020B0604020202020204" pitchFamily="34" charset="0"/>
              <a:buChar char="•"/>
            </a:pPr>
            <a:endParaRPr lang="fr-FR"/>
          </a:p>
        </p:txBody>
      </p:sp>
      <p:pic>
        <p:nvPicPr>
          <p:cNvPr id="8" name="Image 7">
            <a:extLst>
              <a:ext uri="{FF2B5EF4-FFF2-40B4-BE49-F238E27FC236}">
                <a16:creationId xmlns:a16="http://schemas.microsoft.com/office/drawing/2014/main" id="{3D2142E2-0A44-8758-BE58-EA246E888D99}"/>
              </a:ext>
            </a:extLst>
          </p:cNvPr>
          <p:cNvPicPr>
            <a:picLocks noChangeAspect="1"/>
          </p:cNvPicPr>
          <p:nvPr/>
        </p:nvPicPr>
        <p:blipFill>
          <a:blip r:embed="rId2"/>
          <a:stretch>
            <a:fillRect/>
          </a:stretch>
        </p:blipFill>
        <p:spPr>
          <a:xfrm>
            <a:off x="9920752" y="4973707"/>
            <a:ext cx="1397072" cy="615982"/>
          </a:xfrm>
          <a:prstGeom prst="rect">
            <a:avLst/>
          </a:prstGeom>
        </p:spPr>
      </p:pic>
      <p:pic>
        <p:nvPicPr>
          <p:cNvPr id="7" name="Image 6">
            <a:extLst>
              <a:ext uri="{FF2B5EF4-FFF2-40B4-BE49-F238E27FC236}">
                <a16:creationId xmlns:a16="http://schemas.microsoft.com/office/drawing/2014/main" id="{6BCBB280-B77C-F446-B08E-6A94001A332F}"/>
              </a:ext>
            </a:extLst>
          </p:cNvPr>
          <p:cNvPicPr>
            <a:picLocks noChangeAspect="1"/>
          </p:cNvPicPr>
          <p:nvPr/>
        </p:nvPicPr>
        <p:blipFill>
          <a:blip r:embed="rId3"/>
          <a:stretch>
            <a:fillRect/>
          </a:stretch>
        </p:blipFill>
        <p:spPr>
          <a:xfrm>
            <a:off x="9920752" y="5812898"/>
            <a:ext cx="1416123" cy="520727"/>
          </a:xfrm>
          <a:prstGeom prst="rect">
            <a:avLst/>
          </a:prstGeom>
        </p:spPr>
      </p:pic>
      <p:pic>
        <p:nvPicPr>
          <p:cNvPr id="10" name="Image 9">
            <a:extLst>
              <a:ext uri="{FF2B5EF4-FFF2-40B4-BE49-F238E27FC236}">
                <a16:creationId xmlns:a16="http://schemas.microsoft.com/office/drawing/2014/main" id="{D3A06AC7-C433-6CFC-936E-2D17D551EF3E}"/>
              </a:ext>
            </a:extLst>
          </p:cNvPr>
          <p:cNvPicPr>
            <a:picLocks noChangeAspect="1"/>
          </p:cNvPicPr>
          <p:nvPr/>
        </p:nvPicPr>
        <p:blipFill>
          <a:blip r:embed="rId4"/>
          <a:stretch>
            <a:fillRect/>
          </a:stretch>
        </p:blipFill>
        <p:spPr>
          <a:xfrm>
            <a:off x="9920751" y="3965699"/>
            <a:ext cx="1397073" cy="784799"/>
          </a:xfrm>
          <a:prstGeom prst="rect">
            <a:avLst/>
          </a:prstGeom>
        </p:spPr>
      </p:pic>
      <p:pic>
        <p:nvPicPr>
          <p:cNvPr id="6" name="Image 5">
            <a:extLst>
              <a:ext uri="{FF2B5EF4-FFF2-40B4-BE49-F238E27FC236}">
                <a16:creationId xmlns:a16="http://schemas.microsoft.com/office/drawing/2014/main" id="{3829D7A6-F21A-2635-4C0E-105AE9A1B101}"/>
              </a:ext>
            </a:extLst>
          </p:cNvPr>
          <p:cNvPicPr>
            <a:picLocks noChangeAspect="1"/>
          </p:cNvPicPr>
          <p:nvPr/>
        </p:nvPicPr>
        <p:blipFill>
          <a:blip r:embed="rId5"/>
          <a:stretch>
            <a:fillRect/>
          </a:stretch>
        </p:blipFill>
        <p:spPr>
          <a:xfrm>
            <a:off x="1850490" y="3943868"/>
            <a:ext cx="7584197" cy="2675659"/>
          </a:xfrm>
          <a:prstGeom prst="rect">
            <a:avLst/>
          </a:prstGeom>
        </p:spPr>
      </p:pic>
      <p:sp>
        <p:nvSpPr>
          <p:cNvPr id="12" name="Rectangle : coins arrondis 11">
            <a:extLst>
              <a:ext uri="{FF2B5EF4-FFF2-40B4-BE49-F238E27FC236}">
                <a16:creationId xmlns:a16="http://schemas.microsoft.com/office/drawing/2014/main" id="{F22BD214-AB40-CA15-A7C9-8E38048758EC}"/>
              </a:ext>
            </a:extLst>
          </p:cNvPr>
          <p:cNvSpPr/>
          <p:nvPr/>
        </p:nvSpPr>
        <p:spPr>
          <a:xfrm>
            <a:off x="8333361" y="152656"/>
            <a:ext cx="2697804" cy="555290"/>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a:t>Inclus dans Gold et Platinium, </a:t>
            </a:r>
          </a:p>
          <a:p>
            <a:pPr algn="ctr"/>
            <a:r>
              <a:rPr lang="fr-FR" sz="1400" b="1"/>
              <a:t>En option pour Silver</a:t>
            </a:r>
          </a:p>
        </p:txBody>
      </p:sp>
    </p:spTree>
    <p:extLst>
      <p:ext uri="{BB962C8B-B14F-4D97-AF65-F5344CB8AC3E}">
        <p14:creationId xmlns:p14="http://schemas.microsoft.com/office/powerpoint/2010/main" val="35744041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Analyse de la surface d’exposition externe</a:t>
            </a:r>
          </a:p>
        </p:txBody>
      </p:sp>
      <p:sp>
        <p:nvSpPr>
          <p:cNvPr id="4" name="Espace réservé du texte 3">
            <a:extLst>
              <a:ext uri="{FF2B5EF4-FFF2-40B4-BE49-F238E27FC236}">
                <a16:creationId xmlns:a16="http://schemas.microsoft.com/office/drawing/2014/main" id="{A85E79AE-ECDA-9473-5F60-36A01D93CBD8}"/>
              </a:ext>
            </a:extLst>
          </p:cNvPr>
          <p:cNvSpPr>
            <a:spLocks noGrp="1"/>
          </p:cNvSpPr>
          <p:nvPr>
            <p:ph type="body" sz="quarter" idx="18"/>
          </p:nvPr>
        </p:nvSpPr>
        <p:spPr>
          <a:xfrm>
            <a:off x="407986" y="1605304"/>
            <a:ext cx="11309655" cy="1954381"/>
          </a:xfrm>
        </p:spPr>
        <p:txBody>
          <a:bodyPr/>
          <a:lstStyle/>
          <a:p>
            <a:r>
              <a:rPr lang="fr-FR" b="0">
                <a:latin typeface="+mn-lt"/>
              </a:rPr>
              <a:t>Réalisé 1 fois par an maximum en début de cycle d’un scan de votre surface d’attaque externe et analyse les vulnérabilités détectées de votre surface d’exposition (domaines, IP publiques, ports, protocoles).  Cette analyse s’organise via l’utilisation de la solution SAAS </a:t>
            </a:r>
            <a:r>
              <a:rPr lang="fr-FR" b="0" err="1">
                <a:latin typeface="+mn-lt"/>
              </a:rPr>
              <a:t>SecurityScoreCard</a:t>
            </a:r>
            <a:r>
              <a:rPr lang="fr-FR" b="0">
                <a:latin typeface="+mn-lt"/>
              </a:rPr>
              <a:t> pour détecter les vulnérabilités et faiblesses de configuration publiquement accessibles. Elle est augmentée au travers d’une analyse humaine et intégrée dans le tableau de bord de </a:t>
            </a:r>
            <a:r>
              <a:rPr lang="fr-FR" b="0" err="1">
                <a:latin typeface="+mn-lt"/>
              </a:rPr>
              <a:t>CyberPilot</a:t>
            </a:r>
            <a:endParaRPr lang="fr-FR" b="0">
              <a:latin typeface="+mn-lt"/>
            </a:endParaRPr>
          </a:p>
          <a:p>
            <a:pPr marL="285750" indent="-285750">
              <a:buFont typeface="Arial" panose="020B0604020202020204" pitchFamily="34" charset="0"/>
              <a:buChar char="•"/>
            </a:pPr>
            <a:endParaRPr lang="fr-FR" b="0"/>
          </a:p>
          <a:p>
            <a:pPr marL="285750" indent="-285750">
              <a:buFont typeface="Arial" panose="020B0604020202020204" pitchFamily="34" charset="0"/>
              <a:buChar char="•"/>
            </a:pPr>
            <a:endParaRPr lang="fr-FR" b="0"/>
          </a:p>
          <a:p>
            <a:pPr marL="285750" indent="-285750">
              <a:buFont typeface="Arial" panose="020B0604020202020204" pitchFamily="34" charset="0"/>
              <a:buChar char="•"/>
            </a:pPr>
            <a:endParaRPr lang="fr-FR" b="0"/>
          </a:p>
        </p:txBody>
      </p:sp>
      <p:pic>
        <p:nvPicPr>
          <p:cNvPr id="6" name="Image 5">
            <a:extLst>
              <a:ext uri="{FF2B5EF4-FFF2-40B4-BE49-F238E27FC236}">
                <a16:creationId xmlns:a16="http://schemas.microsoft.com/office/drawing/2014/main" id="{C15D1029-5A17-3469-72B2-A56CEC02A33C}"/>
              </a:ext>
            </a:extLst>
          </p:cNvPr>
          <p:cNvPicPr>
            <a:picLocks noChangeAspect="1"/>
          </p:cNvPicPr>
          <p:nvPr/>
        </p:nvPicPr>
        <p:blipFill>
          <a:blip r:embed="rId2"/>
          <a:stretch>
            <a:fillRect/>
          </a:stretch>
        </p:blipFill>
        <p:spPr>
          <a:xfrm>
            <a:off x="198759" y="2703871"/>
            <a:ext cx="4590081" cy="2277521"/>
          </a:xfrm>
          <a:prstGeom prst="rect">
            <a:avLst/>
          </a:prstGeom>
        </p:spPr>
      </p:pic>
      <p:pic>
        <p:nvPicPr>
          <p:cNvPr id="8" name="Image 7">
            <a:extLst>
              <a:ext uri="{FF2B5EF4-FFF2-40B4-BE49-F238E27FC236}">
                <a16:creationId xmlns:a16="http://schemas.microsoft.com/office/drawing/2014/main" id="{8B9EE7D2-7F7B-F118-F315-3E80252A773B}"/>
              </a:ext>
            </a:extLst>
          </p:cNvPr>
          <p:cNvPicPr>
            <a:picLocks noChangeAspect="1"/>
          </p:cNvPicPr>
          <p:nvPr/>
        </p:nvPicPr>
        <p:blipFill>
          <a:blip r:embed="rId3"/>
          <a:stretch>
            <a:fillRect/>
          </a:stretch>
        </p:blipFill>
        <p:spPr>
          <a:xfrm>
            <a:off x="6038903" y="2780307"/>
            <a:ext cx="5856046" cy="2267023"/>
          </a:xfrm>
          <a:prstGeom prst="rect">
            <a:avLst/>
          </a:prstGeom>
        </p:spPr>
      </p:pic>
      <p:pic>
        <p:nvPicPr>
          <p:cNvPr id="10" name="Image 9">
            <a:extLst>
              <a:ext uri="{FF2B5EF4-FFF2-40B4-BE49-F238E27FC236}">
                <a16:creationId xmlns:a16="http://schemas.microsoft.com/office/drawing/2014/main" id="{B4D1C4BD-BDFF-4AEF-094F-2967358EAA2A}"/>
              </a:ext>
            </a:extLst>
          </p:cNvPr>
          <p:cNvPicPr>
            <a:picLocks noChangeAspect="1"/>
          </p:cNvPicPr>
          <p:nvPr/>
        </p:nvPicPr>
        <p:blipFill>
          <a:blip r:embed="rId4"/>
          <a:stretch>
            <a:fillRect/>
          </a:stretch>
        </p:blipFill>
        <p:spPr>
          <a:xfrm>
            <a:off x="2673457" y="4734688"/>
            <a:ext cx="7480515" cy="1849179"/>
          </a:xfrm>
          <a:prstGeom prst="rect">
            <a:avLst/>
          </a:prstGeom>
        </p:spPr>
      </p:pic>
      <p:sp>
        <p:nvSpPr>
          <p:cNvPr id="11" name="Rectangle : coins arrondis 10">
            <a:extLst>
              <a:ext uri="{FF2B5EF4-FFF2-40B4-BE49-F238E27FC236}">
                <a16:creationId xmlns:a16="http://schemas.microsoft.com/office/drawing/2014/main" id="{7DE51D25-8A99-C183-962D-E0BC057FC975}"/>
              </a:ext>
            </a:extLst>
          </p:cNvPr>
          <p:cNvSpPr/>
          <p:nvPr/>
        </p:nvSpPr>
        <p:spPr>
          <a:xfrm>
            <a:off x="8333361" y="152656"/>
            <a:ext cx="2697804" cy="555290"/>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a:t>Inclus dans Gold et Platinium, </a:t>
            </a:r>
          </a:p>
          <a:p>
            <a:pPr algn="ctr"/>
            <a:r>
              <a:rPr lang="fr-FR" sz="1400" b="1"/>
              <a:t>En option pour Silver</a:t>
            </a:r>
          </a:p>
        </p:txBody>
      </p:sp>
    </p:spTree>
    <p:extLst>
      <p:ext uri="{BB962C8B-B14F-4D97-AF65-F5344CB8AC3E}">
        <p14:creationId xmlns:p14="http://schemas.microsoft.com/office/powerpoint/2010/main" val="2207537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Mise en œuvre des lignes de bases</a:t>
            </a:r>
          </a:p>
        </p:txBody>
      </p:sp>
      <p:sp>
        <p:nvSpPr>
          <p:cNvPr id="4" name="Espace réservé du texte 3">
            <a:extLst>
              <a:ext uri="{FF2B5EF4-FFF2-40B4-BE49-F238E27FC236}">
                <a16:creationId xmlns:a16="http://schemas.microsoft.com/office/drawing/2014/main" id="{A85E79AE-ECDA-9473-5F60-36A01D93CBD8}"/>
              </a:ext>
            </a:extLst>
          </p:cNvPr>
          <p:cNvSpPr>
            <a:spLocks noGrp="1"/>
          </p:cNvSpPr>
          <p:nvPr>
            <p:ph type="body" sz="quarter" idx="12"/>
          </p:nvPr>
        </p:nvSpPr>
        <p:spPr/>
        <p:txBody>
          <a:bodyPr/>
          <a:lstStyle/>
          <a:p>
            <a:endParaRPr lang="fr-FR" b="0"/>
          </a:p>
          <a:p>
            <a:pPr marL="285750" indent="-285750">
              <a:buFont typeface="Arial" panose="020B0604020202020204" pitchFamily="34" charset="0"/>
              <a:buChar char="•"/>
            </a:pPr>
            <a:endParaRPr lang="fr-FR" b="0"/>
          </a:p>
          <a:p>
            <a:pPr marL="285750" indent="-285750">
              <a:buFont typeface="Arial" panose="020B0604020202020204" pitchFamily="34" charset="0"/>
              <a:buChar char="•"/>
            </a:pPr>
            <a:endParaRPr lang="fr-FR" b="0"/>
          </a:p>
        </p:txBody>
      </p:sp>
      <p:sp>
        <p:nvSpPr>
          <p:cNvPr id="7" name="Espace réservé du texte 6">
            <a:extLst>
              <a:ext uri="{FF2B5EF4-FFF2-40B4-BE49-F238E27FC236}">
                <a16:creationId xmlns:a16="http://schemas.microsoft.com/office/drawing/2014/main" id="{27AED69B-C41D-EA95-AF0A-2855791997EA}"/>
              </a:ext>
            </a:extLst>
          </p:cNvPr>
          <p:cNvSpPr>
            <a:spLocks noGrp="1"/>
          </p:cNvSpPr>
          <p:nvPr>
            <p:ph type="body" sz="quarter" idx="18"/>
          </p:nvPr>
        </p:nvSpPr>
        <p:spPr>
          <a:xfrm>
            <a:off x="4661010" y="749175"/>
            <a:ext cx="3250800" cy="1641600"/>
          </a:xfrm>
          <a:prstGeom prst="roundRect">
            <a:avLst/>
          </a:prstGeom>
        </p:spPr>
        <p:txBody>
          <a:bodyPr lIns="360000"/>
          <a:lstStyle/>
          <a:p>
            <a:r>
              <a:rPr lang="fr-FR" sz="1800" b="0">
                <a:latin typeface="Gotham" panose="02000504050000020004" pitchFamily="2" charset="0"/>
              </a:rPr>
              <a:t>Configuration du tenant</a:t>
            </a:r>
          </a:p>
        </p:txBody>
      </p:sp>
      <p:sp>
        <p:nvSpPr>
          <p:cNvPr id="8" name="Espace réservé du texte 7">
            <a:extLst>
              <a:ext uri="{FF2B5EF4-FFF2-40B4-BE49-F238E27FC236}">
                <a16:creationId xmlns:a16="http://schemas.microsoft.com/office/drawing/2014/main" id="{84F664DC-2CA6-C86D-341D-7AFB417DE3CE}"/>
              </a:ext>
            </a:extLst>
          </p:cNvPr>
          <p:cNvSpPr>
            <a:spLocks noGrp="1"/>
          </p:cNvSpPr>
          <p:nvPr>
            <p:ph type="body" sz="quarter" idx="19"/>
          </p:nvPr>
        </p:nvSpPr>
        <p:spPr>
          <a:prstGeom prst="roundRect">
            <a:avLst/>
          </a:prstGeom>
        </p:spPr>
        <p:txBody>
          <a:bodyPr lIns="360000"/>
          <a:lstStyle/>
          <a:p>
            <a:r>
              <a:rPr lang="fr-FR" sz="1800" b="0">
                <a:latin typeface="Gotham" panose="02000504050000020004" pitchFamily="2" charset="0"/>
              </a:rPr>
              <a:t>Protection des solutions de collaboration dans MDO</a:t>
            </a:r>
          </a:p>
        </p:txBody>
      </p:sp>
      <p:sp>
        <p:nvSpPr>
          <p:cNvPr id="9" name="Espace réservé du texte 8">
            <a:extLst>
              <a:ext uri="{FF2B5EF4-FFF2-40B4-BE49-F238E27FC236}">
                <a16:creationId xmlns:a16="http://schemas.microsoft.com/office/drawing/2014/main" id="{11144200-5AA2-1692-90C0-3B5E0EF2BD02}"/>
              </a:ext>
            </a:extLst>
          </p:cNvPr>
          <p:cNvSpPr>
            <a:spLocks noGrp="1"/>
          </p:cNvSpPr>
          <p:nvPr>
            <p:ph type="body" sz="quarter" idx="20"/>
          </p:nvPr>
        </p:nvSpPr>
        <p:spPr>
          <a:xfrm>
            <a:off x="4661010" y="4535354"/>
            <a:ext cx="3250800" cy="1641600"/>
          </a:xfrm>
          <a:prstGeom prst="roundRect">
            <a:avLst/>
          </a:prstGeom>
        </p:spPr>
        <p:txBody>
          <a:bodyPr lIns="360000"/>
          <a:lstStyle/>
          <a:p>
            <a:r>
              <a:rPr lang="fr-FR" sz="1800" b="0">
                <a:latin typeface="Gotham" panose="02000504050000020004" pitchFamily="2" charset="0"/>
              </a:rPr>
              <a:t>Option : Protection des documents via </a:t>
            </a:r>
            <a:r>
              <a:rPr lang="fr-FR" sz="1800" b="0" err="1">
                <a:latin typeface="Gotham" panose="02000504050000020004" pitchFamily="2" charset="0"/>
              </a:rPr>
              <a:t>Purview</a:t>
            </a:r>
            <a:endParaRPr lang="fr-FR" sz="1800" b="0">
              <a:latin typeface="Gotham" panose="02000504050000020004" pitchFamily="2" charset="0"/>
            </a:endParaRPr>
          </a:p>
        </p:txBody>
      </p:sp>
      <p:sp>
        <p:nvSpPr>
          <p:cNvPr id="10" name="Espace réservé du texte 9">
            <a:extLst>
              <a:ext uri="{FF2B5EF4-FFF2-40B4-BE49-F238E27FC236}">
                <a16:creationId xmlns:a16="http://schemas.microsoft.com/office/drawing/2014/main" id="{3916B216-AD3C-36DF-EAE1-1C3DF2354222}"/>
              </a:ext>
            </a:extLst>
          </p:cNvPr>
          <p:cNvSpPr>
            <a:spLocks noGrp="1"/>
          </p:cNvSpPr>
          <p:nvPr>
            <p:ph type="body" sz="quarter" idx="21"/>
          </p:nvPr>
        </p:nvSpPr>
        <p:spPr>
          <a:xfrm>
            <a:off x="4661010" y="2644574"/>
            <a:ext cx="3250800" cy="1641600"/>
          </a:xfrm>
          <a:prstGeom prst="roundRect">
            <a:avLst/>
          </a:prstGeom>
        </p:spPr>
        <p:txBody>
          <a:bodyPr lIns="360000"/>
          <a:lstStyle/>
          <a:p>
            <a:r>
              <a:rPr lang="fr-FR" sz="1800" b="0">
                <a:latin typeface="Gotham" panose="02000504050000020004" pitchFamily="2" charset="0"/>
              </a:rPr>
              <a:t>Protection des </a:t>
            </a:r>
            <a:r>
              <a:rPr lang="fr-FR" sz="1800" b="0" err="1">
                <a:latin typeface="Gotham" panose="02000504050000020004" pitchFamily="2" charset="0"/>
              </a:rPr>
              <a:t>devices</a:t>
            </a:r>
            <a:r>
              <a:rPr lang="fr-FR" sz="1800" b="0">
                <a:latin typeface="Gotham" panose="02000504050000020004" pitchFamily="2" charset="0"/>
              </a:rPr>
              <a:t> sur MDE</a:t>
            </a:r>
          </a:p>
        </p:txBody>
      </p:sp>
      <p:sp>
        <p:nvSpPr>
          <p:cNvPr id="11" name="Espace réservé du texte 10">
            <a:extLst>
              <a:ext uri="{FF2B5EF4-FFF2-40B4-BE49-F238E27FC236}">
                <a16:creationId xmlns:a16="http://schemas.microsoft.com/office/drawing/2014/main" id="{53815FE4-90F8-5A7C-CEF2-9A30997141AD}"/>
              </a:ext>
            </a:extLst>
          </p:cNvPr>
          <p:cNvSpPr>
            <a:spLocks noGrp="1"/>
          </p:cNvSpPr>
          <p:nvPr>
            <p:ph type="body" sz="quarter" idx="22"/>
          </p:nvPr>
        </p:nvSpPr>
        <p:spPr>
          <a:prstGeom prst="roundRect">
            <a:avLst/>
          </a:prstGeom>
        </p:spPr>
        <p:txBody>
          <a:bodyPr lIns="360000"/>
          <a:lstStyle/>
          <a:p>
            <a:r>
              <a:rPr lang="fr-FR" sz="1800" b="0">
                <a:latin typeface="Gotham" panose="02000504050000020004" pitchFamily="2" charset="0"/>
              </a:rPr>
              <a:t>Protection des identités et des accès</a:t>
            </a:r>
          </a:p>
        </p:txBody>
      </p:sp>
      <p:sp>
        <p:nvSpPr>
          <p:cNvPr id="12" name="Espace réservé du texte 11">
            <a:extLst>
              <a:ext uri="{FF2B5EF4-FFF2-40B4-BE49-F238E27FC236}">
                <a16:creationId xmlns:a16="http://schemas.microsoft.com/office/drawing/2014/main" id="{91EA42CC-AD17-737F-5B90-1CD7413D1621}"/>
              </a:ext>
            </a:extLst>
          </p:cNvPr>
          <p:cNvSpPr>
            <a:spLocks noGrp="1"/>
          </p:cNvSpPr>
          <p:nvPr>
            <p:ph type="body" sz="quarter" idx="23"/>
          </p:nvPr>
        </p:nvSpPr>
        <p:spPr>
          <a:prstGeom prst="roundRect">
            <a:avLst/>
          </a:prstGeom>
        </p:spPr>
        <p:txBody>
          <a:bodyPr lIns="360000"/>
          <a:lstStyle/>
          <a:p>
            <a:r>
              <a:rPr lang="fr-FR" sz="1800">
                <a:latin typeface="Gotham" panose="02000504050000020004" pitchFamily="2" charset="0"/>
              </a:rPr>
              <a:t>Option : Protection des </a:t>
            </a:r>
            <a:r>
              <a:rPr lang="fr-FR" sz="1800" err="1">
                <a:latin typeface="Gotham" panose="02000504050000020004" pitchFamily="2" charset="0"/>
              </a:rPr>
              <a:t>devices</a:t>
            </a:r>
            <a:r>
              <a:rPr lang="fr-FR" sz="1800">
                <a:latin typeface="Gotham" panose="02000504050000020004" pitchFamily="2" charset="0"/>
              </a:rPr>
              <a:t> sur Intune (si </a:t>
            </a:r>
            <a:r>
              <a:rPr lang="fr-FR" sz="1800" err="1">
                <a:latin typeface="Gotham" panose="02000504050000020004" pitchFamily="2" charset="0"/>
              </a:rPr>
              <a:t>onboarding</a:t>
            </a:r>
            <a:r>
              <a:rPr lang="fr-FR" sz="1800">
                <a:latin typeface="Gotham" panose="02000504050000020004" pitchFamily="2" charset="0"/>
              </a:rPr>
              <a:t>)</a:t>
            </a:r>
          </a:p>
        </p:txBody>
      </p:sp>
      <p:sp>
        <p:nvSpPr>
          <p:cNvPr id="15" name="Espace réservé du texte 14">
            <a:extLst>
              <a:ext uri="{FF2B5EF4-FFF2-40B4-BE49-F238E27FC236}">
                <a16:creationId xmlns:a16="http://schemas.microsoft.com/office/drawing/2014/main" id="{79D04C66-1A80-975E-D14D-549884F8C1F6}"/>
              </a:ext>
            </a:extLst>
          </p:cNvPr>
          <p:cNvSpPr>
            <a:spLocks noGrp="1"/>
          </p:cNvSpPr>
          <p:nvPr>
            <p:ph type="body" sz="quarter" idx="17"/>
          </p:nvPr>
        </p:nvSpPr>
        <p:spPr/>
        <p:txBody>
          <a:bodyPr/>
          <a:lstStyle/>
          <a:p>
            <a:endParaRPr lang="fr-FR"/>
          </a:p>
        </p:txBody>
      </p:sp>
    </p:spTree>
    <p:extLst>
      <p:ext uri="{BB962C8B-B14F-4D97-AF65-F5344CB8AC3E}">
        <p14:creationId xmlns:p14="http://schemas.microsoft.com/office/powerpoint/2010/main" val="30888252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Surveillance des alertes et incidents</a:t>
            </a:r>
          </a:p>
        </p:txBody>
      </p:sp>
      <p:sp>
        <p:nvSpPr>
          <p:cNvPr id="7" name="Rectangle : coins arrondis 6">
            <a:extLst>
              <a:ext uri="{FF2B5EF4-FFF2-40B4-BE49-F238E27FC236}">
                <a16:creationId xmlns:a16="http://schemas.microsoft.com/office/drawing/2014/main" id="{F703DBB5-227C-5D07-55E6-CCEAD422D49A}"/>
              </a:ext>
            </a:extLst>
          </p:cNvPr>
          <p:cNvSpPr/>
          <p:nvPr/>
        </p:nvSpPr>
        <p:spPr>
          <a:xfrm>
            <a:off x="8333361" y="152656"/>
            <a:ext cx="2697804" cy="555290"/>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a:t>Inclus dans Gold et Platinium, </a:t>
            </a:r>
          </a:p>
          <a:p>
            <a:pPr algn="ctr"/>
            <a:r>
              <a:rPr lang="fr-FR" sz="1400" b="1"/>
              <a:t>En option pour Silver</a:t>
            </a:r>
          </a:p>
        </p:txBody>
      </p:sp>
      <p:sp>
        <p:nvSpPr>
          <p:cNvPr id="10" name="Espace réservé du texte 3">
            <a:extLst>
              <a:ext uri="{FF2B5EF4-FFF2-40B4-BE49-F238E27FC236}">
                <a16:creationId xmlns:a16="http://schemas.microsoft.com/office/drawing/2014/main" id="{53582EE4-E01F-8988-0CEA-9E4A95609786}"/>
              </a:ext>
            </a:extLst>
          </p:cNvPr>
          <p:cNvSpPr txBox="1">
            <a:spLocks/>
          </p:cNvSpPr>
          <p:nvPr/>
        </p:nvSpPr>
        <p:spPr>
          <a:xfrm>
            <a:off x="529747" y="2057535"/>
            <a:ext cx="4757870" cy="3046988"/>
          </a:xfrm>
          <a:prstGeom prst="rect">
            <a:avLst/>
          </a:prstGeom>
          <a:ln>
            <a:noFill/>
          </a:ln>
        </p:spPr>
        <p:txBody>
          <a:bodyPr vert="horz" wrap="square" lIns="0" tIns="0" rIns="0" bIns="0" rtlCol="0" anchor="t" anchorCtr="0">
            <a:spAutoFit/>
          </a:bodyPr>
          <a:lstStyle>
            <a:lvl1pPr marL="0" indent="0" algn="l" defTabSz="914400" rtl="0" eaLnBrk="1" latinLnBrk="0" hangingPunct="1">
              <a:lnSpc>
                <a:spcPct val="100000"/>
              </a:lnSpc>
              <a:spcBef>
                <a:spcPts val="0"/>
              </a:spcBef>
              <a:spcAft>
                <a:spcPts val="600"/>
              </a:spcAft>
              <a:buFontTx/>
              <a:buNone/>
              <a:defRPr sz="1600" b="1" kern="1200">
                <a:solidFill>
                  <a:schemeClr val="bg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600" b="1" kern="1200">
                <a:solidFill>
                  <a:schemeClr val="bg1"/>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600" b="1" kern="1200">
                <a:solidFill>
                  <a:schemeClr val="bg1"/>
                </a:solidFill>
                <a:latin typeface="Lato" panose="020B0604020202020204" charset="0"/>
                <a:ea typeface="+mn-ea"/>
                <a:cs typeface="+mn-cs"/>
              </a:defRPr>
            </a:lvl3pPr>
            <a:lvl4pPr marL="180000" indent="-180000" algn="l" defTabSz="914400" rtl="0" eaLnBrk="1" latinLnBrk="0" hangingPunct="1">
              <a:lnSpc>
                <a:spcPct val="100000"/>
              </a:lnSpc>
              <a:spcBef>
                <a:spcPts val="0"/>
              </a:spcBef>
              <a:spcAft>
                <a:spcPts val="600"/>
              </a:spcAft>
              <a:buFontTx/>
              <a:buNone/>
              <a:defRPr sz="1600" b="1" kern="1200">
                <a:solidFill>
                  <a:schemeClr val="bg1"/>
                </a:solidFill>
                <a:latin typeface="Lato" panose="020B0604020202020204" charset="0"/>
                <a:ea typeface="+mn-ea"/>
                <a:cs typeface="+mn-cs"/>
              </a:defRPr>
            </a:lvl4pPr>
            <a:lvl5pPr marL="0" indent="0" algn="l" defTabSz="914400" rtl="0" eaLnBrk="1" latinLnBrk="0" hangingPunct="1">
              <a:lnSpc>
                <a:spcPct val="100000"/>
              </a:lnSpc>
              <a:spcBef>
                <a:spcPts val="0"/>
              </a:spcBef>
              <a:spcAft>
                <a:spcPts val="600"/>
              </a:spcAft>
              <a:buFontTx/>
              <a:buNone/>
              <a:defRPr sz="1600" b="1" kern="1200">
                <a:solidFill>
                  <a:schemeClr val="bg1"/>
                </a:solidFill>
                <a:latin typeface="Lato" panose="020B0604020202020204" charset="0"/>
                <a:ea typeface="+mn-ea"/>
                <a:cs typeface="+mn-cs"/>
              </a:defRPr>
            </a:lvl5pPr>
            <a:lvl6pPr marL="0" indent="0" algn="l" defTabSz="914400" rtl="0" eaLnBrk="1" latinLnBrk="0" hangingPunct="1">
              <a:lnSpc>
                <a:spcPct val="100000"/>
              </a:lnSpc>
              <a:spcBef>
                <a:spcPts val="0"/>
              </a:spcBef>
              <a:spcAft>
                <a:spcPts val="600"/>
              </a:spcAft>
              <a:buFontTx/>
              <a:buNone/>
              <a:defRPr sz="1600" b="1" kern="1200">
                <a:solidFill>
                  <a:schemeClr val="bg1"/>
                </a:solidFill>
                <a:latin typeface="Lato" panose="020B0604020202020204" charset="0"/>
                <a:ea typeface="+mn-ea"/>
                <a:cs typeface="+mn-cs"/>
              </a:defRPr>
            </a:lvl6pPr>
            <a:lvl7pPr marL="0" indent="0" algn="l" defTabSz="914400" rtl="0" eaLnBrk="1" latinLnBrk="0" hangingPunct="1">
              <a:lnSpc>
                <a:spcPct val="100000"/>
              </a:lnSpc>
              <a:spcBef>
                <a:spcPts val="0"/>
              </a:spcBef>
              <a:spcAft>
                <a:spcPts val="600"/>
              </a:spcAft>
              <a:buFontTx/>
              <a:buNone/>
              <a:defRPr sz="1600" b="1" i="0" kern="1200">
                <a:solidFill>
                  <a:schemeClr val="bg1"/>
                </a:solidFill>
                <a:latin typeface="Lato" panose="020B0604020202020204" charset="0"/>
                <a:ea typeface="+mn-ea"/>
                <a:cs typeface="+mn-cs"/>
              </a:defRPr>
            </a:lvl7pPr>
            <a:lvl8pPr marL="0" indent="0" algn="l" defTabSz="914400" rtl="0" eaLnBrk="1" latinLnBrk="0" hangingPunct="1">
              <a:lnSpc>
                <a:spcPct val="100000"/>
              </a:lnSpc>
              <a:spcBef>
                <a:spcPts val="0"/>
              </a:spcBef>
              <a:spcAft>
                <a:spcPts val="600"/>
              </a:spcAft>
              <a:buFontTx/>
              <a:buNone/>
              <a:defRPr sz="1600" b="1" i="0" kern="1200">
                <a:solidFill>
                  <a:schemeClr val="bg1"/>
                </a:solidFill>
                <a:latin typeface="Lato" panose="020B0604020202020204" charset="0"/>
                <a:ea typeface="+mn-ea"/>
                <a:cs typeface="+mn-cs"/>
              </a:defRPr>
            </a:lvl8pPr>
            <a:lvl9pPr marL="0" indent="0" algn="l" defTabSz="914400" rtl="0" eaLnBrk="1" latinLnBrk="0" hangingPunct="1">
              <a:lnSpc>
                <a:spcPct val="100000"/>
              </a:lnSpc>
              <a:spcBef>
                <a:spcPts val="0"/>
              </a:spcBef>
              <a:spcAft>
                <a:spcPts val="600"/>
              </a:spcAft>
              <a:buFontTx/>
              <a:buNone/>
              <a:defRPr sz="1600" b="1" i="0" kern="1200">
                <a:solidFill>
                  <a:schemeClr val="bg1"/>
                </a:solidFill>
                <a:latin typeface="Lato" panose="020B0604020202020204" charset="0"/>
                <a:ea typeface="+mn-ea"/>
                <a:cs typeface="+mn-cs"/>
              </a:defRPr>
            </a:lvl9pPr>
          </a:lstStyle>
          <a:p>
            <a:pPr algn="ctr"/>
            <a:r>
              <a:rPr lang="fr-FR" sz="2400">
                <a:solidFill>
                  <a:schemeClr val="accent3"/>
                </a:solidFill>
                <a:latin typeface="Gotham" panose="02000504050000020004" pitchFamily="2" charset="0"/>
              </a:rPr>
              <a:t>Alertes</a:t>
            </a:r>
          </a:p>
          <a:p>
            <a:pPr algn="ctr"/>
            <a:endParaRPr lang="fr-FR">
              <a:latin typeface="+mn-lt"/>
            </a:endParaRPr>
          </a:p>
          <a:p>
            <a:pPr marL="285750" indent="-285750">
              <a:buFont typeface="Arial" panose="020B0604020202020204" pitchFamily="34" charset="0"/>
              <a:buChar char="•"/>
            </a:pPr>
            <a:r>
              <a:rPr lang="fr-FR" b="0">
                <a:latin typeface="+mn-lt"/>
              </a:rPr>
              <a:t>Surveillances des alertes en heures et jours ouvrés</a:t>
            </a:r>
          </a:p>
          <a:p>
            <a:pPr marL="285750" indent="-285750">
              <a:buFont typeface="Arial" panose="020B0604020202020204" pitchFamily="34" charset="0"/>
              <a:buChar char="•"/>
            </a:pPr>
            <a:r>
              <a:rPr lang="fr-FR" b="0">
                <a:latin typeface="+mn-lt"/>
              </a:rPr>
              <a:t>Notification par mail 24/7 pour les alertes de niveau élevé</a:t>
            </a:r>
          </a:p>
          <a:p>
            <a:pPr marL="285750" indent="-285750">
              <a:buFont typeface="Arial" panose="020B0604020202020204" pitchFamily="34" charset="0"/>
              <a:buChar char="•"/>
            </a:pPr>
            <a:r>
              <a:rPr lang="fr-FR" b="0">
                <a:latin typeface="+mn-lt"/>
              </a:rPr>
              <a:t>Actions de remédiation de premier niveau suivant convention de service</a:t>
            </a:r>
          </a:p>
          <a:p>
            <a:pPr marL="285750" indent="-285750">
              <a:buFont typeface="Arial" panose="020B0604020202020204" pitchFamily="34" charset="0"/>
              <a:buChar char="•"/>
            </a:pPr>
            <a:r>
              <a:rPr lang="fr-FR" b="0">
                <a:latin typeface="+mn-lt"/>
              </a:rPr>
              <a:t>Investigations et diagnostics + Préconisation de plan de remédiation</a:t>
            </a:r>
          </a:p>
          <a:p>
            <a:endParaRPr lang="fr-FR"/>
          </a:p>
        </p:txBody>
      </p:sp>
      <p:sp>
        <p:nvSpPr>
          <p:cNvPr id="11" name="Espace réservé du texte 4">
            <a:extLst>
              <a:ext uri="{FF2B5EF4-FFF2-40B4-BE49-F238E27FC236}">
                <a16:creationId xmlns:a16="http://schemas.microsoft.com/office/drawing/2014/main" id="{5B20F320-64D8-AA88-794A-EF0D7436AEDA}"/>
              </a:ext>
            </a:extLst>
          </p:cNvPr>
          <p:cNvSpPr txBox="1">
            <a:spLocks/>
          </p:cNvSpPr>
          <p:nvPr/>
        </p:nvSpPr>
        <p:spPr>
          <a:xfrm>
            <a:off x="6332947" y="2057535"/>
            <a:ext cx="5551200" cy="3693600"/>
          </a:xfrm>
          <a:prstGeom prst="rect">
            <a:avLst/>
          </a:prstGeom>
        </p:spPr>
        <p:txBody>
          <a:bodyPr/>
          <a:lstStyle>
            <a:lvl1pPr marL="0" indent="0" algn="l" defTabSz="914400" rtl="0" eaLnBrk="1" latinLnBrk="0" hangingPunct="1">
              <a:lnSpc>
                <a:spcPct val="100000"/>
              </a:lnSpc>
              <a:spcBef>
                <a:spcPts val="0"/>
              </a:spcBef>
              <a:spcAft>
                <a:spcPts val="600"/>
              </a:spcAft>
              <a:buFontTx/>
              <a:buNone/>
              <a:defRPr sz="1600" b="1" kern="1200">
                <a:solidFill>
                  <a:schemeClr val="accent1"/>
                </a:solidFill>
                <a:latin typeface="Lato" panose="020B0604020202020204" charset="0"/>
                <a:ea typeface="+mn-ea"/>
                <a:cs typeface="+mn-cs"/>
              </a:defRPr>
            </a:lvl1pPr>
            <a:lvl2pPr marL="0" indent="0" algn="l" defTabSz="914400" rtl="0" eaLnBrk="1" latinLnBrk="0" hangingPunct="1">
              <a:lnSpc>
                <a:spcPct val="100000"/>
              </a:lnSpc>
              <a:spcBef>
                <a:spcPts val="0"/>
              </a:spcBef>
              <a:spcAft>
                <a:spcPts val="600"/>
              </a:spcAft>
              <a:buFontTx/>
              <a:buNone/>
              <a:defRPr sz="1400" b="1" kern="1200">
                <a:solidFill>
                  <a:schemeClr val="accent2"/>
                </a:solidFill>
                <a:latin typeface="Lato" panose="020B0604020202020204" charset="0"/>
                <a:ea typeface="+mn-ea"/>
                <a:cs typeface="+mn-cs"/>
              </a:defRPr>
            </a:lvl2pPr>
            <a:lvl3pPr marL="0" indent="0" algn="l" defTabSz="914400" rtl="0" eaLnBrk="1" latinLnBrk="0" hangingPunct="1">
              <a:lnSpc>
                <a:spcPct val="100000"/>
              </a:lnSpc>
              <a:spcBef>
                <a:spcPts val="0"/>
              </a:spcBef>
              <a:spcAft>
                <a:spcPts val="600"/>
              </a:spcAft>
              <a:buFontTx/>
              <a:buNone/>
              <a:defRPr sz="1200" kern="1200">
                <a:solidFill>
                  <a:schemeClr val="accent1"/>
                </a:solidFill>
                <a:latin typeface="+mj-lt"/>
                <a:ea typeface="+mn-ea"/>
                <a:cs typeface="+mn-cs"/>
              </a:defRPr>
            </a:lvl3pPr>
            <a:lvl4pPr marL="180000" indent="-180000" algn="l" defTabSz="914400" rtl="0" eaLnBrk="1" latinLnBrk="0" hangingPunct="1">
              <a:lnSpc>
                <a:spcPct val="100000"/>
              </a:lnSpc>
              <a:spcBef>
                <a:spcPts val="0"/>
              </a:spcBef>
              <a:spcAft>
                <a:spcPts val="600"/>
              </a:spcAft>
              <a:buFont typeface="Lato Light" panose="020F0302020204030203" charset="0"/>
              <a:buChar char="+"/>
              <a:defRPr sz="1200" kern="1200">
                <a:solidFill>
                  <a:schemeClr val="accent1"/>
                </a:solidFill>
                <a:latin typeface="+mj-lt"/>
                <a:ea typeface="+mn-ea"/>
                <a:cs typeface="+mn-cs"/>
              </a:defRPr>
            </a:lvl4pPr>
            <a:lvl5pPr marL="360000" indent="-180000" algn="l" defTabSz="914400" rtl="0" eaLnBrk="1" latinLnBrk="0" hangingPunct="1">
              <a:lnSpc>
                <a:spcPct val="100000"/>
              </a:lnSpc>
              <a:spcBef>
                <a:spcPts val="0"/>
              </a:spcBef>
              <a:spcAft>
                <a:spcPts val="600"/>
              </a:spcAft>
              <a:buFont typeface="Lato Light" panose="020F0302020204030203" charset="0"/>
              <a:buChar char="–"/>
              <a:defRPr sz="1050" kern="1200">
                <a:solidFill>
                  <a:schemeClr val="accent1"/>
                </a:solidFill>
                <a:latin typeface="+mj-lt"/>
                <a:ea typeface="+mn-ea"/>
                <a:cs typeface="+mn-cs"/>
              </a:defRPr>
            </a:lvl5pPr>
            <a:lvl6pPr marL="0" indent="0" algn="l" defTabSz="914400" rtl="0" eaLnBrk="1" latinLnBrk="0" hangingPunct="1">
              <a:lnSpc>
                <a:spcPct val="100000"/>
              </a:lnSpc>
              <a:spcBef>
                <a:spcPts val="0"/>
              </a:spcBef>
              <a:spcAft>
                <a:spcPts val="600"/>
              </a:spcAft>
              <a:buFontTx/>
              <a:buNone/>
              <a:defRPr sz="1100" kern="1200">
                <a:solidFill>
                  <a:schemeClr val="accent1"/>
                </a:solidFill>
                <a:latin typeface="+mj-lt"/>
                <a:ea typeface="+mn-ea"/>
                <a:cs typeface="+mn-cs"/>
              </a:defRPr>
            </a:lvl6pPr>
            <a:lvl7pPr marL="0" indent="0" algn="l" defTabSz="914400" rtl="0" eaLnBrk="1" latinLnBrk="0" hangingPunct="1">
              <a:lnSpc>
                <a:spcPct val="100000"/>
              </a:lnSpc>
              <a:spcBef>
                <a:spcPts val="0"/>
              </a:spcBef>
              <a:spcAft>
                <a:spcPts val="600"/>
              </a:spcAft>
              <a:buFontTx/>
              <a:buNone/>
              <a:defRPr sz="1000" i="1" kern="1200">
                <a:solidFill>
                  <a:schemeClr val="accent1"/>
                </a:solidFill>
                <a:latin typeface="+mj-lt"/>
                <a:ea typeface="+mn-ea"/>
                <a:cs typeface="+mn-cs"/>
              </a:defRPr>
            </a:lvl7pPr>
            <a:lvl8pPr marL="0" indent="0" algn="l" defTabSz="914400" rtl="0" eaLnBrk="1" latinLnBrk="0" hangingPunct="1">
              <a:lnSpc>
                <a:spcPct val="100000"/>
              </a:lnSpc>
              <a:spcBef>
                <a:spcPts val="0"/>
              </a:spcBef>
              <a:spcAft>
                <a:spcPts val="600"/>
              </a:spcAft>
              <a:buFontTx/>
              <a:buNone/>
              <a:defRPr sz="900" i="1" kern="1200">
                <a:solidFill>
                  <a:schemeClr val="accent1"/>
                </a:solidFill>
                <a:latin typeface="+mj-lt"/>
                <a:ea typeface="+mn-ea"/>
                <a:cs typeface="+mn-cs"/>
              </a:defRPr>
            </a:lvl8pPr>
            <a:lvl9pPr marL="0" indent="0" algn="l" defTabSz="914400" rtl="0" eaLnBrk="1" latinLnBrk="0" hangingPunct="1">
              <a:lnSpc>
                <a:spcPct val="100000"/>
              </a:lnSpc>
              <a:spcBef>
                <a:spcPts val="0"/>
              </a:spcBef>
              <a:spcAft>
                <a:spcPts val="600"/>
              </a:spcAft>
              <a:buFontTx/>
              <a:buNone/>
              <a:defRPr sz="900" i="0" kern="1200">
                <a:solidFill>
                  <a:schemeClr val="accent1"/>
                </a:solidFill>
                <a:latin typeface="+mj-lt"/>
                <a:ea typeface="+mn-ea"/>
                <a:cs typeface="+mn-cs"/>
              </a:defRPr>
            </a:lvl9pPr>
          </a:lstStyle>
          <a:p>
            <a:pPr algn="ctr"/>
            <a:r>
              <a:rPr lang="fr-FR" sz="2400">
                <a:solidFill>
                  <a:schemeClr val="accent3"/>
                </a:solidFill>
                <a:latin typeface="Gotham" panose="02000504050000020004" pitchFamily="2" charset="0"/>
              </a:rPr>
              <a:t>Incidents </a:t>
            </a:r>
          </a:p>
          <a:p>
            <a:endParaRPr lang="fr-FR" b="0"/>
          </a:p>
          <a:p>
            <a:pPr marL="285750" indent="-285750">
              <a:buFont typeface="Arial" panose="020B0604020202020204" pitchFamily="34" charset="0"/>
              <a:buChar char="•"/>
            </a:pPr>
            <a:r>
              <a:rPr lang="fr-FR" b="0">
                <a:solidFill>
                  <a:schemeClr val="bg1"/>
                </a:solidFill>
                <a:latin typeface="+mn-lt"/>
              </a:rPr>
              <a:t>Notification par mail 24/7 pour les alertes de niveau élevé</a:t>
            </a:r>
          </a:p>
          <a:p>
            <a:pPr marL="285750" indent="-285750">
              <a:buFont typeface="Arial" panose="020B0604020202020204" pitchFamily="34" charset="0"/>
              <a:buChar char="•"/>
            </a:pPr>
            <a:r>
              <a:rPr lang="fr-FR" b="0">
                <a:solidFill>
                  <a:schemeClr val="bg1"/>
                </a:solidFill>
                <a:latin typeface="+mn-lt"/>
              </a:rPr>
              <a:t>Actions de coupure de l’attaque suivant convention de service</a:t>
            </a:r>
          </a:p>
          <a:p>
            <a:pPr marL="285750" indent="-285750">
              <a:buFont typeface="Arial" panose="020B0604020202020204" pitchFamily="34" charset="0"/>
              <a:buChar char="•"/>
            </a:pPr>
            <a:r>
              <a:rPr lang="fr-FR" b="0">
                <a:solidFill>
                  <a:schemeClr val="bg1"/>
                </a:solidFill>
                <a:latin typeface="+mn-lt"/>
              </a:rPr>
              <a:t>Investigations et diagnostics + Préconisation de plan de remédiation</a:t>
            </a:r>
          </a:p>
          <a:p>
            <a:pPr marL="285750" indent="-285750">
              <a:buFont typeface="Arial" panose="020B0604020202020204" pitchFamily="34" charset="0"/>
              <a:buChar char="•"/>
            </a:pPr>
            <a:r>
              <a:rPr lang="fr-FR" b="0">
                <a:solidFill>
                  <a:schemeClr val="bg1"/>
                </a:solidFill>
                <a:latin typeface="+mn-lt"/>
              </a:rPr>
              <a:t>En fonction de la gravité : initiation de la gestion de crise + mise en relation avec CSIRT</a:t>
            </a:r>
          </a:p>
          <a:p>
            <a:pPr marL="285750" indent="-285750">
              <a:buFont typeface="Arial" panose="020B0604020202020204" pitchFamily="34" charset="0"/>
              <a:buChar char="•"/>
            </a:pPr>
            <a:endParaRPr lang="fr-FR" b="0"/>
          </a:p>
          <a:p>
            <a:endParaRPr lang="fr-FR"/>
          </a:p>
        </p:txBody>
      </p:sp>
      <p:sp>
        <p:nvSpPr>
          <p:cNvPr id="12" name="Rectangle : coins arrondis 11">
            <a:extLst>
              <a:ext uri="{FF2B5EF4-FFF2-40B4-BE49-F238E27FC236}">
                <a16:creationId xmlns:a16="http://schemas.microsoft.com/office/drawing/2014/main" id="{37524624-DD9E-586A-9507-A734A519BF30}"/>
              </a:ext>
            </a:extLst>
          </p:cNvPr>
          <p:cNvSpPr/>
          <p:nvPr/>
        </p:nvSpPr>
        <p:spPr>
          <a:xfrm>
            <a:off x="407988" y="1795573"/>
            <a:ext cx="5187742" cy="3513762"/>
          </a:xfrm>
          <a:prstGeom prst="roundRect">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Rectangle : coins arrondis 12">
            <a:extLst>
              <a:ext uri="{FF2B5EF4-FFF2-40B4-BE49-F238E27FC236}">
                <a16:creationId xmlns:a16="http://schemas.microsoft.com/office/drawing/2014/main" id="{7EC6BF1B-7449-601D-BAD5-6AC154A84629}"/>
              </a:ext>
            </a:extLst>
          </p:cNvPr>
          <p:cNvSpPr/>
          <p:nvPr/>
        </p:nvSpPr>
        <p:spPr>
          <a:xfrm>
            <a:off x="6200887" y="1795573"/>
            <a:ext cx="5671140" cy="3513762"/>
          </a:xfrm>
          <a:prstGeom prst="roundRect">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ZoneTexte 13">
            <a:extLst>
              <a:ext uri="{FF2B5EF4-FFF2-40B4-BE49-F238E27FC236}">
                <a16:creationId xmlns:a16="http://schemas.microsoft.com/office/drawing/2014/main" id="{924E654E-4BC7-7308-0F59-50C28149142C}"/>
              </a:ext>
            </a:extLst>
          </p:cNvPr>
          <p:cNvSpPr txBox="1"/>
          <p:nvPr/>
        </p:nvSpPr>
        <p:spPr>
          <a:xfrm>
            <a:off x="407987" y="5889986"/>
            <a:ext cx="11464039" cy="492443"/>
          </a:xfrm>
          <a:prstGeom prst="rect">
            <a:avLst/>
          </a:prstGeom>
          <a:noFill/>
        </p:spPr>
        <p:txBody>
          <a:bodyPr wrap="square" lIns="0" tIns="0" rIns="0" bIns="0" rtlCol="0">
            <a:spAutoFit/>
          </a:bodyPr>
          <a:lstStyle/>
          <a:p>
            <a:pPr algn="ctr"/>
            <a:r>
              <a:rPr lang="fr-FR" sz="1600">
                <a:solidFill>
                  <a:schemeClr val="bg1"/>
                </a:solidFill>
              </a:rPr>
              <a:t>Un SDM est en charge du pilotage de votre contrat et fera des points trimestriels sur les alertes et incidents et </a:t>
            </a:r>
          </a:p>
          <a:p>
            <a:pPr algn="ctr"/>
            <a:r>
              <a:rPr lang="fr-FR" sz="1600">
                <a:solidFill>
                  <a:schemeClr val="bg1"/>
                </a:solidFill>
              </a:rPr>
              <a:t>le suivi des mesures correctives et évolution proposées </a:t>
            </a:r>
          </a:p>
        </p:txBody>
      </p:sp>
    </p:spTree>
    <p:extLst>
      <p:ext uri="{BB962C8B-B14F-4D97-AF65-F5344CB8AC3E}">
        <p14:creationId xmlns:p14="http://schemas.microsoft.com/office/powerpoint/2010/main" val="36481064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Daily Report</a:t>
            </a:r>
          </a:p>
        </p:txBody>
      </p:sp>
      <p:sp>
        <p:nvSpPr>
          <p:cNvPr id="7" name="Rectangle : coins arrondis 6">
            <a:extLst>
              <a:ext uri="{FF2B5EF4-FFF2-40B4-BE49-F238E27FC236}">
                <a16:creationId xmlns:a16="http://schemas.microsoft.com/office/drawing/2014/main" id="{F703DBB5-227C-5D07-55E6-CCEAD422D49A}"/>
              </a:ext>
            </a:extLst>
          </p:cNvPr>
          <p:cNvSpPr/>
          <p:nvPr/>
        </p:nvSpPr>
        <p:spPr>
          <a:xfrm>
            <a:off x="8333361" y="152656"/>
            <a:ext cx="2697804" cy="555290"/>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a:t>Inclus dans Gold et Platinium, </a:t>
            </a:r>
          </a:p>
          <a:p>
            <a:pPr algn="ctr"/>
            <a:r>
              <a:rPr lang="fr-FR" sz="1400" b="1"/>
              <a:t>En option pour Silver</a:t>
            </a:r>
          </a:p>
        </p:txBody>
      </p:sp>
      <p:sp>
        <p:nvSpPr>
          <p:cNvPr id="5" name="Forme libre : forme 4">
            <a:extLst>
              <a:ext uri="{FF2B5EF4-FFF2-40B4-BE49-F238E27FC236}">
                <a16:creationId xmlns:a16="http://schemas.microsoft.com/office/drawing/2014/main" id="{B3BD6484-88D5-8C1C-8C9E-941679AA7EB8}"/>
              </a:ext>
            </a:extLst>
          </p:cNvPr>
          <p:cNvSpPr/>
          <p:nvPr/>
        </p:nvSpPr>
        <p:spPr>
          <a:xfrm>
            <a:off x="622121" y="1583379"/>
            <a:ext cx="5276027" cy="4715168"/>
          </a:xfrm>
          <a:custGeom>
            <a:avLst/>
            <a:gdLst>
              <a:gd name="connsiteX0" fmla="*/ 0 w 5276027"/>
              <a:gd name="connsiteY0" fmla="*/ 471517 h 4715168"/>
              <a:gd name="connsiteX1" fmla="*/ 471517 w 5276027"/>
              <a:gd name="connsiteY1" fmla="*/ 0 h 4715168"/>
              <a:gd name="connsiteX2" fmla="*/ 4804510 w 5276027"/>
              <a:gd name="connsiteY2" fmla="*/ 0 h 4715168"/>
              <a:gd name="connsiteX3" fmla="*/ 5276027 w 5276027"/>
              <a:gd name="connsiteY3" fmla="*/ 471517 h 4715168"/>
              <a:gd name="connsiteX4" fmla="*/ 5276027 w 5276027"/>
              <a:gd name="connsiteY4" fmla="*/ 4243651 h 4715168"/>
              <a:gd name="connsiteX5" fmla="*/ 4804510 w 5276027"/>
              <a:gd name="connsiteY5" fmla="*/ 4715168 h 4715168"/>
              <a:gd name="connsiteX6" fmla="*/ 471517 w 5276027"/>
              <a:gd name="connsiteY6" fmla="*/ 4715168 h 4715168"/>
              <a:gd name="connsiteX7" fmla="*/ 0 w 5276027"/>
              <a:gd name="connsiteY7" fmla="*/ 4243651 h 4715168"/>
              <a:gd name="connsiteX8" fmla="*/ 0 w 5276027"/>
              <a:gd name="connsiteY8" fmla="*/ 471517 h 4715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6027" h="4715168">
                <a:moveTo>
                  <a:pt x="0" y="471517"/>
                </a:moveTo>
                <a:cubicBezTo>
                  <a:pt x="0" y="211105"/>
                  <a:pt x="211105" y="0"/>
                  <a:pt x="471517" y="0"/>
                </a:cubicBezTo>
                <a:lnTo>
                  <a:pt x="4804510" y="0"/>
                </a:lnTo>
                <a:cubicBezTo>
                  <a:pt x="5064922" y="0"/>
                  <a:pt x="5276027" y="211105"/>
                  <a:pt x="5276027" y="471517"/>
                </a:cubicBezTo>
                <a:lnTo>
                  <a:pt x="5276027" y="4243651"/>
                </a:lnTo>
                <a:cubicBezTo>
                  <a:pt x="5276027" y="4504063"/>
                  <a:pt x="5064922" y="4715168"/>
                  <a:pt x="4804510" y="4715168"/>
                </a:cubicBezTo>
                <a:lnTo>
                  <a:pt x="471517" y="4715168"/>
                </a:lnTo>
                <a:cubicBezTo>
                  <a:pt x="211105" y="4715168"/>
                  <a:pt x="0" y="4504063"/>
                  <a:pt x="0" y="4243651"/>
                </a:cubicBezTo>
                <a:lnTo>
                  <a:pt x="0" y="471517"/>
                </a:lnTo>
                <a:close/>
              </a:path>
            </a:pathLst>
          </a:custGeom>
          <a:solidFill>
            <a:schemeClr val="accent2">
              <a:lumMod val="20000"/>
              <a:lumOff val="80000"/>
            </a:schemeClr>
          </a:solidFill>
        </p:spPr>
        <p:style>
          <a:lnRef idx="0">
            <a:schemeClr val="accent1">
              <a:hueOff val="0"/>
              <a:satOff val="0"/>
              <a:lumOff val="0"/>
              <a:alphaOff val="0"/>
            </a:schemeClr>
          </a:lnRef>
          <a:fillRef idx="1">
            <a:scrgbClr r="0" g="0" b="0"/>
          </a:fillRef>
          <a:effectRef idx="0">
            <a:schemeClr val="accent1">
              <a:tint val="40000"/>
              <a:hueOff val="0"/>
              <a:satOff val="0"/>
              <a:lumOff val="0"/>
              <a:alphaOff val="0"/>
            </a:schemeClr>
          </a:effectRef>
          <a:fontRef idx="minor">
            <a:schemeClr val="dk1">
              <a:hueOff val="0"/>
              <a:satOff val="0"/>
              <a:lumOff val="0"/>
              <a:alphaOff val="0"/>
            </a:schemeClr>
          </a:fontRef>
        </p:style>
        <p:txBody>
          <a:bodyPr spcFirstLastPara="0" vert="horz" wrap="square" lIns="106680" tIns="106680" rIns="106680" bIns="3407298" numCol="1" spcCol="1270" anchor="ctr" anchorCtr="0">
            <a:noAutofit/>
          </a:bodyPr>
          <a:lstStyle/>
          <a:p>
            <a:pPr marL="0" lvl="0" indent="0" algn="ctr" defTabSz="1244600">
              <a:lnSpc>
                <a:spcPct val="90000"/>
              </a:lnSpc>
              <a:spcBef>
                <a:spcPct val="0"/>
              </a:spcBef>
              <a:spcAft>
                <a:spcPct val="35000"/>
              </a:spcAft>
              <a:buNone/>
            </a:pPr>
            <a:endParaRPr lang="fr-FR" sz="2800" kern="1200">
              <a:solidFill>
                <a:schemeClr val="accent1"/>
              </a:solidFill>
              <a:latin typeface="Gotham Black" pitchFamily="50" charset="0"/>
              <a:ea typeface="+mj-ea"/>
              <a:cs typeface="+mj-cs"/>
            </a:endParaRPr>
          </a:p>
          <a:p>
            <a:pPr marL="0" lvl="0" indent="0" algn="ctr" defTabSz="1244600">
              <a:lnSpc>
                <a:spcPct val="90000"/>
              </a:lnSpc>
              <a:spcBef>
                <a:spcPct val="0"/>
              </a:spcBef>
              <a:spcAft>
                <a:spcPct val="35000"/>
              </a:spcAft>
              <a:buNone/>
            </a:pPr>
            <a:endParaRPr lang="fr-FR" sz="2800" kern="1200">
              <a:solidFill>
                <a:schemeClr val="accent1"/>
              </a:solidFill>
              <a:latin typeface="Gotham Black" pitchFamily="50" charset="0"/>
              <a:ea typeface="+mj-ea"/>
              <a:cs typeface="+mj-cs"/>
            </a:endParaRPr>
          </a:p>
          <a:p>
            <a:pPr marL="0" lvl="0" indent="0" algn="ctr" defTabSz="1244600">
              <a:lnSpc>
                <a:spcPct val="90000"/>
              </a:lnSpc>
              <a:spcBef>
                <a:spcPct val="0"/>
              </a:spcBef>
              <a:spcAft>
                <a:spcPct val="35000"/>
              </a:spcAft>
              <a:buNone/>
            </a:pPr>
            <a:endParaRPr lang="fr-FR" sz="2800">
              <a:solidFill>
                <a:schemeClr val="accent1"/>
              </a:solidFill>
              <a:latin typeface="Gotham Black" pitchFamily="50" charset="0"/>
              <a:ea typeface="+mj-ea"/>
              <a:cs typeface="+mj-cs"/>
            </a:endParaRPr>
          </a:p>
          <a:p>
            <a:pPr marL="0" lvl="0" indent="0" algn="ctr" defTabSz="1244600">
              <a:lnSpc>
                <a:spcPct val="90000"/>
              </a:lnSpc>
              <a:spcBef>
                <a:spcPct val="0"/>
              </a:spcBef>
              <a:spcAft>
                <a:spcPct val="35000"/>
              </a:spcAft>
              <a:buNone/>
            </a:pPr>
            <a:endParaRPr lang="fr-FR" sz="2800" kern="1200">
              <a:solidFill>
                <a:schemeClr val="accent1"/>
              </a:solidFill>
              <a:latin typeface="Gotham Black" pitchFamily="50" charset="0"/>
              <a:ea typeface="+mj-ea"/>
              <a:cs typeface="+mj-cs"/>
            </a:endParaRPr>
          </a:p>
          <a:p>
            <a:pPr marL="0" lvl="0" indent="0" algn="ctr" defTabSz="1244600">
              <a:lnSpc>
                <a:spcPct val="90000"/>
              </a:lnSpc>
              <a:spcBef>
                <a:spcPct val="0"/>
              </a:spcBef>
              <a:spcAft>
                <a:spcPct val="35000"/>
              </a:spcAft>
              <a:buNone/>
            </a:pPr>
            <a:endParaRPr lang="fr-FR" sz="2800" kern="1200">
              <a:solidFill>
                <a:schemeClr val="accent1"/>
              </a:solidFill>
              <a:latin typeface="Gotham Black" pitchFamily="50" charset="0"/>
              <a:ea typeface="+mj-ea"/>
              <a:cs typeface="+mj-cs"/>
            </a:endParaRPr>
          </a:p>
          <a:p>
            <a:pPr marL="0" lvl="0" indent="0" algn="ctr" defTabSz="1244600">
              <a:lnSpc>
                <a:spcPct val="90000"/>
              </a:lnSpc>
              <a:spcBef>
                <a:spcPct val="0"/>
              </a:spcBef>
              <a:spcAft>
                <a:spcPct val="35000"/>
              </a:spcAft>
              <a:buNone/>
            </a:pPr>
            <a:br>
              <a:rPr lang="fr-FR" sz="2800" kern="1200">
                <a:solidFill>
                  <a:schemeClr val="accent1"/>
                </a:solidFill>
                <a:latin typeface="Gotham Black" pitchFamily="50" charset="0"/>
                <a:ea typeface="+mj-ea"/>
                <a:cs typeface="+mj-cs"/>
              </a:rPr>
            </a:br>
            <a:r>
              <a:rPr lang="fr-FR" sz="2800" kern="1200">
                <a:solidFill>
                  <a:schemeClr val="accent1"/>
                </a:solidFill>
                <a:latin typeface="Gotham Black" pitchFamily="50" charset="0"/>
                <a:ea typeface="+mj-ea"/>
                <a:cs typeface="+mj-cs"/>
              </a:rPr>
              <a:t>Points de</a:t>
            </a:r>
            <a:br>
              <a:rPr lang="fr-FR" sz="2800" kern="1200">
                <a:solidFill>
                  <a:schemeClr val="accent1"/>
                </a:solidFill>
                <a:latin typeface="Gotham Black" pitchFamily="50" charset="0"/>
                <a:ea typeface="+mj-ea"/>
                <a:cs typeface="+mj-cs"/>
              </a:rPr>
            </a:br>
            <a:r>
              <a:rPr lang="fr-FR" sz="2800" kern="1200">
                <a:solidFill>
                  <a:schemeClr val="accent1"/>
                </a:solidFill>
                <a:latin typeface="Gotham Black" pitchFamily="50" charset="0"/>
                <a:ea typeface="+mj-ea"/>
                <a:cs typeface="+mj-cs"/>
              </a:rPr>
              <a:t>contrôle</a:t>
            </a:r>
          </a:p>
          <a:p>
            <a:pPr marL="790575"/>
            <a:endParaRPr lang="fr-FR" sz="2000" b="0">
              <a:solidFill>
                <a:schemeClr val="accent1"/>
              </a:solidFill>
              <a:latin typeface="Gotham" panose="02000504050000020004" pitchFamily="2" charset="0"/>
            </a:endParaRPr>
          </a:p>
          <a:p>
            <a:pPr marL="790575" indent="-342900">
              <a:buFontTx/>
              <a:buChar char="-"/>
            </a:pPr>
            <a:r>
              <a:rPr lang="fr-FR">
                <a:solidFill>
                  <a:schemeClr val="accent1"/>
                </a:solidFill>
                <a:latin typeface="Gotham" panose="02000504050000020004" pitchFamily="2" charset="0"/>
              </a:rPr>
              <a:t>Evènements (alertes) et incidents </a:t>
            </a:r>
          </a:p>
          <a:p>
            <a:pPr marL="790575" indent="-342900">
              <a:buFontTx/>
              <a:buChar char="-"/>
            </a:pPr>
            <a:r>
              <a:rPr lang="fr-FR">
                <a:solidFill>
                  <a:schemeClr val="accent1"/>
                </a:solidFill>
                <a:latin typeface="Gotham" panose="02000504050000020004" pitchFamily="2" charset="0"/>
              </a:rPr>
              <a:t>Utilisateurs à risque </a:t>
            </a:r>
          </a:p>
          <a:p>
            <a:pPr marL="790575" indent="-342900">
              <a:buFontTx/>
              <a:buChar char="-"/>
            </a:pPr>
            <a:r>
              <a:rPr lang="fr-FR">
                <a:solidFill>
                  <a:schemeClr val="accent1"/>
                </a:solidFill>
                <a:latin typeface="Gotham" panose="02000504050000020004" pitchFamily="2" charset="0"/>
              </a:rPr>
              <a:t>Postes et périphériques non conformes et /ou présentant un niveau de risque</a:t>
            </a:r>
          </a:p>
          <a:p>
            <a:pPr marL="790575" indent="-342900">
              <a:buFontTx/>
              <a:buChar char="-"/>
            </a:pPr>
            <a:r>
              <a:rPr lang="fr-FR" b="0">
                <a:solidFill>
                  <a:schemeClr val="accent1"/>
                </a:solidFill>
                <a:latin typeface="Gotham" panose="02000504050000020004" pitchFamily="2" charset="0"/>
              </a:rPr>
              <a:t>Evolution du niveau d’exposition</a:t>
            </a:r>
          </a:p>
          <a:p>
            <a:pPr marL="790575" indent="-342900">
              <a:buFontTx/>
              <a:buChar char="-"/>
            </a:pPr>
            <a:r>
              <a:rPr lang="fr-FR" b="0">
                <a:solidFill>
                  <a:schemeClr val="accent1"/>
                </a:solidFill>
                <a:latin typeface="Gotham" panose="02000504050000020004" pitchFamily="2" charset="0"/>
              </a:rPr>
              <a:t>Etats des jobs de Sauvegardes</a:t>
            </a:r>
          </a:p>
        </p:txBody>
      </p:sp>
      <p:sp>
        <p:nvSpPr>
          <p:cNvPr id="9" name="Ellipse 8">
            <a:extLst>
              <a:ext uri="{FF2B5EF4-FFF2-40B4-BE49-F238E27FC236}">
                <a16:creationId xmlns:a16="http://schemas.microsoft.com/office/drawing/2014/main" id="{2AE5E66D-56D3-9E15-2736-110BC1ECD304}"/>
              </a:ext>
            </a:extLst>
          </p:cNvPr>
          <p:cNvSpPr/>
          <p:nvPr/>
        </p:nvSpPr>
        <p:spPr>
          <a:xfrm>
            <a:off x="77315" y="1809950"/>
            <a:ext cx="1080000" cy="1080000"/>
          </a:xfrm>
          <a:prstGeom prst="ellipse">
            <a:avLst/>
          </a:prstGeom>
          <a:solidFill>
            <a:schemeClr val="accent2">
              <a:lumMod val="20000"/>
              <a:lumOff val="80000"/>
            </a:schemeClr>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 forme 10">
            <a:extLst>
              <a:ext uri="{FF2B5EF4-FFF2-40B4-BE49-F238E27FC236}">
                <a16:creationId xmlns:a16="http://schemas.microsoft.com/office/drawing/2014/main" id="{9D039AB4-6D05-74C3-0949-F077E4B1AA41}"/>
              </a:ext>
            </a:extLst>
          </p:cNvPr>
          <p:cNvSpPr/>
          <p:nvPr/>
        </p:nvSpPr>
        <p:spPr>
          <a:xfrm>
            <a:off x="6658658" y="1583379"/>
            <a:ext cx="5276027" cy="4715168"/>
          </a:xfrm>
          <a:custGeom>
            <a:avLst/>
            <a:gdLst>
              <a:gd name="connsiteX0" fmla="*/ 0 w 5276027"/>
              <a:gd name="connsiteY0" fmla="*/ 471517 h 4715168"/>
              <a:gd name="connsiteX1" fmla="*/ 471517 w 5276027"/>
              <a:gd name="connsiteY1" fmla="*/ 0 h 4715168"/>
              <a:gd name="connsiteX2" fmla="*/ 4804510 w 5276027"/>
              <a:gd name="connsiteY2" fmla="*/ 0 h 4715168"/>
              <a:gd name="connsiteX3" fmla="*/ 5276027 w 5276027"/>
              <a:gd name="connsiteY3" fmla="*/ 471517 h 4715168"/>
              <a:gd name="connsiteX4" fmla="*/ 5276027 w 5276027"/>
              <a:gd name="connsiteY4" fmla="*/ 4243651 h 4715168"/>
              <a:gd name="connsiteX5" fmla="*/ 4804510 w 5276027"/>
              <a:gd name="connsiteY5" fmla="*/ 4715168 h 4715168"/>
              <a:gd name="connsiteX6" fmla="*/ 471517 w 5276027"/>
              <a:gd name="connsiteY6" fmla="*/ 4715168 h 4715168"/>
              <a:gd name="connsiteX7" fmla="*/ 0 w 5276027"/>
              <a:gd name="connsiteY7" fmla="*/ 4243651 h 4715168"/>
              <a:gd name="connsiteX8" fmla="*/ 0 w 5276027"/>
              <a:gd name="connsiteY8" fmla="*/ 471517 h 4715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6027" h="4715168">
                <a:moveTo>
                  <a:pt x="0" y="471517"/>
                </a:moveTo>
                <a:cubicBezTo>
                  <a:pt x="0" y="211105"/>
                  <a:pt x="211105" y="0"/>
                  <a:pt x="471517" y="0"/>
                </a:cubicBezTo>
                <a:lnTo>
                  <a:pt x="4804510" y="0"/>
                </a:lnTo>
                <a:cubicBezTo>
                  <a:pt x="5064922" y="0"/>
                  <a:pt x="5276027" y="211105"/>
                  <a:pt x="5276027" y="471517"/>
                </a:cubicBezTo>
                <a:lnTo>
                  <a:pt x="5276027" y="4243651"/>
                </a:lnTo>
                <a:cubicBezTo>
                  <a:pt x="5276027" y="4504063"/>
                  <a:pt x="5064922" y="4715168"/>
                  <a:pt x="4804510" y="4715168"/>
                </a:cubicBezTo>
                <a:lnTo>
                  <a:pt x="471517" y="4715168"/>
                </a:lnTo>
                <a:cubicBezTo>
                  <a:pt x="211105" y="4715168"/>
                  <a:pt x="0" y="4504063"/>
                  <a:pt x="0" y="4243651"/>
                </a:cubicBezTo>
                <a:lnTo>
                  <a:pt x="0" y="471517"/>
                </a:lnTo>
                <a:close/>
              </a:path>
            </a:pathLst>
          </a:custGeom>
          <a:solidFill>
            <a:schemeClr val="accent2">
              <a:lumMod val="20000"/>
              <a:lumOff val="80000"/>
            </a:schemeClr>
          </a:solidFill>
        </p:spPr>
        <p:style>
          <a:lnRef idx="0">
            <a:schemeClr val="accent1">
              <a:hueOff val="0"/>
              <a:satOff val="0"/>
              <a:lumOff val="0"/>
              <a:alphaOff val="0"/>
            </a:schemeClr>
          </a:lnRef>
          <a:fillRef idx="1">
            <a:scrgbClr r="0" g="0" b="0"/>
          </a:fillRef>
          <a:effectRef idx="0">
            <a:schemeClr val="accent1">
              <a:tint val="40000"/>
              <a:hueOff val="0"/>
              <a:satOff val="0"/>
              <a:lumOff val="0"/>
              <a:alphaOff val="0"/>
            </a:schemeClr>
          </a:effectRef>
          <a:fontRef idx="minor">
            <a:schemeClr val="dk1">
              <a:hueOff val="0"/>
              <a:satOff val="0"/>
              <a:lumOff val="0"/>
              <a:alphaOff val="0"/>
            </a:schemeClr>
          </a:fontRef>
        </p:style>
        <p:txBody>
          <a:bodyPr spcFirstLastPara="0" vert="horz" wrap="square" lIns="106680" tIns="106680" rIns="106680" bIns="3407298" numCol="1" spcCol="1270" anchor="t" anchorCtr="0">
            <a:noAutofit/>
          </a:bodyPr>
          <a:lstStyle/>
          <a:p>
            <a:pPr marL="0" lvl="0" indent="0" algn="ctr" defTabSz="1244600">
              <a:lnSpc>
                <a:spcPct val="90000"/>
              </a:lnSpc>
              <a:spcBef>
                <a:spcPct val="0"/>
              </a:spcBef>
              <a:spcAft>
                <a:spcPct val="35000"/>
              </a:spcAft>
              <a:buNone/>
            </a:pPr>
            <a:endParaRPr lang="fr-FR" sz="2800" kern="1200">
              <a:solidFill>
                <a:schemeClr val="accent1"/>
              </a:solidFill>
              <a:latin typeface="Gotham Black" pitchFamily="50" charset="0"/>
              <a:ea typeface="+mj-ea"/>
              <a:cs typeface="+mj-cs"/>
            </a:endParaRPr>
          </a:p>
          <a:p>
            <a:pPr marL="0" lvl="0" indent="0" algn="ctr" defTabSz="1244600">
              <a:lnSpc>
                <a:spcPct val="90000"/>
              </a:lnSpc>
              <a:spcBef>
                <a:spcPct val="0"/>
              </a:spcBef>
              <a:spcAft>
                <a:spcPct val="35000"/>
              </a:spcAft>
              <a:buNone/>
            </a:pPr>
            <a:r>
              <a:rPr lang="fr-FR" sz="2800" kern="1200">
                <a:solidFill>
                  <a:schemeClr val="accent1"/>
                </a:solidFill>
                <a:latin typeface="Gotham Black" pitchFamily="50" charset="0"/>
                <a:ea typeface="+mj-ea"/>
                <a:cs typeface="+mj-cs"/>
              </a:rPr>
              <a:t>Rapport d’analyse et préconisation</a:t>
            </a:r>
          </a:p>
          <a:p>
            <a:pPr marL="790575"/>
            <a:r>
              <a:rPr lang="fr-FR" sz="2000">
                <a:solidFill>
                  <a:schemeClr val="accent1"/>
                </a:solidFill>
                <a:latin typeface="Gotham" panose="02000504050000020004" pitchFamily="2" charset="0"/>
              </a:rPr>
              <a:t> </a:t>
            </a:r>
          </a:p>
          <a:p>
            <a:pPr marL="1133475" indent="-342900">
              <a:buFontTx/>
              <a:buChar char="-"/>
            </a:pPr>
            <a:r>
              <a:rPr lang="fr-FR">
                <a:solidFill>
                  <a:schemeClr val="accent1"/>
                </a:solidFill>
                <a:latin typeface="Gotham" panose="02000504050000020004" pitchFamily="2" charset="0"/>
              </a:rPr>
              <a:t>Rapport quotidien</a:t>
            </a:r>
          </a:p>
          <a:p>
            <a:pPr marL="1133475" indent="-342900">
              <a:buFontTx/>
              <a:buChar char="-"/>
            </a:pPr>
            <a:r>
              <a:rPr lang="fr-FR">
                <a:solidFill>
                  <a:schemeClr val="accent1"/>
                </a:solidFill>
                <a:latin typeface="Gotham" panose="02000504050000020004" pitchFamily="2" charset="0"/>
              </a:rPr>
              <a:t>Tendances sur le mois</a:t>
            </a:r>
          </a:p>
          <a:p>
            <a:pPr marL="1133475" indent="-342900">
              <a:buFontTx/>
              <a:buChar char="-"/>
            </a:pPr>
            <a:r>
              <a:rPr lang="fr-FR">
                <a:solidFill>
                  <a:schemeClr val="accent1"/>
                </a:solidFill>
                <a:latin typeface="Gotham" panose="02000504050000020004" pitchFamily="2" charset="0"/>
              </a:rPr>
              <a:t>Description des évènements</a:t>
            </a:r>
          </a:p>
          <a:p>
            <a:pPr marL="1133475" indent="-342900">
              <a:buFontTx/>
              <a:buChar char="-"/>
            </a:pPr>
            <a:r>
              <a:rPr lang="fr-FR">
                <a:solidFill>
                  <a:schemeClr val="accent1"/>
                </a:solidFill>
                <a:latin typeface="Gotham" panose="02000504050000020004" pitchFamily="2" charset="0"/>
              </a:rPr>
              <a:t>Qualification des incidents de sécurité</a:t>
            </a:r>
          </a:p>
        </p:txBody>
      </p:sp>
      <p:sp>
        <p:nvSpPr>
          <p:cNvPr id="14" name="Ellipse 13">
            <a:extLst>
              <a:ext uri="{FF2B5EF4-FFF2-40B4-BE49-F238E27FC236}">
                <a16:creationId xmlns:a16="http://schemas.microsoft.com/office/drawing/2014/main" id="{D62791AE-E130-67B1-C119-A12E275525F5}"/>
              </a:ext>
            </a:extLst>
          </p:cNvPr>
          <p:cNvSpPr/>
          <p:nvPr/>
        </p:nvSpPr>
        <p:spPr>
          <a:xfrm>
            <a:off x="6096000" y="1809950"/>
            <a:ext cx="1080000" cy="1080000"/>
          </a:xfrm>
          <a:prstGeom prst="ellipse">
            <a:avLst/>
          </a:prstGeom>
          <a:solidFill>
            <a:schemeClr val="accent2">
              <a:lumMod val="20000"/>
              <a:lumOff val="80000"/>
            </a:schemeClr>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9" name="Graphique 18" descr="Presse-papiers badge avec un remplissage uni">
            <a:extLst>
              <a:ext uri="{FF2B5EF4-FFF2-40B4-BE49-F238E27FC236}">
                <a16:creationId xmlns:a16="http://schemas.microsoft.com/office/drawing/2014/main" id="{48E11E41-CBBE-81A3-BD12-6E61FDC56DB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276000" y="1989950"/>
            <a:ext cx="720000" cy="720000"/>
          </a:xfrm>
          <a:prstGeom prst="rect">
            <a:avLst/>
          </a:prstGeom>
        </p:spPr>
      </p:pic>
      <p:pic>
        <p:nvPicPr>
          <p:cNvPr id="21" name="Graphique 20" descr="Liste de contrôle avec un remplissage uni">
            <a:extLst>
              <a:ext uri="{FF2B5EF4-FFF2-40B4-BE49-F238E27FC236}">
                <a16:creationId xmlns:a16="http://schemas.microsoft.com/office/drawing/2014/main" id="{83A619B1-BE50-E88D-6DC4-64517584908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57315" y="1989950"/>
            <a:ext cx="720000" cy="720000"/>
          </a:xfrm>
          <a:prstGeom prst="rect">
            <a:avLst/>
          </a:prstGeom>
        </p:spPr>
      </p:pic>
    </p:spTree>
    <p:extLst>
      <p:ext uri="{BB962C8B-B14F-4D97-AF65-F5344CB8AC3E}">
        <p14:creationId xmlns:p14="http://schemas.microsoft.com/office/powerpoint/2010/main" val="36935640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2C53E40-C62D-C910-60B9-EF7CFCBC7F33}"/>
              </a:ext>
            </a:extLst>
          </p:cNvPr>
          <p:cNvSpPr>
            <a:spLocks noGrp="1"/>
          </p:cNvSpPr>
          <p:nvPr>
            <p:ph type="title"/>
          </p:nvPr>
        </p:nvSpPr>
        <p:spPr/>
        <p:txBody>
          <a:bodyPr/>
          <a:lstStyle/>
          <a:p>
            <a:r>
              <a:rPr lang="fr-FR">
                <a:latin typeface="Gotham Black" pitchFamily="50" charset="0"/>
              </a:rPr>
              <a:t>Sensibilisation à la cybersécurité </a:t>
            </a:r>
          </a:p>
        </p:txBody>
      </p:sp>
      <p:sp>
        <p:nvSpPr>
          <p:cNvPr id="6" name="Espace réservé du texte 5">
            <a:extLst>
              <a:ext uri="{FF2B5EF4-FFF2-40B4-BE49-F238E27FC236}">
                <a16:creationId xmlns:a16="http://schemas.microsoft.com/office/drawing/2014/main" id="{1997010D-BA8C-7FB1-393C-8DE302CEDB27}"/>
              </a:ext>
            </a:extLst>
          </p:cNvPr>
          <p:cNvSpPr>
            <a:spLocks noGrp="1"/>
          </p:cNvSpPr>
          <p:nvPr>
            <p:ph type="body" sz="quarter" idx="17"/>
          </p:nvPr>
        </p:nvSpPr>
        <p:spPr/>
        <p:txBody>
          <a:bodyPr/>
          <a:lstStyle/>
          <a:p>
            <a:endParaRPr lang="fr-FR"/>
          </a:p>
        </p:txBody>
      </p:sp>
      <p:sp>
        <p:nvSpPr>
          <p:cNvPr id="10" name="Forme libre : forme 9">
            <a:extLst>
              <a:ext uri="{FF2B5EF4-FFF2-40B4-BE49-F238E27FC236}">
                <a16:creationId xmlns:a16="http://schemas.microsoft.com/office/drawing/2014/main" id="{15161E66-8690-FC67-DB1C-16999948EBF0}"/>
              </a:ext>
            </a:extLst>
          </p:cNvPr>
          <p:cNvSpPr/>
          <p:nvPr/>
        </p:nvSpPr>
        <p:spPr>
          <a:xfrm>
            <a:off x="622121" y="1583379"/>
            <a:ext cx="5276027" cy="4715168"/>
          </a:xfrm>
          <a:custGeom>
            <a:avLst/>
            <a:gdLst>
              <a:gd name="connsiteX0" fmla="*/ 0 w 5276027"/>
              <a:gd name="connsiteY0" fmla="*/ 471517 h 4715168"/>
              <a:gd name="connsiteX1" fmla="*/ 471517 w 5276027"/>
              <a:gd name="connsiteY1" fmla="*/ 0 h 4715168"/>
              <a:gd name="connsiteX2" fmla="*/ 4804510 w 5276027"/>
              <a:gd name="connsiteY2" fmla="*/ 0 h 4715168"/>
              <a:gd name="connsiteX3" fmla="*/ 5276027 w 5276027"/>
              <a:gd name="connsiteY3" fmla="*/ 471517 h 4715168"/>
              <a:gd name="connsiteX4" fmla="*/ 5276027 w 5276027"/>
              <a:gd name="connsiteY4" fmla="*/ 4243651 h 4715168"/>
              <a:gd name="connsiteX5" fmla="*/ 4804510 w 5276027"/>
              <a:gd name="connsiteY5" fmla="*/ 4715168 h 4715168"/>
              <a:gd name="connsiteX6" fmla="*/ 471517 w 5276027"/>
              <a:gd name="connsiteY6" fmla="*/ 4715168 h 4715168"/>
              <a:gd name="connsiteX7" fmla="*/ 0 w 5276027"/>
              <a:gd name="connsiteY7" fmla="*/ 4243651 h 4715168"/>
              <a:gd name="connsiteX8" fmla="*/ 0 w 5276027"/>
              <a:gd name="connsiteY8" fmla="*/ 471517 h 4715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6027" h="4715168">
                <a:moveTo>
                  <a:pt x="0" y="471517"/>
                </a:moveTo>
                <a:cubicBezTo>
                  <a:pt x="0" y="211105"/>
                  <a:pt x="211105" y="0"/>
                  <a:pt x="471517" y="0"/>
                </a:cubicBezTo>
                <a:lnTo>
                  <a:pt x="4804510" y="0"/>
                </a:lnTo>
                <a:cubicBezTo>
                  <a:pt x="5064922" y="0"/>
                  <a:pt x="5276027" y="211105"/>
                  <a:pt x="5276027" y="471517"/>
                </a:cubicBezTo>
                <a:lnTo>
                  <a:pt x="5276027" y="4243651"/>
                </a:lnTo>
                <a:cubicBezTo>
                  <a:pt x="5276027" y="4504063"/>
                  <a:pt x="5064922" y="4715168"/>
                  <a:pt x="4804510" y="4715168"/>
                </a:cubicBezTo>
                <a:lnTo>
                  <a:pt x="471517" y="4715168"/>
                </a:lnTo>
                <a:cubicBezTo>
                  <a:pt x="211105" y="4715168"/>
                  <a:pt x="0" y="4504063"/>
                  <a:pt x="0" y="4243651"/>
                </a:cubicBezTo>
                <a:lnTo>
                  <a:pt x="0" y="471517"/>
                </a:lnTo>
                <a:close/>
              </a:path>
            </a:pathLst>
          </a:custGeom>
          <a:solidFill>
            <a:schemeClr val="accent2">
              <a:lumMod val="20000"/>
              <a:lumOff val="80000"/>
            </a:schemeClr>
          </a:solidFill>
        </p:spPr>
        <p:style>
          <a:lnRef idx="0">
            <a:schemeClr val="accent1">
              <a:hueOff val="0"/>
              <a:satOff val="0"/>
              <a:lumOff val="0"/>
              <a:alphaOff val="0"/>
            </a:schemeClr>
          </a:lnRef>
          <a:fillRef idx="1">
            <a:scrgbClr r="0" g="0" b="0"/>
          </a:fillRef>
          <a:effectRef idx="0">
            <a:schemeClr val="accent1">
              <a:tint val="40000"/>
              <a:hueOff val="0"/>
              <a:satOff val="0"/>
              <a:lumOff val="0"/>
              <a:alphaOff val="0"/>
            </a:schemeClr>
          </a:effectRef>
          <a:fontRef idx="minor">
            <a:schemeClr val="dk1">
              <a:hueOff val="0"/>
              <a:satOff val="0"/>
              <a:lumOff val="0"/>
              <a:alphaOff val="0"/>
            </a:schemeClr>
          </a:fontRef>
        </p:style>
        <p:txBody>
          <a:bodyPr spcFirstLastPara="0" vert="horz" wrap="square" lIns="106680" tIns="106680" rIns="106680" bIns="3407298" numCol="1" spcCol="1270" anchor="ctr" anchorCtr="0">
            <a:noAutofit/>
          </a:bodyPr>
          <a:lstStyle/>
          <a:p>
            <a:pPr marL="0" lvl="0" indent="0" algn="ctr" defTabSz="1244600">
              <a:lnSpc>
                <a:spcPct val="90000"/>
              </a:lnSpc>
              <a:spcBef>
                <a:spcPct val="0"/>
              </a:spcBef>
              <a:spcAft>
                <a:spcPct val="35000"/>
              </a:spcAft>
              <a:buNone/>
            </a:pPr>
            <a:r>
              <a:rPr lang="fr-FR" sz="2800" kern="1200">
                <a:solidFill>
                  <a:schemeClr val="accent1"/>
                </a:solidFill>
                <a:latin typeface="Gotham Black" pitchFamily="50" charset="0"/>
                <a:ea typeface="+mj-ea"/>
                <a:cs typeface="+mj-cs"/>
              </a:rPr>
              <a:t>Kit de communication comprenant</a:t>
            </a:r>
          </a:p>
        </p:txBody>
      </p:sp>
      <p:sp>
        <p:nvSpPr>
          <p:cNvPr id="12" name="Forme libre : forme 11">
            <a:extLst>
              <a:ext uri="{FF2B5EF4-FFF2-40B4-BE49-F238E27FC236}">
                <a16:creationId xmlns:a16="http://schemas.microsoft.com/office/drawing/2014/main" id="{AFEF297C-8AA6-9A9B-2830-0E40A6FC3BBD}"/>
              </a:ext>
            </a:extLst>
          </p:cNvPr>
          <p:cNvSpPr/>
          <p:nvPr/>
        </p:nvSpPr>
        <p:spPr>
          <a:xfrm>
            <a:off x="1149724" y="2999311"/>
            <a:ext cx="4220821" cy="1421687"/>
          </a:xfrm>
          <a:custGeom>
            <a:avLst/>
            <a:gdLst>
              <a:gd name="connsiteX0" fmla="*/ 0 w 4220821"/>
              <a:gd name="connsiteY0" fmla="*/ 142169 h 1421687"/>
              <a:gd name="connsiteX1" fmla="*/ 142169 w 4220821"/>
              <a:gd name="connsiteY1" fmla="*/ 0 h 1421687"/>
              <a:gd name="connsiteX2" fmla="*/ 4078652 w 4220821"/>
              <a:gd name="connsiteY2" fmla="*/ 0 h 1421687"/>
              <a:gd name="connsiteX3" fmla="*/ 4220821 w 4220821"/>
              <a:gd name="connsiteY3" fmla="*/ 142169 h 1421687"/>
              <a:gd name="connsiteX4" fmla="*/ 4220821 w 4220821"/>
              <a:gd name="connsiteY4" fmla="*/ 1279518 h 1421687"/>
              <a:gd name="connsiteX5" fmla="*/ 4078652 w 4220821"/>
              <a:gd name="connsiteY5" fmla="*/ 1421687 h 1421687"/>
              <a:gd name="connsiteX6" fmla="*/ 142169 w 4220821"/>
              <a:gd name="connsiteY6" fmla="*/ 1421687 h 1421687"/>
              <a:gd name="connsiteX7" fmla="*/ 0 w 4220821"/>
              <a:gd name="connsiteY7" fmla="*/ 1279518 h 1421687"/>
              <a:gd name="connsiteX8" fmla="*/ 0 w 4220821"/>
              <a:gd name="connsiteY8" fmla="*/ 142169 h 142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821" h="1421687">
                <a:moveTo>
                  <a:pt x="0" y="142169"/>
                </a:moveTo>
                <a:cubicBezTo>
                  <a:pt x="0" y="63651"/>
                  <a:pt x="63651" y="0"/>
                  <a:pt x="142169" y="0"/>
                </a:cubicBezTo>
                <a:lnTo>
                  <a:pt x="4078652" y="0"/>
                </a:lnTo>
                <a:cubicBezTo>
                  <a:pt x="4157170" y="0"/>
                  <a:pt x="4220821" y="63651"/>
                  <a:pt x="4220821" y="142169"/>
                </a:cubicBezTo>
                <a:lnTo>
                  <a:pt x="4220821" y="1279518"/>
                </a:lnTo>
                <a:cubicBezTo>
                  <a:pt x="4220821" y="1358036"/>
                  <a:pt x="4157170" y="1421687"/>
                  <a:pt x="4078652" y="1421687"/>
                </a:cubicBezTo>
                <a:lnTo>
                  <a:pt x="142169" y="1421687"/>
                </a:lnTo>
                <a:cubicBezTo>
                  <a:pt x="63651" y="1421687"/>
                  <a:pt x="0" y="1358036"/>
                  <a:pt x="0" y="1279518"/>
                </a:cubicBezTo>
                <a:lnTo>
                  <a:pt x="0" y="142169"/>
                </a:lnTo>
                <a:close/>
              </a:path>
            </a:pathLst>
          </a:custGeom>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7520" tIns="83550" rIns="97520" bIns="83550" numCol="1" spcCol="1270" anchor="ctr" anchorCtr="0">
            <a:noAutofit/>
          </a:bodyPr>
          <a:lstStyle/>
          <a:p>
            <a:pPr marL="0" lvl="0" indent="0" algn="ctr" defTabSz="977900">
              <a:lnSpc>
                <a:spcPct val="90000"/>
              </a:lnSpc>
              <a:spcBef>
                <a:spcPct val="0"/>
              </a:spcBef>
              <a:spcAft>
                <a:spcPct val="35000"/>
              </a:spcAft>
              <a:buNone/>
            </a:pPr>
            <a:r>
              <a:rPr lang="fr-FR" kern="1200">
                <a:latin typeface="Gotham" panose="02000504050000020004" pitchFamily="2" charset="0"/>
              </a:rPr>
              <a:t>Deux mails rappelant les enjeux de la cybersécurité et incluant les rendez-vous pour les webinaires</a:t>
            </a:r>
          </a:p>
        </p:txBody>
      </p:sp>
      <p:sp>
        <p:nvSpPr>
          <p:cNvPr id="13" name="Forme libre : forme 12">
            <a:extLst>
              <a:ext uri="{FF2B5EF4-FFF2-40B4-BE49-F238E27FC236}">
                <a16:creationId xmlns:a16="http://schemas.microsoft.com/office/drawing/2014/main" id="{33CB31BC-A669-2AB0-52FC-F318101A36D7}"/>
              </a:ext>
            </a:extLst>
          </p:cNvPr>
          <p:cNvSpPr/>
          <p:nvPr/>
        </p:nvSpPr>
        <p:spPr>
          <a:xfrm>
            <a:off x="1149724" y="4639720"/>
            <a:ext cx="4220821" cy="1421687"/>
          </a:xfrm>
          <a:custGeom>
            <a:avLst/>
            <a:gdLst>
              <a:gd name="connsiteX0" fmla="*/ 0 w 4220821"/>
              <a:gd name="connsiteY0" fmla="*/ 142169 h 1421687"/>
              <a:gd name="connsiteX1" fmla="*/ 142169 w 4220821"/>
              <a:gd name="connsiteY1" fmla="*/ 0 h 1421687"/>
              <a:gd name="connsiteX2" fmla="*/ 4078652 w 4220821"/>
              <a:gd name="connsiteY2" fmla="*/ 0 h 1421687"/>
              <a:gd name="connsiteX3" fmla="*/ 4220821 w 4220821"/>
              <a:gd name="connsiteY3" fmla="*/ 142169 h 1421687"/>
              <a:gd name="connsiteX4" fmla="*/ 4220821 w 4220821"/>
              <a:gd name="connsiteY4" fmla="*/ 1279518 h 1421687"/>
              <a:gd name="connsiteX5" fmla="*/ 4078652 w 4220821"/>
              <a:gd name="connsiteY5" fmla="*/ 1421687 h 1421687"/>
              <a:gd name="connsiteX6" fmla="*/ 142169 w 4220821"/>
              <a:gd name="connsiteY6" fmla="*/ 1421687 h 1421687"/>
              <a:gd name="connsiteX7" fmla="*/ 0 w 4220821"/>
              <a:gd name="connsiteY7" fmla="*/ 1279518 h 1421687"/>
              <a:gd name="connsiteX8" fmla="*/ 0 w 4220821"/>
              <a:gd name="connsiteY8" fmla="*/ 142169 h 142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821" h="1421687">
                <a:moveTo>
                  <a:pt x="0" y="142169"/>
                </a:moveTo>
                <a:cubicBezTo>
                  <a:pt x="0" y="63651"/>
                  <a:pt x="63651" y="0"/>
                  <a:pt x="142169" y="0"/>
                </a:cubicBezTo>
                <a:lnTo>
                  <a:pt x="4078652" y="0"/>
                </a:lnTo>
                <a:cubicBezTo>
                  <a:pt x="4157170" y="0"/>
                  <a:pt x="4220821" y="63651"/>
                  <a:pt x="4220821" y="142169"/>
                </a:cubicBezTo>
                <a:lnTo>
                  <a:pt x="4220821" y="1279518"/>
                </a:lnTo>
                <a:cubicBezTo>
                  <a:pt x="4220821" y="1358036"/>
                  <a:pt x="4157170" y="1421687"/>
                  <a:pt x="4078652" y="1421687"/>
                </a:cubicBezTo>
                <a:lnTo>
                  <a:pt x="142169" y="1421687"/>
                </a:lnTo>
                <a:cubicBezTo>
                  <a:pt x="63651" y="1421687"/>
                  <a:pt x="0" y="1358036"/>
                  <a:pt x="0" y="1279518"/>
                </a:cubicBezTo>
                <a:lnTo>
                  <a:pt x="0" y="142169"/>
                </a:lnTo>
                <a:close/>
              </a:path>
            </a:pathLst>
          </a:custGeom>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7520" tIns="83550" rIns="97520" bIns="83550" numCol="1" spcCol="1270" anchor="ctr" anchorCtr="0">
            <a:noAutofit/>
          </a:bodyPr>
          <a:lstStyle/>
          <a:p>
            <a:pPr algn="ctr" defTabSz="977900">
              <a:lnSpc>
                <a:spcPct val="90000"/>
              </a:lnSpc>
              <a:spcBef>
                <a:spcPct val="0"/>
              </a:spcBef>
              <a:spcAft>
                <a:spcPct val="35000"/>
              </a:spcAft>
            </a:pPr>
            <a:r>
              <a:rPr lang="fr-FR">
                <a:latin typeface="Gotham" panose="02000504050000020004" pitchFamily="2" charset="0"/>
              </a:rPr>
              <a:t>Un document sur les bonnes pratiques à avoir face à une tentative de phishing</a:t>
            </a:r>
          </a:p>
        </p:txBody>
      </p:sp>
      <p:sp>
        <p:nvSpPr>
          <p:cNvPr id="14" name="Forme libre : forme 13">
            <a:extLst>
              <a:ext uri="{FF2B5EF4-FFF2-40B4-BE49-F238E27FC236}">
                <a16:creationId xmlns:a16="http://schemas.microsoft.com/office/drawing/2014/main" id="{63E3C508-4E3B-EE71-282F-DBE8A20E0395}"/>
              </a:ext>
            </a:extLst>
          </p:cNvPr>
          <p:cNvSpPr/>
          <p:nvPr/>
        </p:nvSpPr>
        <p:spPr>
          <a:xfrm>
            <a:off x="6520269" y="1583379"/>
            <a:ext cx="5276027" cy="4715168"/>
          </a:xfrm>
          <a:custGeom>
            <a:avLst/>
            <a:gdLst>
              <a:gd name="connsiteX0" fmla="*/ 0 w 5276027"/>
              <a:gd name="connsiteY0" fmla="*/ 471517 h 4715168"/>
              <a:gd name="connsiteX1" fmla="*/ 471517 w 5276027"/>
              <a:gd name="connsiteY1" fmla="*/ 0 h 4715168"/>
              <a:gd name="connsiteX2" fmla="*/ 4804510 w 5276027"/>
              <a:gd name="connsiteY2" fmla="*/ 0 h 4715168"/>
              <a:gd name="connsiteX3" fmla="*/ 5276027 w 5276027"/>
              <a:gd name="connsiteY3" fmla="*/ 471517 h 4715168"/>
              <a:gd name="connsiteX4" fmla="*/ 5276027 w 5276027"/>
              <a:gd name="connsiteY4" fmla="*/ 4243651 h 4715168"/>
              <a:gd name="connsiteX5" fmla="*/ 4804510 w 5276027"/>
              <a:gd name="connsiteY5" fmla="*/ 4715168 h 4715168"/>
              <a:gd name="connsiteX6" fmla="*/ 471517 w 5276027"/>
              <a:gd name="connsiteY6" fmla="*/ 4715168 h 4715168"/>
              <a:gd name="connsiteX7" fmla="*/ 0 w 5276027"/>
              <a:gd name="connsiteY7" fmla="*/ 4243651 h 4715168"/>
              <a:gd name="connsiteX8" fmla="*/ 0 w 5276027"/>
              <a:gd name="connsiteY8" fmla="*/ 471517 h 4715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6027" h="4715168">
                <a:moveTo>
                  <a:pt x="0" y="471517"/>
                </a:moveTo>
                <a:cubicBezTo>
                  <a:pt x="0" y="211105"/>
                  <a:pt x="211105" y="0"/>
                  <a:pt x="471517" y="0"/>
                </a:cubicBezTo>
                <a:lnTo>
                  <a:pt x="4804510" y="0"/>
                </a:lnTo>
                <a:cubicBezTo>
                  <a:pt x="5064922" y="0"/>
                  <a:pt x="5276027" y="211105"/>
                  <a:pt x="5276027" y="471517"/>
                </a:cubicBezTo>
                <a:lnTo>
                  <a:pt x="5276027" y="4243651"/>
                </a:lnTo>
                <a:cubicBezTo>
                  <a:pt x="5276027" y="4504063"/>
                  <a:pt x="5064922" y="4715168"/>
                  <a:pt x="4804510" y="4715168"/>
                </a:cubicBezTo>
                <a:lnTo>
                  <a:pt x="471517" y="4715168"/>
                </a:lnTo>
                <a:cubicBezTo>
                  <a:pt x="211105" y="4715168"/>
                  <a:pt x="0" y="4504063"/>
                  <a:pt x="0" y="4243651"/>
                </a:cubicBezTo>
                <a:lnTo>
                  <a:pt x="0" y="471517"/>
                </a:lnTo>
                <a:close/>
              </a:path>
            </a:pathLst>
          </a:custGeom>
          <a:solidFill>
            <a:schemeClr val="accent2">
              <a:lumMod val="20000"/>
              <a:lumOff val="80000"/>
            </a:schemeClr>
          </a:solidFill>
        </p:spPr>
        <p:style>
          <a:lnRef idx="0">
            <a:schemeClr val="accent1">
              <a:hueOff val="0"/>
              <a:satOff val="0"/>
              <a:lumOff val="0"/>
              <a:alphaOff val="0"/>
            </a:schemeClr>
          </a:lnRef>
          <a:fillRef idx="1">
            <a:scrgbClr r="0" g="0" b="0"/>
          </a:fillRef>
          <a:effectRef idx="0">
            <a:schemeClr val="accent1">
              <a:tint val="40000"/>
              <a:hueOff val="0"/>
              <a:satOff val="0"/>
              <a:lumOff val="0"/>
              <a:alphaOff val="0"/>
            </a:schemeClr>
          </a:effectRef>
          <a:fontRef idx="minor">
            <a:schemeClr val="dk1">
              <a:hueOff val="0"/>
              <a:satOff val="0"/>
              <a:lumOff val="0"/>
              <a:alphaOff val="0"/>
            </a:schemeClr>
          </a:fontRef>
        </p:style>
        <p:txBody>
          <a:bodyPr spcFirstLastPara="0" vert="horz" wrap="square" lIns="106680" tIns="106680" rIns="106680" bIns="3407298" numCol="1" spcCol="1270" anchor="ctr" anchorCtr="0">
            <a:noAutofit/>
          </a:bodyPr>
          <a:lstStyle/>
          <a:p>
            <a:pPr marL="0" lvl="0" indent="0" algn="ctr" defTabSz="1244600">
              <a:lnSpc>
                <a:spcPct val="90000"/>
              </a:lnSpc>
              <a:spcBef>
                <a:spcPct val="0"/>
              </a:spcBef>
              <a:spcAft>
                <a:spcPct val="35000"/>
              </a:spcAft>
              <a:buNone/>
            </a:pPr>
            <a:r>
              <a:rPr lang="fr-FR" sz="2800" kern="1200">
                <a:solidFill>
                  <a:schemeClr val="accent1"/>
                </a:solidFill>
                <a:latin typeface="Gotham Black" pitchFamily="50" charset="0"/>
                <a:ea typeface="+mj-ea"/>
                <a:cs typeface="+mj-cs"/>
              </a:rPr>
              <a:t>Deux webinaires </a:t>
            </a:r>
          </a:p>
        </p:txBody>
      </p:sp>
      <p:sp>
        <p:nvSpPr>
          <p:cNvPr id="15" name="Forme libre : forme 14">
            <a:extLst>
              <a:ext uri="{FF2B5EF4-FFF2-40B4-BE49-F238E27FC236}">
                <a16:creationId xmlns:a16="http://schemas.microsoft.com/office/drawing/2014/main" id="{108546F9-4196-F678-6241-2321CD195E3D}"/>
              </a:ext>
            </a:extLst>
          </p:cNvPr>
          <p:cNvSpPr/>
          <p:nvPr/>
        </p:nvSpPr>
        <p:spPr>
          <a:xfrm>
            <a:off x="7042387" y="2997929"/>
            <a:ext cx="4220821" cy="3064859"/>
          </a:xfrm>
          <a:custGeom>
            <a:avLst/>
            <a:gdLst>
              <a:gd name="connsiteX0" fmla="*/ 0 w 4220821"/>
              <a:gd name="connsiteY0" fmla="*/ 306486 h 3064859"/>
              <a:gd name="connsiteX1" fmla="*/ 306486 w 4220821"/>
              <a:gd name="connsiteY1" fmla="*/ 0 h 3064859"/>
              <a:gd name="connsiteX2" fmla="*/ 3914335 w 4220821"/>
              <a:gd name="connsiteY2" fmla="*/ 0 h 3064859"/>
              <a:gd name="connsiteX3" fmla="*/ 4220821 w 4220821"/>
              <a:gd name="connsiteY3" fmla="*/ 306486 h 3064859"/>
              <a:gd name="connsiteX4" fmla="*/ 4220821 w 4220821"/>
              <a:gd name="connsiteY4" fmla="*/ 2758373 h 3064859"/>
              <a:gd name="connsiteX5" fmla="*/ 3914335 w 4220821"/>
              <a:gd name="connsiteY5" fmla="*/ 3064859 h 3064859"/>
              <a:gd name="connsiteX6" fmla="*/ 306486 w 4220821"/>
              <a:gd name="connsiteY6" fmla="*/ 3064859 h 3064859"/>
              <a:gd name="connsiteX7" fmla="*/ 0 w 4220821"/>
              <a:gd name="connsiteY7" fmla="*/ 2758373 h 3064859"/>
              <a:gd name="connsiteX8" fmla="*/ 0 w 4220821"/>
              <a:gd name="connsiteY8" fmla="*/ 306486 h 3064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821" h="3064859">
                <a:moveTo>
                  <a:pt x="0" y="306486"/>
                </a:moveTo>
                <a:cubicBezTo>
                  <a:pt x="0" y="137218"/>
                  <a:pt x="137218" y="0"/>
                  <a:pt x="306486" y="0"/>
                </a:cubicBezTo>
                <a:lnTo>
                  <a:pt x="3914335" y="0"/>
                </a:lnTo>
                <a:cubicBezTo>
                  <a:pt x="4083603" y="0"/>
                  <a:pt x="4220821" y="137218"/>
                  <a:pt x="4220821" y="306486"/>
                </a:cubicBezTo>
                <a:lnTo>
                  <a:pt x="4220821" y="2758373"/>
                </a:lnTo>
                <a:cubicBezTo>
                  <a:pt x="4220821" y="2927641"/>
                  <a:pt x="4083603" y="3064859"/>
                  <a:pt x="3914335" y="3064859"/>
                </a:cubicBezTo>
                <a:lnTo>
                  <a:pt x="306486" y="3064859"/>
                </a:lnTo>
                <a:cubicBezTo>
                  <a:pt x="137218" y="3064859"/>
                  <a:pt x="0" y="2927641"/>
                  <a:pt x="0" y="2758373"/>
                </a:cubicBezTo>
                <a:lnTo>
                  <a:pt x="0" y="306486"/>
                </a:lnTo>
                <a:close/>
              </a:path>
            </a:pathLst>
          </a:custGeom>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5647" tIns="131677" rIns="145647" bIns="131677" numCol="1" spcCol="1270" anchor="ctr" anchorCtr="0">
            <a:noAutofit/>
          </a:bodyPr>
          <a:lstStyle/>
          <a:p>
            <a:pPr marL="0" lvl="0" indent="0" algn="ctr" defTabSz="977900">
              <a:lnSpc>
                <a:spcPct val="90000"/>
              </a:lnSpc>
              <a:spcBef>
                <a:spcPct val="0"/>
              </a:spcBef>
              <a:spcAft>
                <a:spcPct val="35000"/>
              </a:spcAft>
              <a:buNone/>
            </a:pPr>
            <a:r>
              <a:rPr lang="fr-FR">
                <a:latin typeface="Gotham" panose="02000504050000020004" pitchFamily="2" charset="0"/>
              </a:rPr>
              <a:t>Présentation des enjeux et du setup de sécurité mis en place au sein de l’organisation</a:t>
            </a:r>
          </a:p>
          <a:p>
            <a:pPr marL="0" lvl="0" indent="0" algn="ctr" defTabSz="977900">
              <a:lnSpc>
                <a:spcPct val="90000"/>
              </a:lnSpc>
              <a:spcBef>
                <a:spcPct val="0"/>
              </a:spcBef>
              <a:spcAft>
                <a:spcPct val="35000"/>
              </a:spcAft>
              <a:buNone/>
            </a:pPr>
            <a:endParaRPr lang="fr-FR">
              <a:latin typeface="Gotham" panose="02000504050000020004" pitchFamily="2" charset="0"/>
            </a:endParaRPr>
          </a:p>
          <a:p>
            <a:pPr marL="0" lvl="0" indent="0" algn="ctr" defTabSz="977900">
              <a:lnSpc>
                <a:spcPct val="90000"/>
              </a:lnSpc>
              <a:spcBef>
                <a:spcPct val="0"/>
              </a:spcBef>
              <a:spcAft>
                <a:spcPct val="35000"/>
              </a:spcAft>
              <a:buNone/>
            </a:pPr>
            <a:r>
              <a:rPr lang="fr-FR">
                <a:latin typeface="Gotham" panose="02000504050000020004" pitchFamily="2" charset="0"/>
              </a:rPr>
              <a:t>Bonnes pratiques et reflexes en matière de sécurité informatique </a:t>
            </a:r>
          </a:p>
        </p:txBody>
      </p:sp>
      <p:sp>
        <p:nvSpPr>
          <p:cNvPr id="4" name="Ellipse 3">
            <a:extLst>
              <a:ext uri="{FF2B5EF4-FFF2-40B4-BE49-F238E27FC236}">
                <a16:creationId xmlns:a16="http://schemas.microsoft.com/office/drawing/2014/main" id="{11CF447C-877A-E0B8-1933-2FFF3FA3F81F}"/>
              </a:ext>
            </a:extLst>
          </p:cNvPr>
          <p:cNvSpPr/>
          <p:nvPr/>
        </p:nvSpPr>
        <p:spPr>
          <a:xfrm>
            <a:off x="77315" y="1809950"/>
            <a:ext cx="1080000" cy="1080000"/>
          </a:xfrm>
          <a:prstGeom prst="ellipse">
            <a:avLst/>
          </a:prstGeom>
          <a:solidFill>
            <a:schemeClr val="accent2">
              <a:lumMod val="20000"/>
              <a:lumOff val="80000"/>
            </a:schemeClr>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Graphique 6" descr="Adresse de courrier avec un remplissage uni">
            <a:extLst>
              <a:ext uri="{FF2B5EF4-FFF2-40B4-BE49-F238E27FC236}">
                <a16:creationId xmlns:a16="http://schemas.microsoft.com/office/drawing/2014/main" id="{686FEE27-906B-CE46-9F04-4382AE943A7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57315" y="1989950"/>
            <a:ext cx="720000" cy="720000"/>
          </a:xfrm>
          <a:prstGeom prst="rect">
            <a:avLst/>
          </a:prstGeom>
        </p:spPr>
      </p:pic>
      <p:sp>
        <p:nvSpPr>
          <p:cNvPr id="17" name="Ellipse 16">
            <a:extLst>
              <a:ext uri="{FF2B5EF4-FFF2-40B4-BE49-F238E27FC236}">
                <a16:creationId xmlns:a16="http://schemas.microsoft.com/office/drawing/2014/main" id="{9FB54A02-3689-F9C7-A8A1-BB7B63694652}"/>
              </a:ext>
            </a:extLst>
          </p:cNvPr>
          <p:cNvSpPr/>
          <p:nvPr/>
        </p:nvSpPr>
        <p:spPr>
          <a:xfrm>
            <a:off x="5980269" y="1809950"/>
            <a:ext cx="1080000" cy="1080000"/>
          </a:xfrm>
          <a:prstGeom prst="ellipse">
            <a:avLst/>
          </a:prstGeom>
          <a:solidFill>
            <a:schemeClr val="accent2">
              <a:lumMod val="20000"/>
              <a:lumOff val="80000"/>
            </a:schemeClr>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1" name="Graphique 10" descr="Ordinateur portable avec un remplissage uni">
            <a:extLst>
              <a:ext uri="{FF2B5EF4-FFF2-40B4-BE49-F238E27FC236}">
                <a16:creationId xmlns:a16="http://schemas.microsoft.com/office/drawing/2014/main" id="{C6A05CCF-9DBF-FA8F-6762-C6A11D81462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160269" y="1989950"/>
            <a:ext cx="720000" cy="720000"/>
          </a:xfrm>
          <a:prstGeom prst="rect">
            <a:avLst/>
          </a:prstGeom>
        </p:spPr>
      </p:pic>
    </p:spTree>
    <p:extLst>
      <p:ext uri="{BB962C8B-B14F-4D97-AF65-F5344CB8AC3E}">
        <p14:creationId xmlns:p14="http://schemas.microsoft.com/office/powerpoint/2010/main" val="3225890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E-learning sensibilisation</a:t>
            </a:r>
          </a:p>
        </p:txBody>
      </p:sp>
      <p:sp>
        <p:nvSpPr>
          <p:cNvPr id="7" name="Espace réservé du texte 6">
            <a:extLst>
              <a:ext uri="{FF2B5EF4-FFF2-40B4-BE49-F238E27FC236}">
                <a16:creationId xmlns:a16="http://schemas.microsoft.com/office/drawing/2014/main" id="{C45EABD9-942B-8791-9546-B7EE11157254}"/>
              </a:ext>
            </a:extLst>
          </p:cNvPr>
          <p:cNvSpPr>
            <a:spLocks noGrp="1"/>
          </p:cNvSpPr>
          <p:nvPr>
            <p:ph type="body" sz="quarter" idx="12"/>
          </p:nvPr>
        </p:nvSpPr>
        <p:spPr/>
        <p:txBody>
          <a:bodyPr/>
          <a:lstStyle/>
          <a:p>
            <a:r>
              <a:rPr lang="fr-FR">
                <a:latin typeface="+mn-lt"/>
              </a:rPr>
              <a:t>Programmes d’E-learning accessible en ligne et sous forme d’un assistant dans Teams qui propose régulièrement de sessions de quelques minutes afin de sensibiliser le personnel de l’entreprise</a:t>
            </a:r>
          </a:p>
        </p:txBody>
      </p:sp>
      <p:sp>
        <p:nvSpPr>
          <p:cNvPr id="8" name="Espace réservé du texte 7">
            <a:extLst>
              <a:ext uri="{FF2B5EF4-FFF2-40B4-BE49-F238E27FC236}">
                <a16:creationId xmlns:a16="http://schemas.microsoft.com/office/drawing/2014/main" id="{A949DF90-00E2-8E1A-6C63-85460133ED29}"/>
              </a:ext>
            </a:extLst>
          </p:cNvPr>
          <p:cNvSpPr>
            <a:spLocks noGrp="1"/>
          </p:cNvSpPr>
          <p:nvPr>
            <p:ph type="body" sz="quarter" idx="17"/>
          </p:nvPr>
        </p:nvSpPr>
        <p:spPr/>
        <p:txBody>
          <a:bodyPr/>
          <a:lstStyle/>
          <a:p>
            <a:endParaRPr lang="fr-FR"/>
          </a:p>
        </p:txBody>
      </p:sp>
      <p:pic>
        <p:nvPicPr>
          <p:cNvPr id="6" name="Image 5">
            <a:extLst>
              <a:ext uri="{FF2B5EF4-FFF2-40B4-BE49-F238E27FC236}">
                <a16:creationId xmlns:a16="http://schemas.microsoft.com/office/drawing/2014/main" id="{6CB09417-4557-04F9-5B29-A5F3E33DFA35}"/>
              </a:ext>
            </a:extLst>
          </p:cNvPr>
          <p:cNvPicPr>
            <a:picLocks noChangeAspect="1"/>
          </p:cNvPicPr>
          <p:nvPr/>
        </p:nvPicPr>
        <p:blipFill>
          <a:blip r:embed="rId2"/>
          <a:stretch>
            <a:fillRect/>
          </a:stretch>
        </p:blipFill>
        <p:spPr>
          <a:xfrm>
            <a:off x="10333580" y="5916244"/>
            <a:ext cx="1395169" cy="387547"/>
          </a:xfrm>
          <a:prstGeom prst="rect">
            <a:avLst/>
          </a:prstGeom>
        </p:spPr>
      </p:pic>
      <p:pic>
        <p:nvPicPr>
          <p:cNvPr id="10" name="Image 9">
            <a:extLst>
              <a:ext uri="{FF2B5EF4-FFF2-40B4-BE49-F238E27FC236}">
                <a16:creationId xmlns:a16="http://schemas.microsoft.com/office/drawing/2014/main" id="{A9238F98-8067-77A8-3B65-4F790FF05061}"/>
              </a:ext>
            </a:extLst>
          </p:cNvPr>
          <p:cNvPicPr>
            <a:picLocks noChangeAspect="1"/>
          </p:cNvPicPr>
          <p:nvPr/>
        </p:nvPicPr>
        <p:blipFill>
          <a:blip r:embed="rId3"/>
          <a:stretch>
            <a:fillRect/>
          </a:stretch>
        </p:blipFill>
        <p:spPr>
          <a:xfrm>
            <a:off x="4775200" y="1222174"/>
            <a:ext cx="7015474" cy="3939970"/>
          </a:xfrm>
          <a:prstGeom prst="rect">
            <a:avLst/>
          </a:prstGeom>
        </p:spPr>
      </p:pic>
      <p:sp>
        <p:nvSpPr>
          <p:cNvPr id="5" name="Rectangle : coins arrondis 4">
            <a:extLst>
              <a:ext uri="{FF2B5EF4-FFF2-40B4-BE49-F238E27FC236}">
                <a16:creationId xmlns:a16="http://schemas.microsoft.com/office/drawing/2014/main" id="{47508D17-C328-4317-DBE7-10752DB35B7A}"/>
              </a:ext>
            </a:extLst>
          </p:cNvPr>
          <p:cNvSpPr/>
          <p:nvPr/>
        </p:nvSpPr>
        <p:spPr>
          <a:xfrm>
            <a:off x="8333361" y="152656"/>
            <a:ext cx="2697804" cy="555290"/>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a:t>Inclus dans Gold et Platinium, </a:t>
            </a:r>
          </a:p>
          <a:p>
            <a:pPr algn="ctr"/>
            <a:r>
              <a:rPr lang="fr-FR" sz="1400" b="1"/>
              <a:t>En option pour Silver</a:t>
            </a:r>
          </a:p>
        </p:txBody>
      </p:sp>
    </p:spTree>
    <p:extLst>
      <p:ext uri="{BB962C8B-B14F-4D97-AF65-F5344CB8AC3E}">
        <p14:creationId xmlns:p14="http://schemas.microsoft.com/office/powerpoint/2010/main" val="2353886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Campagne de test de phishing</a:t>
            </a:r>
          </a:p>
        </p:txBody>
      </p:sp>
      <p:sp>
        <p:nvSpPr>
          <p:cNvPr id="3" name="Espace réservé du texte 2">
            <a:extLst>
              <a:ext uri="{FF2B5EF4-FFF2-40B4-BE49-F238E27FC236}">
                <a16:creationId xmlns:a16="http://schemas.microsoft.com/office/drawing/2014/main" id="{68A99FFD-552A-C461-4FBC-508D5395F905}"/>
              </a:ext>
            </a:extLst>
          </p:cNvPr>
          <p:cNvSpPr>
            <a:spLocks noGrp="1"/>
          </p:cNvSpPr>
          <p:nvPr>
            <p:ph type="body" sz="quarter" idx="12"/>
          </p:nvPr>
        </p:nvSpPr>
        <p:spPr/>
        <p:txBody>
          <a:bodyPr/>
          <a:lstStyle/>
          <a:p>
            <a:r>
              <a:rPr lang="fr-FR">
                <a:latin typeface="+mn-lt"/>
              </a:rPr>
              <a:t>Campagnes de simulation de phishing personnalisées au profil de votre entreprise</a:t>
            </a:r>
          </a:p>
        </p:txBody>
      </p:sp>
      <p:sp>
        <p:nvSpPr>
          <p:cNvPr id="7" name="Espace réservé du texte 6">
            <a:extLst>
              <a:ext uri="{FF2B5EF4-FFF2-40B4-BE49-F238E27FC236}">
                <a16:creationId xmlns:a16="http://schemas.microsoft.com/office/drawing/2014/main" id="{FE1C68DD-C480-ED20-6E0C-1767C0DA7112}"/>
              </a:ext>
            </a:extLst>
          </p:cNvPr>
          <p:cNvSpPr>
            <a:spLocks noGrp="1"/>
          </p:cNvSpPr>
          <p:nvPr>
            <p:ph type="body" sz="quarter" idx="17"/>
          </p:nvPr>
        </p:nvSpPr>
        <p:spPr/>
        <p:txBody>
          <a:bodyPr/>
          <a:lstStyle/>
          <a:p>
            <a:endParaRPr lang="fr-FR"/>
          </a:p>
        </p:txBody>
      </p:sp>
      <p:pic>
        <p:nvPicPr>
          <p:cNvPr id="6" name="Image 5">
            <a:extLst>
              <a:ext uri="{FF2B5EF4-FFF2-40B4-BE49-F238E27FC236}">
                <a16:creationId xmlns:a16="http://schemas.microsoft.com/office/drawing/2014/main" id="{6CB09417-4557-04F9-5B29-A5F3E33DFA35}"/>
              </a:ext>
            </a:extLst>
          </p:cNvPr>
          <p:cNvPicPr>
            <a:picLocks noChangeAspect="1"/>
          </p:cNvPicPr>
          <p:nvPr/>
        </p:nvPicPr>
        <p:blipFill>
          <a:blip r:embed="rId2"/>
          <a:stretch>
            <a:fillRect/>
          </a:stretch>
        </p:blipFill>
        <p:spPr>
          <a:xfrm>
            <a:off x="10355835" y="5918004"/>
            <a:ext cx="1395169" cy="387547"/>
          </a:xfrm>
          <a:prstGeom prst="rect">
            <a:avLst/>
          </a:prstGeom>
        </p:spPr>
      </p:pic>
      <p:pic>
        <p:nvPicPr>
          <p:cNvPr id="12" name="Image 11">
            <a:extLst>
              <a:ext uri="{FF2B5EF4-FFF2-40B4-BE49-F238E27FC236}">
                <a16:creationId xmlns:a16="http://schemas.microsoft.com/office/drawing/2014/main" id="{CD1B478F-6A0E-AB57-28B3-D1B2105A90B5}"/>
              </a:ext>
            </a:extLst>
          </p:cNvPr>
          <p:cNvPicPr>
            <a:picLocks noChangeAspect="1"/>
          </p:cNvPicPr>
          <p:nvPr/>
        </p:nvPicPr>
        <p:blipFill>
          <a:blip r:embed="rId3"/>
          <a:stretch>
            <a:fillRect/>
          </a:stretch>
        </p:blipFill>
        <p:spPr>
          <a:xfrm>
            <a:off x="4775200" y="1264709"/>
            <a:ext cx="6975804" cy="3897435"/>
          </a:xfrm>
          <a:prstGeom prst="rect">
            <a:avLst/>
          </a:prstGeom>
        </p:spPr>
      </p:pic>
      <p:sp>
        <p:nvSpPr>
          <p:cNvPr id="5" name="Rectangle : coins arrondis 4">
            <a:extLst>
              <a:ext uri="{FF2B5EF4-FFF2-40B4-BE49-F238E27FC236}">
                <a16:creationId xmlns:a16="http://schemas.microsoft.com/office/drawing/2014/main" id="{47508D17-C328-4317-DBE7-10752DB35B7A}"/>
              </a:ext>
            </a:extLst>
          </p:cNvPr>
          <p:cNvSpPr/>
          <p:nvPr/>
        </p:nvSpPr>
        <p:spPr>
          <a:xfrm>
            <a:off x="8333361" y="152656"/>
            <a:ext cx="2697804" cy="555290"/>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a:t>Inclus dans Gold et Platinium, </a:t>
            </a:r>
          </a:p>
          <a:p>
            <a:pPr algn="ctr"/>
            <a:r>
              <a:rPr lang="fr-FR" sz="1400" b="1"/>
              <a:t>En option pour Silver</a:t>
            </a:r>
          </a:p>
        </p:txBody>
      </p:sp>
    </p:spTree>
    <p:extLst>
      <p:ext uri="{BB962C8B-B14F-4D97-AF65-F5344CB8AC3E}">
        <p14:creationId xmlns:p14="http://schemas.microsoft.com/office/powerpoint/2010/main" val="7417359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 coins arrondis 10">
            <a:extLst>
              <a:ext uri="{FF2B5EF4-FFF2-40B4-BE49-F238E27FC236}">
                <a16:creationId xmlns:a16="http://schemas.microsoft.com/office/drawing/2014/main" id="{2B3EAD01-A78E-B10A-2F0F-1FFC1CFF9C02}"/>
              </a:ext>
            </a:extLst>
          </p:cNvPr>
          <p:cNvSpPr/>
          <p:nvPr/>
        </p:nvSpPr>
        <p:spPr>
          <a:xfrm>
            <a:off x="3790421" y="2077278"/>
            <a:ext cx="2191340" cy="409986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Pilotage du contrat via SDM</a:t>
            </a:r>
          </a:p>
        </p:txBody>
      </p:sp>
      <p:sp>
        <p:nvSpPr>
          <p:cNvPr id="7" name="Rectangle : coins arrondis 6">
            <a:extLst>
              <a:ext uri="{FF2B5EF4-FFF2-40B4-BE49-F238E27FC236}">
                <a16:creationId xmlns:a16="http://schemas.microsoft.com/office/drawing/2014/main" id="{EC1A0E14-7F60-191C-63D4-80BABE7F299D}"/>
              </a:ext>
            </a:extLst>
          </p:cNvPr>
          <p:cNvSpPr/>
          <p:nvPr/>
        </p:nvSpPr>
        <p:spPr>
          <a:xfrm>
            <a:off x="1355229" y="2077278"/>
            <a:ext cx="2191340" cy="409986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 name="Connecteur droit 8">
            <a:extLst>
              <a:ext uri="{FF2B5EF4-FFF2-40B4-BE49-F238E27FC236}">
                <a16:creationId xmlns:a16="http://schemas.microsoft.com/office/drawing/2014/main" id="{6ED949EE-731B-F763-2C2B-AD75EDE4CB3A}"/>
              </a:ext>
            </a:extLst>
          </p:cNvPr>
          <p:cNvCxnSpPr>
            <a:cxnSpLocks/>
          </p:cNvCxnSpPr>
          <p:nvPr/>
        </p:nvCxnSpPr>
        <p:spPr>
          <a:xfrm>
            <a:off x="2055202" y="3102182"/>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0" name="ZoneTexte 9">
            <a:extLst>
              <a:ext uri="{FF2B5EF4-FFF2-40B4-BE49-F238E27FC236}">
                <a16:creationId xmlns:a16="http://schemas.microsoft.com/office/drawing/2014/main" id="{7B4F69E4-8A79-5D6C-BC71-CEED5EAEB4F3}"/>
              </a:ext>
            </a:extLst>
          </p:cNvPr>
          <p:cNvSpPr txBox="1"/>
          <p:nvPr/>
        </p:nvSpPr>
        <p:spPr>
          <a:xfrm>
            <a:off x="1463382" y="3406642"/>
            <a:ext cx="1975033" cy="1569660"/>
          </a:xfrm>
          <a:prstGeom prst="rect">
            <a:avLst/>
          </a:prstGeom>
          <a:noFill/>
        </p:spPr>
        <p:txBody>
          <a:bodyPr wrap="square" lIns="0" tIns="0" rIns="0" bIns="0" rtlCol="0">
            <a:spAutoFit/>
          </a:bodyPr>
          <a:lstStyle/>
          <a:p>
            <a:pPr algn="ctr">
              <a:spcAft>
                <a:spcPts val="1200"/>
              </a:spcAft>
            </a:pPr>
            <a:r>
              <a:rPr lang="fr-FR" b="1">
                <a:solidFill>
                  <a:schemeClr val="bg1"/>
                </a:solidFill>
                <a:latin typeface="Lato" panose="020F0502020204030203" pitchFamily="34" charset="0"/>
              </a:rPr>
              <a:t>Echanges </a:t>
            </a:r>
            <a:br>
              <a:rPr lang="fr-FR" b="1">
                <a:solidFill>
                  <a:schemeClr val="bg1"/>
                </a:solidFill>
                <a:latin typeface="Lato" panose="020F0502020204030203" pitchFamily="34" charset="0"/>
              </a:rPr>
            </a:br>
            <a:r>
              <a:rPr lang="fr-FR" b="1">
                <a:solidFill>
                  <a:schemeClr val="bg1"/>
                </a:solidFill>
                <a:latin typeface="Lato" panose="020F0502020204030203" pitchFamily="34" charset="0"/>
              </a:rPr>
              <a:t>réguliers</a:t>
            </a:r>
          </a:p>
          <a:p>
            <a:pPr algn="ctr">
              <a:spcAft>
                <a:spcPts val="1200"/>
              </a:spcAft>
            </a:pPr>
            <a:br>
              <a:rPr lang="fr-FR" sz="1400" b="1" i="1">
                <a:solidFill>
                  <a:schemeClr val="bg1"/>
                </a:solidFill>
                <a:latin typeface="Lato" panose="020F0502020204030203" pitchFamily="34" charset="0"/>
              </a:rPr>
            </a:br>
            <a:r>
              <a:rPr lang="fr-FR" sz="1400" b="1" i="1">
                <a:solidFill>
                  <a:schemeClr val="bg1"/>
                </a:solidFill>
                <a:latin typeface="Lato" panose="020F0502020204030203" pitchFamily="34" charset="0"/>
              </a:rPr>
              <a:t>(Trimestre ou semestre)</a:t>
            </a:r>
          </a:p>
          <a:p>
            <a:pPr algn="ctr">
              <a:spcAft>
                <a:spcPts val="1200"/>
              </a:spcAft>
            </a:pPr>
            <a:endParaRPr lang="fr-FR" b="1">
              <a:solidFill>
                <a:schemeClr val="bg1"/>
              </a:solidFill>
              <a:latin typeface="Lato" panose="020F0502020204030203" pitchFamily="34" charset="0"/>
            </a:endParaRPr>
          </a:p>
        </p:txBody>
      </p:sp>
      <p:cxnSp>
        <p:nvCxnSpPr>
          <p:cNvPr id="31" name="Connecteur droit 30">
            <a:extLst>
              <a:ext uri="{FF2B5EF4-FFF2-40B4-BE49-F238E27FC236}">
                <a16:creationId xmlns:a16="http://schemas.microsoft.com/office/drawing/2014/main" id="{244E8D4C-7E6E-0297-F11A-6F676BEC8367}"/>
              </a:ext>
            </a:extLst>
          </p:cNvPr>
          <p:cNvCxnSpPr>
            <a:cxnSpLocks/>
          </p:cNvCxnSpPr>
          <p:nvPr/>
        </p:nvCxnSpPr>
        <p:spPr>
          <a:xfrm>
            <a:off x="4492978" y="3102182"/>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4" name="ZoneTexte 13">
            <a:extLst>
              <a:ext uri="{FF2B5EF4-FFF2-40B4-BE49-F238E27FC236}">
                <a16:creationId xmlns:a16="http://schemas.microsoft.com/office/drawing/2014/main" id="{72602278-88D6-4DD6-5F65-D8C397ABF2F9}"/>
              </a:ext>
            </a:extLst>
          </p:cNvPr>
          <p:cNvSpPr txBox="1"/>
          <p:nvPr/>
        </p:nvSpPr>
        <p:spPr>
          <a:xfrm>
            <a:off x="3898573" y="3429000"/>
            <a:ext cx="1975033" cy="2431435"/>
          </a:xfrm>
          <a:prstGeom prst="rect">
            <a:avLst/>
          </a:prstGeom>
          <a:noFill/>
        </p:spPr>
        <p:txBody>
          <a:bodyPr wrap="square" lIns="0" tIns="0" rIns="0" bIns="0" rtlCol="0">
            <a:spAutoFit/>
          </a:bodyPr>
          <a:lstStyle/>
          <a:p>
            <a:pPr algn="ctr">
              <a:spcAft>
                <a:spcPts val="1200"/>
              </a:spcAft>
            </a:pPr>
            <a:r>
              <a:rPr lang="fr-FR" b="1">
                <a:solidFill>
                  <a:schemeClr val="accent1"/>
                </a:solidFill>
                <a:latin typeface="Lato" panose="020F0502020204030203" pitchFamily="34" charset="0"/>
              </a:rPr>
              <a:t>Suivi des indicateurs</a:t>
            </a:r>
          </a:p>
          <a:p>
            <a:pPr algn="ctr"/>
            <a:endParaRPr lang="fr-FR" sz="1400" b="1" i="1">
              <a:solidFill>
                <a:schemeClr val="bg1"/>
              </a:solidFill>
              <a:latin typeface="Lato" panose="020F0502020204030203" pitchFamily="34" charset="0"/>
            </a:endParaRPr>
          </a:p>
          <a:p>
            <a:pPr algn="ctr"/>
            <a:r>
              <a:rPr lang="fr-FR" sz="1400" b="1" i="1">
                <a:solidFill>
                  <a:schemeClr val="bg1"/>
                </a:solidFill>
                <a:latin typeface="Lato" panose="020F0502020204030203" pitchFamily="34" charset="0"/>
              </a:rPr>
              <a:t>Utilisation des licences</a:t>
            </a:r>
          </a:p>
          <a:p>
            <a:pPr algn="ctr"/>
            <a:r>
              <a:rPr lang="fr-FR" sz="1400" b="1" i="1">
                <a:solidFill>
                  <a:schemeClr val="bg1"/>
                </a:solidFill>
                <a:latin typeface="Lato" panose="020F0502020204030203" pitchFamily="34" charset="0"/>
              </a:rPr>
              <a:t>Nombre d’alertes et incidents</a:t>
            </a:r>
          </a:p>
          <a:p>
            <a:pPr algn="ctr"/>
            <a:r>
              <a:rPr lang="fr-FR" sz="1400" b="1" i="1">
                <a:solidFill>
                  <a:schemeClr val="bg1"/>
                </a:solidFill>
                <a:latin typeface="Lato" panose="020F0502020204030203" pitchFamily="34" charset="0"/>
              </a:rPr>
              <a:t>Exposition des postes et périphériques</a:t>
            </a:r>
          </a:p>
          <a:p>
            <a:pPr algn="ctr"/>
            <a:r>
              <a:rPr lang="fr-FR" sz="1400" b="1" i="1">
                <a:solidFill>
                  <a:schemeClr val="bg1"/>
                </a:solidFill>
                <a:latin typeface="Lato" panose="020F0502020204030203" pitchFamily="34" charset="0"/>
              </a:rPr>
              <a:t>Secure Score</a:t>
            </a:r>
          </a:p>
          <a:p>
            <a:pPr algn="ctr"/>
            <a:r>
              <a:rPr lang="fr-FR" sz="1400" b="1" i="1">
                <a:solidFill>
                  <a:schemeClr val="bg1"/>
                </a:solidFill>
                <a:latin typeface="Lato" panose="020F0502020204030203" pitchFamily="34" charset="0"/>
              </a:rPr>
              <a:t>Niveaux d’usages</a:t>
            </a:r>
          </a:p>
        </p:txBody>
      </p:sp>
      <p:sp>
        <p:nvSpPr>
          <p:cNvPr id="15" name="Rectangle : coins arrondis 14">
            <a:extLst>
              <a:ext uri="{FF2B5EF4-FFF2-40B4-BE49-F238E27FC236}">
                <a16:creationId xmlns:a16="http://schemas.microsoft.com/office/drawing/2014/main" id="{CC71110B-8216-E7FD-84AF-29C0AFE6B816}"/>
              </a:ext>
            </a:extLst>
          </p:cNvPr>
          <p:cNvSpPr/>
          <p:nvPr/>
        </p:nvSpPr>
        <p:spPr>
          <a:xfrm>
            <a:off x="6210241" y="2077278"/>
            <a:ext cx="2191340" cy="409986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 name="Groupe 15">
            <a:extLst>
              <a:ext uri="{FF2B5EF4-FFF2-40B4-BE49-F238E27FC236}">
                <a16:creationId xmlns:a16="http://schemas.microsoft.com/office/drawing/2014/main" id="{A1DD786B-C760-0FF2-E21E-F95F6BB7D302}"/>
              </a:ext>
            </a:extLst>
          </p:cNvPr>
          <p:cNvGrpSpPr/>
          <p:nvPr/>
        </p:nvGrpSpPr>
        <p:grpSpPr>
          <a:xfrm>
            <a:off x="6359557" y="3102182"/>
            <a:ext cx="1975033" cy="1272716"/>
            <a:chOff x="580154" y="3511866"/>
            <a:chExt cx="1975033" cy="1272716"/>
          </a:xfrm>
        </p:grpSpPr>
        <p:cxnSp>
          <p:nvCxnSpPr>
            <p:cNvPr id="17" name="Connecteur droit 16">
              <a:extLst>
                <a:ext uri="{FF2B5EF4-FFF2-40B4-BE49-F238E27FC236}">
                  <a16:creationId xmlns:a16="http://schemas.microsoft.com/office/drawing/2014/main" id="{113D3B6C-48B2-FD18-D361-C5A39C4D24EA}"/>
                </a:ext>
              </a:extLst>
            </p:cNvPr>
            <p:cNvCxnSpPr>
              <a:cxnSpLocks/>
            </p:cNvCxnSpPr>
            <p:nvPr/>
          </p:nvCxnSpPr>
          <p:spPr>
            <a:xfrm>
              <a:off x="1171974" y="3511866"/>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8" name="ZoneTexte 17">
              <a:extLst>
                <a:ext uri="{FF2B5EF4-FFF2-40B4-BE49-F238E27FC236}">
                  <a16:creationId xmlns:a16="http://schemas.microsoft.com/office/drawing/2014/main" id="{1DAA7B90-8A2C-538E-E313-B4CC68BCFA03}"/>
                </a:ext>
              </a:extLst>
            </p:cNvPr>
            <p:cNvSpPr txBox="1"/>
            <p:nvPr/>
          </p:nvSpPr>
          <p:spPr>
            <a:xfrm>
              <a:off x="580154" y="3799697"/>
              <a:ext cx="1975033" cy="984885"/>
            </a:xfrm>
            <a:prstGeom prst="rect">
              <a:avLst/>
            </a:prstGeom>
            <a:noFill/>
          </p:spPr>
          <p:txBody>
            <a:bodyPr wrap="square" lIns="0" tIns="0" rIns="0" bIns="0" rtlCol="0">
              <a:spAutoFit/>
            </a:bodyPr>
            <a:lstStyle/>
            <a:p>
              <a:pPr algn="ctr">
                <a:spcAft>
                  <a:spcPts val="1200"/>
                </a:spcAft>
              </a:pPr>
              <a:r>
                <a:rPr lang="fr-FR" b="1">
                  <a:solidFill>
                    <a:schemeClr val="bg1"/>
                  </a:solidFill>
                  <a:latin typeface="Lato" panose="020F0502020204030203" pitchFamily="34" charset="0"/>
                </a:rPr>
                <a:t>Suivi du</a:t>
              </a:r>
              <a:br>
                <a:rPr lang="fr-FR" b="1">
                  <a:solidFill>
                    <a:schemeClr val="bg1"/>
                  </a:solidFill>
                  <a:latin typeface="Lato" panose="020F0502020204030203" pitchFamily="34" charset="0"/>
                </a:rPr>
              </a:br>
              <a:r>
                <a:rPr lang="fr-FR" b="1">
                  <a:solidFill>
                    <a:schemeClr val="bg1"/>
                  </a:solidFill>
                  <a:latin typeface="Lato" panose="020F0502020204030203" pitchFamily="34" charset="0"/>
                </a:rPr>
                <a:t>plan d’évolution</a:t>
              </a:r>
            </a:p>
            <a:p>
              <a:pPr algn="ctr">
                <a:spcAft>
                  <a:spcPts val="1200"/>
                </a:spcAft>
              </a:pPr>
              <a:endParaRPr lang="fr-FR" b="1">
                <a:solidFill>
                  <a:schemeClr val="bg1"/>
                </a:solidFill>
                <a:latin typeface="Lato" panose="020F0502020204030203" pitchFamily="34" charset="0"/>
              </a:endParaRPr>
            </a:p>
          </p:txBody>
        </p:sp>
      </p:grpSp>
      <p:sp>
        <p:nvSpPr>
          <p:cNvPr id="19" name="Rectangle : coins arrondis 18">
            <a:extLst>
              <a:ext uri="{FF2B5EF4-FFF2-40B4-BE49-F238E27FC236}">
                <a16:creationId xmlns:a16="http://schemas.microsoft.com/office/drawing/2014/main" id="{4114FA9F-3751-E936-2065-104998DBDBE3}"/>
              </a:ext>
            </a:extLst>
          </p:cNvPr>
          <p:cNvSpPr/>
          <p:nvPr/>
        </p:nvSpPr>
        <p:spPr>
          <a:xfrm>
            <a:off x="8645431" y="2077278"/>
            <a:ext cx="2191340" cy="4099860"/>
          </a:xfrm>
          <a:prstGeom prst="roundRect">
            <a:avLst/>
          </a:prstGeom>
          <a:solidFill>
            <a:schemeClr val="accent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 name="Groupe 19">
            <a:extLst>
              <a:ext uri="{FF2B5EF4-FFF2-40B4-BE49-F238E27FC236}">
                <a16:creationId xmlns:a16="http://schemas.microsoft.com/office/drawing/2014/main" id="{12AEE987-3F26-720B-F140-627B11ED5B11}"/>
              </a:ext>
            </a:extLst>
          </p:cNvPr>
          <p:cNvGrpSpPr/>
          <p:nvPr/>
        </p:nvGrpSpPr>
        <p:grpSpPr>
          <a:xfrm>
            <a:off x="8794747" y="3093417"/>
            <a:ext cx="1975033" cy="1298110"/>
            <a:chOff x="580154" y="3503101"/>
            <a:chExt cx="1975033" cy="1298110"/>
          </a:xfrm>
        </p:grpSpPr>
        <p:cxnSp>
          <p:nvCxnSpPr>
            <p:cNvPr id="21" name="Connecteur droit 20">
              <a:extLst>
                <a:ext uri="{FF2B5EF4-FFF2-40B4-BE49-F238E27FC236}">
                  <a16:creationId xmlns:a16="http://schemas.microsoft.com/office/drawing/2014/main" id="{1EDF4999-3D45-B098-6722-69D129C8FC1C}"/>
                </a:ext>
              </a:extLst>
            </p:cNvPr>
            <p:cNvCxnSpPr>
              <a:cxnSpLocks/>
            </p:cNvCxnSpPr>
            <p:nvPr/>
          </p:nvCxnSpPr>
          <p:spPr>
            <a:xfrm>
              <a:off x="1130812" y="3503101"/>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22" name="ZoneTexte 21">
              <a:extLst>
                <a:ext uri="{FF2B5EF4-FFF2-40B4-BE49-F238E27FC236}">
                  <a16:creationId xmlns:a16="http://schemas.microsoft.com/office/drawing/2014/main" id="{8C24AD7D-3331-4F34-C7AF-E25E16928E40}"/>
                </a:ext>
              </a:extLst>
            </p:cNvPr>
            <p:cNvSpPr txBox="1"/>
            <p:nvPr/>
          </p:nvSpPr>
          <p:spPr>
            <a:xfrm>
              <a:off x="580154" y="3816326"/>
              <a:ext cx="1975033" cy="984885"/>
            </a:xfrm>
            <a:prstGeom prst="rect">
              <a:avLst/>
            </a:prstGeom>
            <a:noFill/>
          </p:spPr>
          <p:txBody>
            <a:bodyPr wrap="square" lIns="0" tIns="0" rIns="0" bIns="0" rtlCol="0">
              <a:spAutoFit/>
            </a:bodyPr>
            <a:lstStyle/>
            <a:p>
              <a:pPr algn="ctr">
                <a:spcAft>
                  <a:spcPts val="1200"/>
                </a:spcAft>
              </a:pPr>
              <a:r>
                <a:rPr lang="fr-FR" b="1">
                  <a:solidFill>
                    <a:schemeClr val="accent1"/>
                  </a:solidFill>
                  <a:latin typeface="Lato" panose="020F0502020204030203" pitchFamily="34" charset="0"/>
                </a:rPr>
                <a:t>Mise à disposition de ressources</a:t>
              </a:r>
            </a:p>
            <a:p>
              <a:pPr algn="ctr">
                <a:spcAft>
                  <a:spcPts val="1200"/>
                </a:spcAft>
              </a:pPr>
              <a:endParaRPr lang="fr-FR" b="1">
                <a:solidFill>
                  <a:schemeClr val="bg1"/>
                </a:solidFill>
                <a:latin typeface="Lato" panose="020F0502020204030203" pitchFamily="34" charset="0"/>
              </a:endParaRPr>
            </a:p>
          </p:txBody>
        </p:sp>
      </p:grpSp>
      <p:sp>
        <p:nvSpPr>
          <p:cNvPr id="32" name="Ellipse 31">
            <a:extLst>
              <a:ext uri="{FF2B5EF4-FFF2-40B4-BE49-F238E27FC236}">
                <a16:creationId xmlns:a16="http://schemas.microsoft.com/office/drawing/2014/main" id="{B46610EF-E4BE-57AB-010F-09857459DBE0}"/>
              </a:ext>
            </a:extLst>
          </p:cNvPr>
          <p:cNvSpPr/>
          <p:nvPr/>
        </p:nvSpPr>
        <p:spPr>
          <a:xfrm>
            <a:off x="1910898" y="1605530"/>
            <a:ext cx="1080000" cy="1080000"/>
          </a:xfrm>
          <a:prstGeom prst="ellipse">
            <a:avLst/>
          </a:prstGeom>
          <a:solidFill>
            <a:schemeClr val="accent2"/>
          </a:solidFill>
          <a:ln w="28575">
            <a:solidFill>
              <a:srgbClr val="202E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Ellipse 32">
            <a:extLst>
              <a:ext uri="{FF2B5EF4-FFF2-40B4-BE49-F238E27FC236}">
                <a16:creationId xmlns:a16="http://schemas.microsoft.com/office/drawing/2014/main" id="{E1DCF148-1BE1-9D04-FBE3-2D45CA41D409}"/>
              </a:ext>
            </a:extLst>
          </p:cNvPr>
          <p:cNvSpPr/>
          <p:nvPr/>
        </p:nvSpPr>
        <p:spPr>
          <a:xfrm>
            <a:off x="4346090" y="1605530"/>
            <a:ext cx="1080000" cy="1080000"/>
          </a:xfrm>
          <a:prstGeom prst="ellipse">
            <a:avLst/>
          </a:prstGeom>
          <a:solidFill>
            <a:schemeClr val="accent3"/>
          </a:solidFill>
          <a:ln w="28575">
            <a:solidFill>
              <a:srgbClr val="202E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Ellipse 33">
            <a:extLst>
              <a:ext uri="{FF2B5EF4-FFF2-40B4-BE49-F238E27FC236}">
                <a16:creationId xmlns:a16="http://schemas.microsoft.com/office/drawing/2014/main" id="{45E7629E-DA6B-24DE-45ED-9EBA43FD7CF2}"/>
              </a:ext>
            </a:extLst>
          </p:cNvPr>
          <p:cNvSpPr/>
          <p:nvPr/>
        </p:nvSpPr>
        <p:spPr>
          <a:xfrm>
            <a:off x="6765912" y="1605530"/>
            <a:ext cx="1080000" cy="1080000"/>
          </a:xfrm>
          <a:prstGeom prst="ellipse">
            <a:avLst/>
          </a:prstGeom>
          <a:solidFill>
            <a:schemeClr val="accent4"/>
          </a:solidFill>
          <a:ln w="28575">
            <a:solidFill>
              <a:srgbClr val="202E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a:extLst>
              <a:ext uri="{FF2B5EF4-FFF2-40B4-BE49-F238E27FC236}">
                <a16:creationId xmlns:a16="http://schemas.microsoft.com/office/drawing/2014/main" id="{4ADC9AF8-4DDC-413D-1291-526A5A2989B5}"/>
              </a:ext>
            </a:extLst>
          </p:cNvPr>
          <p:cNvSpPr/>
          <p:nvPr/>
        </p:nvSpPr>
        <p:spPr>
          <a:xfrm>
            <a:off x="9245512" y="1605530"/>
            <a:ext cx="1080000" cy="1080000"/>
          </a:xfrm>
          <a:prstGeom prst="ellipse">
            <a:avLst/>
          </a:prstGeom>
          <a:solidFill>
            <a:schemeClr val="accent5"/>
          </a:solidFill>
          <a:ln w="28575">
            <a:solidFill>
              <a:srgbClr val="202E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37" name="Graphique 36" descr="Cycle avec des personnes avec un remplissage uni">
            <a:extLst>
              <a:ext uri="{FF2B5EF4-FFF2-40B4-BE49-F238E27FC236}">
                <a16:creationId xmlns:a16="http://schemas.microsoft.com/office/drawing/2014/main" id="{20F85F2C-66BF-1E3E-D249-BB82E355B46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9441181" y="1777333"/>
            <a:ext cx="720000" cy="720000"/>
          </a:xfrm>
          <a:prstGeom prst="rect">
            <a:avLst/>
          </a:prstGeom>
        </p:spPr>
      </p:pic>
      <p:pic>
        <p:nvPicPr>
          <p:cNvPr id="39" name="Graphique 38" descr="Tendance à la hausse avec un remplissage uni">
            <a:extLst>
              <a:ext uri="{FF2B5EF4-FFF2-40B4-BE49-F238E27FC236}">
                <a16:creationId xmlns:a16="http://schemas.microsoft.com/office/drawing/2014/main" id="{44DE8ED5-715F-AE45-DEE6-AD350F6D02B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987073" y="1768539"/>
            <a:ext cx="720000" cy="720000"/>
          </a:xfrm>
          <a:prstGeom prst="rect">
            <a:avLst/>
          </a:prstGeom>
        </p:spPr>
      </p:pic>
      <p:pic>
        <p:nvPicPr>
          <p:cNvPr id="41" name="Graphique 40" descr="Jauge avec un remplissage uni">
            <a:extLst>
              <a:ext uri="{FF2B5EF4-FFF2-40B4-BE49-F238E27FC236}">
                <a16:creationId xmlns:a16="http://schemas.microsoft.com/office/drawing/2014/main" id="{5FD81567-4620-69C7-2A20-0CE62ABB211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26090" y="1661626"/>
            <a:ext cx="720000" cy="720000"/>
          </a:xfrm>
          <a:prstGeom prst="rect">
            <a:avLst/>
          </a:prstGeom>
        </p:spPr>
      </p:pic>
      <p:pic>
        <p:nvPicPr>
          <p:cNvPr id="43" name="Graphique 42" descr="Commande vocale avec un remplissage uni">
            <a:extLst>
              <a:ext uri="{FF2B5EF4-FFF2-40B4-BE49-F238E27FC236}">
                <a16:creationId xmlns:a16="http://schemas.microsoft.com/office/drawing/2014/main" id="{A58CC710-BDFC-9F1A-7745-0EF118E2D21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126594" y="1782669"/>
            <a:ext cx="720000" cy="720000"/>
          </a:xfrm>
          <a:prstGeom prst="rect">
            <a:avLst/>
          </a:prstGeom>
        </p:spPr>
      </p:pic>
    </p:spTree>
    <p:extLst>
      <p:ext uri="{BB962C8B-B14F-4D97-AF65-F5344CB8AC3E}">
        <p14:creationId xmlns:p14="http://schemas.microsoft.com/office/powerpoint/2010/main" val="34973738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2A6B98E-39E6-516C-4216-BFA95C71E31D}"/>
              </a:ext>
            </a:extLst>
          </p:cNvPr>
          <p:cNvSpPr>
            <a:spLocks noGrp="1"/>
          </p:cNvSpPr>
          <p:nvPr>
            <p:ph type="title"/>
          </p:nvPr>
        </p:nvSpPr>
        <p:spPr>
          <a:xfrm>
            <a:off x="407988" y="3405326"/>
            <a:ext cx="5561012" cy="738664"/>
          </a:xfrm>
        </p:spPr>
        <p:txBody>
          <a:bodyPr/>
          <a:lstStyle/>
          <a:p>
            <a:r>
              <a:rPr lang="fr-FR" dirty="0"/>
              <a:t>Les options</a:t>
            </a:r>
          </a:p>
        </p:txBody>
      </p:sp>
      <p:sp>
        <p:nvSpPr>
          <p:cNvPr id="3" name="Espace réservé du texte 2">
            <a:extLst>
              <a:ext uri="{FF2B5EF4-FFF2-40B4-BE49-F238E27FC236}">
                <a16:creationId xmlns:a16="http://schemas.microsoft.com/office/drawing/2014/main" id="{F5696611-417E-C9FE-A370-DFBD023AE866}"/>
              </a:ext>
            </a:extLst>
          </p:cNvPr>
          <p:cNvSpPr>
            <a:spLocks noGrp="1"/>
          </p:cNvSpPr>
          <p:nvPr>
            <p:ph type="body" sz="quarter" idx="12"/>
          </p:nvPr>
        </p:nvSpPr>
        <p:spPr/>
        <p:txBody>
          <a:bodyPr/>
          <a:lstStyle/>
          <a:p>
            <a:endParaRPr lang="fr-FR"/>
          </a:p>
        </p:txBody>
      </p:sp>
    </p:spTree>
    <p:extLst>
      <p:ext uri="{BB962C8B-B14F-4D97-AF65-F5344CB8AC3E}">
        <p14:creationId xmlns:p14="http://schemas.microsoft.com/office/powerpoint/2010/main" val="7481799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a:xfrm>
            <a:off x="407987" y="680863"/>
            <a:ext cx="11030495" cy="492443"/>
          </a:xfrm>
        </p:spPr>
        <p:txBody>
          <a:bodyPr/>
          <a:lstStyle/>
          <a:p>
            <a:r>
              <a:rPr lang="fr-FR">
                <a:latin typeface="Gotham Black" pitchFamily="50" charset="0"/>
              </a:rPr>
              <a:t>Option – RSSI as a Service</a:t>
            </a:r>
          </a:p>
        </p:txBody>
      </p:sp>
      <p:sp>
        <p:nvSpPr>
          <p:cNvPr id="6" name="Espace réservé du texte 5">
            <a:extLst>
              <a:ext uri="{FF2B5EF4-FFF2-40B4-BE49-F238E27FC236}">
                <a16:creationId xmlns:a16="http://schemas.microsoft.com/office/drawing/2014/main" id="{A813E447-A081-1352-EC87-953AD84B5B8B}"/>
              </a:ext>
            </a:extLst>
          </p:cNvPr>
          <p:cNvSpPr>
            <a:spLocks noGrp="1"/>
          </p:cNvSpPr>
          <p:nvPr>
            <p:ph type="body" sz="quarter" idx="18"/>
          </p:nvPr>
        </p:nvSpPr>
        <p:spPr>
          <a:xfrm>
            <a:off x="405173" y="1591910"/>
            <a:ext cx="9164950" cy="4293483"/>
          </a:xfrm>
        </p:spPr>
        <p:txBody>
          <a:bodyPr/>
          <a:lstStyle/>
          <a:p>
            <a:r>
              <a:rPr lang="fr-FR" b="0">
                <a:latin typeface="+mn-lt"/>
              </a:rPr>
              <a:t>Le service RSSI en temps partagé fonctionne de pair avec la plate-forme Cyber Pilot, sur des cycles d’un an avec une structure et un calendrier bien définis pour assurer une gestion efficace de la cybersécurité.</a:t>
            </a:r>
          </a:p>
          <a:p>
            <a:endParaRPr lang="fr-FR" b="0">
              <a:latin typeface="+mn-lt"/>
            </a:endParaRPr>
          </a:p>
          <a:p>
            <a:r>
              <a:rPr lang="fr-FR" b="0">
                <a:latin typeface="+mn-lt"/>
              </a:rPr>
              <a:t>Une intervention mensuelle pour </a:t>
            </a: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pPr marL="285750" indent="-285750">
              <a:buFont typeface="Arial" panose="020B0604020202020204" pitchFamily="34" charset="0"/>
              <a:buChar char="•"/>
            </a:pPr>
            <a:endParaRPr lang="fr-FR" b="0">
              <a:latin typeface="+mn-lt"/>
            </a:endParaRPr>
          </a:p>
          <a:p>
            <a:endParaRPr lang="fr-FR" b="0">
              <a:latin typeface="+mn-lt"/>
            </a:endParaRPr>
          </a:p>
          <a:p>
            <a:r>
              <a:rPr lang="fr-FR" b="0">
                <a:latin typeface="+mn-lt"/>
              </a:rPr>
              <a:t>Tous les trimestres : un comité de pilotage remplace le comité de suivi pour réaliser </a:t>
            </a:r>
          </a:p>
          <a:p>
            <a:endParaRPr lang="fr-FR" b="0"/>
          </a:p>
        </p:txBody>
      </p:sp>
      <p:sp>
        <p:nvSpPr>
          <p:cNvPr id="31" name="ZoneTexte 30">
            <a:extLst>
              <a:ext uri="{FF2B5EF4-FFF2-40B4-BE49-F238E27FC236}">
                <a16:creationId xmlns:a16="http://schemas.microsoft.com/office/drawing/2014/main" id="{74E538F1-C704-FBBA-69BE-3F6EE835FEC2}"/>
              </a:ext>
            </a:extLst>
          </p:cNvPr>
          <p:cNvSpPr txBox="1"/>
          <p:nvPr/>
        </p:nvSpPr>
        <p:spPr>
          <a:xfrm>
            <a:off x="8900362" y="6110947"/>
            <a:ext cx="2538121" cy="246221"/>
          </a:xfrm>
          <a:prstGeom prst="rect">
            <a:avLst/>
          </a:prstGeom>
          <a:noFill/>
        </p:spPr>
        <p:txBody>
          <a:bodyPr wrap="square" lIns="0" tIns="0" rIns="0" bIns="0" rtlCol="0">
            <a:spAutoFit/>
          </a:bodyPr>
          <a:lstStyle/>
          <a:p>
            <a:pPr algn="ctr"/>
            <a:endParaRPr lang="fr-FR" sz="1600">
              <a:solidFill>
                <a:schemeClr val="bg1"/>
              </a:solidFill>
            </a:endParaRPr>
          </a:p>
        </p:txBody>
      </p:sp>
      <p:sp>
        <p:nvSpPr>
          <p:cNvPr id="4" name="Rectangle : coins arrondis 3">
            <a:extLst>
              <a:ext uri="{FF2B5EF4-FFF2-40B4-BE49-F238E27FC236}">
                <a16:creationId xmlns:a16="http://schemas.microsoft.com/office/drawing/2014/main" id="{7A1B148E-2994-613E-9BAD-269B8E7C6469}"/>
              </a:ext>
            </a:extLst>
          </p:cNvPr>
          <p:cNvSpPr/>
          <p:nvPr/>
        </p:nvSpPr>
        <p:spPr>
          <a:xfrm>
            <a:off x="1607292" y="2861371"/>
            <a:ext cx="2700000" cy="1975874"/>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a:solidFill>
                  <a:schemeClr val="bg1"/>
                </a:solidFill>
                <a:latin typeface="Gotham" panose="02000504050000020004" pitchFamily="2" charset="0"/>
              </a:rPr>
              <a:t>Faire un diagnostic annuel puis définir les politiques de sécurité et suivre leur mise en œuvre</a:t>
            </a:r>
          </a:p>
        </p:txBody>
      </p:sp>
      <p:sp>
        <p:nvSpPr>
          <p:cNvPr id="5" name="Rectangle : coins arrondis 4">
            <a:extLst>
              <a:ext uri="{FF2B5EF4-FFF2-40B4-BE49-F238E27FC236}">
                <a16:creationId xmlns:a16="http://schemas.microsoft.com/office/drawing/2014/main" id="{8A999B68-3846-9ED4-C118-0F34B1E3B30D}"/>
              </a:ext>
            </a:extLst>
          </p:cNvPr>
          <p:cNvSpPr/>
          <p:nvPr/>
        </p:nvSpPr>
        <p:spPr>
          <a:xfrm>
            <a:off x="4725419" y="2861370"/>
            <a:ext cx="2700000" cy="1975875"/>
          </a:xfrm>
          <a:prstGeom prst="roundRect">
            <a:avLst/>
          </a:prstGeom>
          <a:solidFill>
            <a:srgbClr val="F2900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a:solidFill>
                  <a:schemeClr val="accent1"/>
                </a:solidFill>
                <a:latin typeface="Gotham" panose="02000504050000020004" pitchFamily="2" charset="0"/>
              </a:rPr>
              <a:t>Suivre la conformité réglementaire, rédiger les livrables du plan Cyber et organiser la sensibilisation du personnel</a:t>
            </a:r>
          </a:p>
        </p:txBody>
      </p:sp>
      <p:sp>
        <p:nvSpPr>
          <p:cNvPr id="18" name="Rectangle : coins arrondis 17">
            <a:extLst>
              <a:ext uri="{FF2B5EF4-FFF2-40B4-BE49-F238E27FC236}">
                <a16:creationId xmlns:a16="http://schemas.microsoft.com/office/drawing/2014/main" id="{29804287-871A-D872-D6DE-7E71B49F834F}"/>
              </a:ext>
            </a:extLst>
          </p:cNvPr>
          <p:cNvSpPr/>
          <p:nvPr/>
        </p:nvSpPr>
        <p:spPr>
          <a:xfrm>
            <a:off x="7843546" y="2862660"/>
            <a:ext cx="2700000" cy="1975876"/>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a:solidFill>
                  <a:schemeClr val="accent1"/>
                </a:solidFill>
                <a:latin typeface="Gotham" panose="02000504050000020004" pitchFamily="2" charset="0"/>
              </a:rPr>
              <a:t>Animer un comité de suivi (avancement opérationnel, priorisation, lever les freins et validation des mesures)</a:t>
            </a:r>
            <a:endParaRPr lang="fr-FR" sz="1400" b="0">
              <a:solidFill>
                <a:schemeClr val="accent1"/>
              </a:solidFill>
              <a:latin typeface="+mn-lt"/>
            </a:endParaRPr>
          </a:p>
        </p:txBody>
      </p:sp>
      <p:sp>
        <p:nvSpPr>
          <p:cNvPr id="19" name="Rectangle : coins arrondis 18">
            <a:extLst>
              <a:ext uri="{FF2B5EF4-FFF2-40B4-BE49-F238E27FC236}">
                <a16:creationId xmlns:a16="http://schemas.microsoft.com/office/drawing/2014/main" id="{2C8D19D2-D28C-3B52-5710-19E0670DF4B3}"/>
              </a:ext>
            </a:extLst>
          </p:cNvPr>
          <p:cNvSpPr/>
          <p:nvPr/>
        </p:nvSpPr>
        <p:spPr>
          <a:xfrm>
            <a:off x="405173" y="5562228"/>
            <a:ext cx="5603742" cy="548720"/>
          </a:xfrm>
          <a:prstGeom prst="roundRect">
            <a:avLst/>
          </a:prstGeom>
          <a:solidFill>
            <a:srgbClr val="038D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a:latin typeface="Gotham" panose="02000504050000020004" pitchFamily="2" charset="0"/>
              </a:rPr>
              <a:t>Un point avec la direction pour mettre en avant les réalisations et présenter les indicateurs clés</a:t>
            </a:r>
          </a:p>
        </p:txBody>
      </p:sp>
      <p:sp>
        <p:nvSpPr>
          <p:cNvPr id="22" name="Rectangle : coins arrondis 21">
            <a:extLst>
              <a:ext uri="{FF2B5EF4-FFF2-40B4-BE49-F238E27FC236}">
                <a16:creationId xmlns:a16="http://schemas.microsoft.com/office/drawing/2014/main" id="{B989D1FF-881E-46B8-5426-8A29E143F2FE}"/>
              </a:ext>
            </a:extLst>
          </p:cNvPr>
          <p:cNvSpPr/>
          <p:nvPr/>
        </p:nvSpPr>
        <p:spPr>
          <a:xfrm>
            <a:off x="6183085" y="5562228"/>
            <a:ext cx="5603742" cy="54872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a:latin typeface="Gotham" panose="02000504050000020004" pitchFamily="2" charset="0"/>
              </a:rPr>
              <a:t>Un diagnostic annuel puis définir les politiques de sécurité et suivre leur mise en œuvre</a:t>
            </a:r>
          </a:p>
        </p:txBody>
      </p:sp>
    </p:spTree>
    <p:extLst>
      <p:ext uri="{BB962C8B-B14F-4D97-AF65-F5344CB8AC3E}">
        <p14:creationId xmlns:p14="http://schemas.microsoft.com/office/powerpoint/2010/main" val="6175792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br>
              <a:rPr lang="fr-FR"/>
            </a:br>
            <a:r>
              <a:rPr lang="fr-FR"/>
              <a:t>En complément : Périmètre des missions du RSSI en temps partagé</a:t>
            </a:r>
          </a:p>
        </p:txBody>
      </p:sp>
      <p:sp>
        <p:nvSpPr>
          <p:cNvPr id="4" name="Espace réservé du texte 3">
            <a:extLst>
              <a:ext uri="{FF2B5EF4-FFF2-40B4-BE49-F238E27FC236}">
                <a16:creationId xmlns:a16="http://schemas.microsoft.com/office/drawing/2014/main" id="{A85E79AE-ECDA-9473-5F60-36A01D93CBD8}"/>
              </a:ext>
            </a:extLst>
          </p:cNvPr>
          <p:cNvSpPr>
            <a:spLocks noGrp="1"/>
          </p:cNvSpPr>
          <p:nvPr>
            <p:ph type="body" sz="quarter" idx="12"/>
          </p:nvPr>
        </p:nvSpPr>
        <p:spPr/>
        <p:txBody>
          <a:bodyPr/>
          <a:lstStyle/>
          <a:p>
            <a:endParaRPr lang="fr-FR" b="0"/>
          </a:p>
          <a:p>
            <a:pPr marL="285750" indent="-285750">
              <a:buFont typeface="Arial" panose="020B0604020202020204" pitchFamily="34" charset="0"/>
              <a:buChar char="•"/>
            </a:pPr>
            <a:endParaRPr lang="fr-FR" b="0"/>
          </a:p>
          <a:p>
            <a:pPr marL="285750" indent="-285750">
              <a:buFont typeface="Arial" panose="020B0604020202020204" pitchFamily="34" charset="0"/>
              <a:buChar char="•"/>
            </a:pPr>
            <a:endParaRPr lang="fr-FR" b="0"/>
          </a:p>
        </p:txBody>
      </p:sp>
      <p:sp>
        <p:nvSpPr>
          <p:cNvPr id="7" name="Espace réservé du texte 6">
            <a:extLst>
              <a:ext uri="{FF2B5EF4-FFF2-40B4-BE49-F238E27FC236}">
                <a16:creationId xmlns:a16="http://schemas.microsoft.com/office/drawing/2014/main" id="{27AED69B-C41D-EA95-AF0A-2855791997EA}"/>
              </a:ext>
            </a:extLst>
          </p:cNvPr>
          <p:cNvSpPr>
            <a:spLocks noGrp="1"/>
          </p:cNvSpPr>
          <p:nvPr>
            <p:ph type="body" sz="quarter" idx="18"/>
          </p:nvPr>
        </p:nvSpPr>
        <p:spPr/>
        <p:txBody>
          <a:bodyPr lIns="360000"/>
          <a:lstStyle/>
          <a:p>
            <a:r>
              <a:rPr lang="fr-FR" sz="1400" b="0"/>
              <a:t>Evaluation des risques, définition des politiques de sécurité et suivi de leur mise en place, accompagnement à la mise en œuvre d’un SMSI</a:t>
            </a:r>
          </a:p>
        </p:txBody>
      </p:sp>
      <p:sp>
        <p:nvSpPr>
          <p:cNvPr id="8" name="Espace réservé du texte 7">
            <a:extLst>
              <a:ext uri="{FF2B5EF4-FFF2-40B4-BE49-F238E27FC236}">
                <a16:creationId xmlns:a16="http://schemas.microsoft.com/office/drawing/2014/main" id="{84F664DC-2CA6-C86D-341D-7AFB417DE3CE}"/>
              </a:ext>
            </a:extLst>
          </p:cNvPr>
          <p:cNvSpPr>
            <a:spLocks noGrp="1"/>
          </p:cNvSpPr>
          <p:nvPr>
            <p:ph type="body" sz="quarter" idx="19"/>
          </p:nvPr>
        </p:nvSpPr>
        <p:spPr/>
        <p:txBody>
          <a:bodyPr lIns="360000"/>
          <a:lstStyle/>
          <a:p>
            <a:r>
              <a:rPr lang="fr-FR" sz="1400" b="0"/>
              <a:t>Accompagnement à la préparation de gestion de crise</a:t>
            </a:r>
          </a:p>
        </p:txBody>
      </p:sp>
      <p:sp>
        <p:nvSpPr>
          <p:cNvPr id="9" name="Espace réservé du texte 8">
            <a:extLst>
              <a:ext uri="{FF2B5EF4-FFF2-40B4-BE49-F238E27FC236}">
                <a16:creationId xmlns:a16="http://schemas.microsoft.com/office/drawing/2014/main" id="{11144200-5AA2-1692-90C0-3B5E0EF2BD02}"/>
              </a:ext>
            </a:extLst>
          </p:cNvPr>
          <p:cNvSpPr>
            <a:spLocks noGrp="1"/>
          </p:cNvSpPr>
          <p:nvPr>
            <p:ph type="body" sz="quarter" idx="20"/>
          </p:nvPr>
        </p:nvSpPr>
        <p:spPr/>
        <p:txBody>
          <a:bodyPr lIns="360000"/>
          <a:lstStyle/>
          <a:p>
            <a:r>
              <a:rPr lang="fr-FR" sz="1400" b="0"/>
              <a:t>Organisation de la sensibilisation du personnel à la Cybersécurité</a:t>
            </a:r>
          </a:p>
        </p:txBody>
      </p:sp>
      <p:sp>
        <p:nvSpPr>
          <p:cNvPr id="10" name="Espace réservé du texte 9">
            <a:extLst>
              <a:ext uri="{FF2B5EF4-FFF2-40B4-BE49-F238E27FC236}">
                <a16:creationId xmlns:a16="http://schemas.microsoft.com/office/drawing/2014/main" id="{3916B216-AD3C-36DF-EAE1-1C3DF2354222}"/>
              </a:ext>
            </a:extLst>
          </p:cNvPr>
          <p:cNvSpPr>
            <a:spLocks noGrp="1"/>
          </p:cNvSpPr>
          <p:nvPr>
            <p:ph type="body" sz="quarter" idx="21"/>
          </p:nvPr>
        </p:nvSpPr>
        <p:spPr/>
        <p:txBody>
          <a:bodyPr lIns="360000"/>
          <a:lstStyle/>
          <a:p>
            <a:r>
              <a:rPr lang="fr-FR" sz="1400" b="0"/>
              <a:t>Accompagnement à la conception et mise en œuvre des opérations de sécurité (gestion des incidents de sécurité, mise en œuvre du SOC, surveillance, …)</a:t>
            </a:r>
          </a:p>
        </p:txBody>
      </p:sp>
      <p:sp>
        <p:nvSpPr>
          <p:cNvPr id="11" name="Espace réservé du texte 10">
            <a:extLst>
              <a:ext uri="{FF2B5EF4-FFF2-40B4-BE49-F238E27FC236}">
                <a16:creationId xmlns:a16="http://schemas.microsoft.com/office/drawing/2014/main" id="{53815FE4-90F8-5A7C-CEF2-9A30997141AD}"/>
              </a:ext>
            </a:extLst>
          </p:cNvPr>
          <p:cNvSpPr>
            <a:spLocks noGrp="1"/>
          </p:cNvSpPr>
          <p:nvPr>
            <p:ph type="body" sz="quarter" idx="22"/>
          </p:nvPr>
        </p:nvSpPr>
        <p:spPr/>
        <p:txBody>
          <a:bodyPr lIns="360000"/>
          <a:lstStyle/>
          <a:p>
            <a:r>
              <a:rPr lang="fr-FR" sz="1400" b="0"/>
              <a:t>Suivi de la conformité réglementaire (RGPD, NIS2, DORA, ISO 27001, …)</a:t>
            </a:r>
          </a:p>
        </p:txBody>
      </p:sp>
      <p:sp>
        <p:nvSpPr>
          <p:cNvPr id="12" name="Espace réservé du texte 11">
            <a:extLst>
              <a:ext uri="{FF2B5EF4-FFF2-40B4-BE49-F238E27FC236}">
                <a16:creationId xmlns:a16="http://schemas.microsoft.com/office/drawing/2014/main" id="{91EA42CC-AD17-737F-5B90-1CD7413D1621}"/>
              </a:ext>
            </a:extLst>
          </p:cNvPr>
          <p:cNvSpPr>
            <a:spLocks noGrp="1"/>
          </p:cNvSpPr>
          <p:nvPr>
            <p:ph type="body" sz="quarter" idx="23"/>
          </p:nvPr>
        </p:nvSpPr>
        <p:spPr/>
        <p:txBody>
          <a:bodyPr lIns="360000"/>
          <a:lstStyle/>
          <a:p>
            <a:r>
              <a:rPr lang="fr-FR" sz="1400"/>
              <a:t>Accompagnement à la rédaction de la bibliothèque documentaire du SMSI : PGSSI, </a:t>
            </a:r>
          </a:p>
        </p:txBody>
      </p:sp>
      <p:sp>
        <p:nvSpPr>
          <p:cNvPr id="15" name="Espace réservé du texte 14">
            <a:extLst>
              <a:ext uri="{FF2B5EF4-FFF2-40B4-BE49-F238E27FC236}">
                <a16:creationId xmlns:a16="http://schemas.microsoft.com/office/drawing/2014/main" id="{79D04C66-1A80-975E-D14D-549884F8C1F6}"/>
              </a:ext>
            </a:extLst>
          </p:cNvPr>
          <p:cNvSpPr>
            <a:spLocks noGrp="1"/>
          </p:cNvSpPr>
          <p:nvPr>
            <p:ph type="body" sz="quarter" idx="17"/>
          </p:nvPr>
        </p:nvSpPr>
        <p:spPr/>
        <p:txBody>
          <a:bodyPr/>
          <a:lstStyle/>
          <a:p>
            <a:endParaRPr lang="fr-FR"/>
          </a:p>
        </p:txBody>
      </p:sp>
    </p:spTree>
    <p:extLst>
      <p:ext uri="{BB962C8B-B14F-4D97-AF65-F5344CB8AC3E}">
        <p14:creationId xmlns:p14="http://schemas.microsoft.com/office/powerpoint/2010/main" val="1797084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F08AB3B-6AB3-27B7-CF1C-ACE10C845942}"/>
              </a:ext>
            </a:extLst>
          </p:cNvPr>
          <p:cNvSpPr>
            <a:spLocks noGrp="1"/>
          </p:cNvSpPr>
          <p:nvPr>
            <p:ph type="title"/>
          </p:nvPr>
        </p:nvSpPr>
        <p:spPr/>
        <p:txBody>
          <a:bodyPr/>
          <a:lstStyle/>
          <a:p>
            <a:r>
              <a:rPr lang="fr-FR">
                <a:latin typeface="Gotham Black" pitchFamily="50" charset="0"/>
              </a:rPr>
              <a:t>Un accompagnement pour NIS2 et DORA</a:t>
            </a:r>
          </a:p>
        </p:txBody>
      </p:sp>
      <p:sp>
        <p:nvSpPr>
          <p:cNvPr id="7" name="Espace réservé du texte 6">
            <a:extLst>
              <a:ext uri="{FF2B5EF4-FFF2-40B4-BE49-F238E27FC236}">
                <a16:creationId xmlns:a16="http://schemas.microsoft.com/office/drawing/2014/main" id="{CE9E4424-63CA-3CE6-A67D-BFD77BAF0D51}"/>
              </a:ext>
            </a:extLst>
          </p:cNvPr>
          <p:cNvSpPr>
            <a:spLocks noGrp="1"/>
          </p:cNvSpPr>
          <p:nvPr>
            <p:ph type="body" sz="quarter" idx="18"/>
          </p:nvPr>
        </p:nvSpPr>
        <p:spPr>
          <a:xfrm>
            <a:off x="407987" y="1605304"/>
            <a:ext cx="11246010" cy="430887"/>
          </a:xfrm>
        </p:spPr>
        <p:txBody>
          <a:bodyPr/>
          <a:lstStyle/>
          <a:p>
            <a:r>
              <a:rPr lang="fr-FR" sz="1400">
                <a:latin typeface="+mj-lt"/>
              </a:rPr>
              <a:t>Dans le cadre de ses journées planifiées, le RSSI en temps partagé pourra vous accompagner pour la mise en conformité avec les nouvelles directives et nouveaux règlements via l’identification des écarts, l’ajout des actions de mise en conformité dans feuille de route et le suivi des actions</a:t>
            </a:r>
          </a:p>
        </p:txBody>
      </p:sp>
      <p:sp>
        <p:nvSpPr>
          <p:cNvPr id="6" name="Espace réservé du texte 5">
            <a:extLst>
              <a:ext uri="{FF2B5EF4-FFF2-40B4-BE49-F238E27FC236}">
                <a16:creationId xmlns:a16="http://schemas.microsoft.com/office/drawing/2014/main" id="{E4EA1AF9-9BB8-4587-B37E-07F7635ACF07}"/>
              </a:ext>
            </a:extLst>
          </p:cNvPr>
          <p:cNvSpPr>
            <a:spLocks noGrp="1"/>
          </p:cNvSpPr>
          <p:nvPr>
            <p:ph type="body" sz="quarter" idx="17"/>
          </p:nvPr>
        </p:nvSpPr>
        <p:spPr/>
        <p:txBody>
          <a:bodyPr/>
          <a:lstStyle/>
          <a:p>
            <a:endParaRPr lang="fr-FR"/>
          </a:p>
        </p:txBody>
      </p:sp>
      <p:sp>
        <p:nvSpPr>
          <p:cNvPr id="9" name="Forme libre : forme 8">
            <a:extLst>
              <a:ext uri="{FF2B5EF4-FFF2-40B4-BE49-F238E27FC236}">
                <a16:creationId xmlns:a16="http://schemas.microsoft.com/office/drawing/2014/main" id="{E466BC9A-E0A9-8C80-F6CD-5A4F6E6F144F}"/>
              </a:ext>
            </a:extLst>
          </p:cNvPr>
          <p:cNvSpPr/>
          <p:nvPr/>
        </p:nvSpPr>
        <p:spPr>
          <a:xfrm>
            <a:off x="407987" y="2199552"/>
            <a:ext cx="5419763" cy="4007405"/>
          </a:xfrm>
          <a:custGeom>
            <a:avLst/>
            <a:gdLst>
              <a:gd name="connsiteX0" fmla="*/ 0 w 5511839"/>
              <a:gd name="connsiteY0" fmla="*/ 393323 h 3933228"/>
              <a:gd name="connsiteX1" fmla="*/ 393323 w 5511839"/>
              <a:gd name="connsiteY1" fmla="*/ 0 h 3933228"/>
              <a:gd name="connsiteX2" fmla="*/ 5118516 w 5511839"/>
              <a:gd name="connsiteY2" fmla="*/ 0 h 3933228"/>
              <a:gd name="connsiteX3" fmla="*/ 5511839 w 5511839"/>
              <a:gd name="connsiteY3" fmla="*/ 393323 h 3933228"/>
              <a:gd name="connsiteX4" fmla="*/ 5511839 w 5511839"/>
              <a:gd name="connsiteY4" fmla="*/ 3539905 h 3933228"/>
              <a:gd name="connsiteX5" fmla="*/ 5118516 w 5511839"/>
              <a:gd name="connsiteY5" fmla="*/ 3933228 h 3933228"/>
              <a:gd name="connsiteX6" fmla="*/ 393323 w 5511839"/>
              <a:gd name="connsiteY6" fmla="*/ 3933228 h 3933228"/>
              <a:gd name="connsiteX7" fmla="*/ 0 w 5511839"/>
              <a:gd name="connsiteY7" fmla="*/ 3539905 h 3933228"/>
              <a:gd name="connsiteX8" fmla="*/ 0 w 5511839"/>
              <a:gd name="connsiteY8" fmla="*/ 393323 h 3933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11839" h="3933228">
                <a:moveTo>
                  <a:pt x="0" y="393323"/>
                </a:moveTo>
                <a:cubicBezTo>
                  <a:pt x="0" y="176097"/>
                  <a:pt x="176097" y="0"/>
                  <a:pt x="393323" y="0"/>
                </a:cubicBezTo>
                <a:lnTo>
                  <a:pt x="5118516" y="0"/>
                </a:lnTo>
                <a:cubicBezTo>
                  <a:pt x="5335742" y="0"/>
                  <a:pt x="5511839" y="176097"/>
                  <a:pt x="5511839" y="393323"/>
                </a:cubicBezTo>
                <a:lnTo>
                  <a:pt x="5511839" y="3539905"/>
                </a:lnTo>
                <a:cubicBezTo>
                  <a:pt x="5511839" y="3757131"/>
                  <a:pt x="5335742" y="3933228"/>
                  <a:pt x="5118516" y="3933228"/>
                </a:cubicBezTo>
                <a:lnTo>
                  <a:pt x="393323" y="3933228"/>
                </a:lnTo>
                <a:cubicBezTo>
                  <a:pt x="176097" y="3933228"/>
                  <a:pt x="0" y="3757131"/>
                  <a:pt x="0" y="3539905"/>
                </a:cubicBezTo>
                <a:lnTo>
                  <a:pt x="0" y="393323"/>
                </a:lnTo>
                <a:close/>
              </a:path>
            </a:pathLst>
          </a:custGeom>
          <a:solidFill>
            <a:schemeClr val="accent2">
              <a:lumMod val="20000"/>
              <a:lumOff val="80000"/>
            </a:schemeClr>
          </a:solidFill>
        </p:spPr>
        <p:style>
          <a:lnRef idx="0">
            <a:schemeClr val="accent1">
              <a:hueOff val="0"/>
              <a:satOff val="0"/>
              <a:lumOff val="0"/>
              <a:alphaOff val="0"/>
            </a:schemeClr>
          </a:lnRef>
          <a:fillRef idx="1">
            <a:schemeClr val="accent1">
              <a:tint val="40000"/>
              <a:hueOff val="0"/>
              <a:satOff val="0"/>
              <a:lumOff val="0"/>
              <a:alphaOff val="0"/>
            </a:schemeClr>
          </a:fillRef>
          <a:effectRef idx="0">
            <a:schemeClr val="accent1">
              <a:tint val="40000"/>
              <a:hueOff val="0"/>
              <a:satOff val="0"/>
              <a:lumOff val="0"/>
              <a:alphaOff val="0"/>
            </a:schemeClr>
          </a:effectRef>
          <a:fontRef idx="minor">
            <a:schemeClr val="dk1">
              <a:hueOff val="0"/>
              <a:satOff val="0"/>
              <a:lumOff val="0"/>
              <a:alphaOff val="0"/>
            </a:schemeClr>
          </a:fontRef>
        </p:style>
        <p:txBody>
          <a:bodyPr spcFirstLastPara="0" vert="horz" wrap="square" lIns="121920" tIns="121920" rIns="121920" bIns="2875180" numCol="1" spcCol="1270" anchor="ctr" anchorCtr="0">
            <a:noAutofit/>
          </a:bodyPr>
          <a:lstStyle/>
          <a:p>
            <a:pPr marL="0" lvl="0" indent="0" algn="ctr" defTabSz="1422400">
              <a:lnSpc>
                <a:spcPct val="90000"/>
              </a:lnSpc>
              <a:spcBef>
                <a:spcPct val="0"/>
              </a:spcBef>
              <a:spcAft>
                <a:spcPct val="35000"/>
              </a:spcAft>
              <a:buNone/>
            </a:pPr>
            <a:r>
              <a:rPr lang="fr-FR" sz="3200" kern="1200">
                <a:solidFill>
                  <a:schemeClr val="accent1"/>
                </a:solidFill>
                <a:latin typeface="Gotham Black" pitchFamily="50" charset="0"/>
                <a:ea typeface="+mj-ea"/>
                <a:cs typeface="+mj-cs"/>
              </a:rPr>
              <a:t>NIS2</a:t>
            </a:r>
          </a:p>
          <a:p>
            <a:pPr marL="0" lvl="0" indent="0" algn="ctr" defTabSz="1422400">
              <a:lnSpc>
                <a:spcPct val="90000"/>
              </a:lnSpc>
              <a:spcBef>
                <a:spcPct val="0"/>
              </a:spcBef>
              <a:spcAft>
                <a:spcPct val="35000"/>
              </a:spcAft>
              <a:buNone/>
            </a:pPr>
            <a:endParaRPr lang="fr-FR" sz="3200" kern="1200">
              <a:solidFill>
                <a:schemeClr val="accent1"/>
              </a:solidFill>
              <a:latin typeface="Gotham Black" pitchFamily="50" charset="0"/>
              <a:ea typeface="+mj-ea"/>
              <a:cs typeface="+mj-cs"/>
            </a:endParaRPr>
          </a:p>
        </p:txBody>
      </p:sp>
      <p:sp>
        <p:nvSpPr>
          <p:cNvPr id="10" name="Forme libre : forme 9">
            <a:extLst>
              <a:ext uri="{FF2B5EF4-FFF2-40B4-BE49-F238E27FC236}">
                <a16:creationId xmlns:a16="http://schemas.microsoft.com/office/drawing/2014/main" id="{A4757B64-1AE7-6007-4C45-0E3E23A7C036}"/>
              </a:ext>
            </a:extLst>
          </p:cNvPr>
          <p:cNvSpPr/>
          <p:nvPr/>
        </p:nvSpPr>
        <p:spPr>
          <a:xfrm>
            <a:off x="949963" y="2851660"/>
            <a:ext cx="4335810" cy="1733685"/>
          </a:xfrm>
          <a:custGeom>
            <a:avLst/>
            <a:gdLst>
              <a:gd name="connsiteX0" fmla="*/ 0 w 4409471"/>
              <a:gd name="connsiteY0" fmla="*/ 118592 h 1185922"/>
              <a:gd name="connsiteX1" fmla="*/ 118592 w 4409471"/>
              <a:gd name="connsiteY1" fmla="*/ 0 h 1185922"/>
              <a:gd name="connsiteX2" fmla="*/ 4290879 w 4409471"/>
              <a:gd name="connsiteY2" fmla="*/ 0 h 1185922"/>
              <a:gd name="connsiteX3" fmla="*/ 4409471 w 4409471"/>
              <a:gd name="connsiteY3" fmla="*/ 118592 h 1185922"/>
              <a:gd name="connsiteX4" fmla="*/ 4409471 w 4409471"/>
              <a:gd name="connsiteY4" fmla="*/ 1067330 h 1185922"/>
              <a:gd name="connsiteX5" fmla="*/ 4290879 w 4409471"/>
              <a:gd name="connsiteY5" fmla="*/ 1185922 h 1185922"/>
              <a:gd name="connsiteX6" fmla="*/ 118592 w 4409471"/>
              <a:gd name="connsiteY6" fmla="*/ 1185922 h 1185922"/>
              <a:gd name="connsiteX7" fmla="*/ 0 w 4409471"/>
              <a:gd name="connsiteY7" fmla="*/ 1067330 h 1185922"/>
              <a:gd name="connsiteX8" fmla="*/ 0 w 4409471"/>
              <a:gd name="connsiteY8" fmla="*/ 118592 h 118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9471" h="1185922">
                <a:moveTo>
                  <a:pt x="0" y="118592"/>
                </a:moveTo>
                <a:cubicBezTo>
                  <a:pt x="0" y="53095"/>
                  <a:pt x="53095" y="0"/>
                  <a:pt x="118592" y="0"/>
                </a:cubicBezTo>
                <a:lnTo>
                  <a:pt x="4290879" y="0"/>
                </a:lnTo>
                <a:cubicBezTo>
                  <a:pt x="4356376" y="0"/>
                  <a:pt x="4409471" y="53095"/>
                  <a:pt x="4409471" y="118592"/>
                </a:cubicBezTo>
                <a:lnTo>
                  <a:pt x="4409471" y="1067330"/>
                </a:lnTo>
                <a:cubicBezTo>
                  <a:pt x="4409471" y="1132827"/>
                  <a:pt x="4356376" y="1185922"/>
                  <a:pt x="4290879" y="1185922"/>
                </a:cubicBezTo>
                <a:lnTo>
                  <a:pt x="118592" y="1185922"/>
                </a:lnTo>
                <a:cubicBezTo>
                  <a:pt x="53095" y="1185922"/>
                  <a:pt x="0" y="1132827"/>
                  <a:pt x="0" y="1067330"/>
                </a:cubicBezTo>
                <a:lnTo>
                  <a:pt x="0" y="118592"/>
                </a:lnTo>
                <a:close/>
              </a:path>
            </a:pathLst>
          </a:custGeom>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2834" tIns="63309" rIns="72834" bIns="63309" numCol="1" spcCol="1270" anchor="ctr" anchorCtr="0">
            <a:noAutofit/>
          </a:bodyPr>
          <a:lstStyle/>
          <a:p>
            <a:pPr marL="285750" lvl="0" indent="-285750" algn="ctr" defTabSz="666750">
              <a:lnSpc>
                <a:spcPct val="90000"/>
              </a:lnSpc>
              <a:spcBef>
                <a:spcPct val="0"/>
              </a:spcBef>
              <a:spcAft>
                <a:spcPct val="35000"/>
              </a:spcAft>
              <a:buFontTx/>
              <a:buChar char="-"/>
            </a:pPr>
            <a:r>
              <a:rPr lang="fr-FR" sz="1200" kern="1200">
                <a:latin typeface="Gotham" panose="02000504050000020004" pitchFamily="2" charset="0"/>
              </a:rPr>
              <a:t>Directive Européenne : transposée dans le droit national de chaque pays</a:t>
            </a:r>
          </a:p>
          <a:p>
            <a:pPr marL="285750" lvl="0" indent="-285750" algn="ctr" defTabSz="666750">
              <a:lnSpc>
                <a:spcPct val="90000"/>
              </a:lnSpc>
              <a:spcBef>
                <a:spcPct val="0"/>
              </a:spcBef>
              <a:spcAft>
                <a:spcPct val="35000"/>
              </a:spcAft>
              <a:buFontTx/>
              <a:buChar char="-"/>
            </a:pPr>
            <a:r>
              <a:rPr lang="fr-FR" sz="1200" b="1">
                <a:solidFill>
                  <a:srgbClr val="F29003"/>
                </a:solidFill>
                <a:latin typeface="Gotham" panose="02000504050000020004" pitchFamily="2" charset="0"/>
              </a:rPr>
              <a:t>Octobre 2024</a:t>
            </a:r>
          </a:p>
          <a:p>
            <a:pPr marL="285750" lvl="0" indent="-285750" algn="ctr" defTabSz="666750">
              <a:lnSpc>
                <a:spcPct val="90000"/>
              </a:lnSpc>
              <a:spcBef>
                <a:spcPct val="0"/>
              </a:spcBef>
              <a:spcAft>
                <a:spcPct val="35000"/>
              </a:spcAft>
              <a:buFontTx/>
              <a:buChar char="-"/>
            </a:pPr>
            <a:r>
              <a:rPr lang="fr-FR" sz="1200" kern="1200">
                <a:latin typeface="Gotham" panose="02000504050000020004" pitchFamily="2" charset="0"/>
              </a:rPr>
              <a:t>Homogénéité du niveau de Cyber Sécurité à travers  l’EU</a:t>
            </a:r>
          </a:p>
          <a:p>
            <a:pPr marL="285750" lvl="0" indent="-285750" algn="ctr" defTabSz="666750">
              <a:lnSpc>
                <a:spcPct val="90000"/>
              </a:lnSpc>
              <a:spcBef>
                <a:spcPct val="0"/>
              </a:spcBef>
              <a:spcAft>
                <a:spcPct val="35000"/>
              </a:spcAft>
              <a:buFontTx/>
              <a:buChar char="-"/>
            </a:pPr>
            <a:r>
              <a:rPr lang="fr-FR" sz="1200">
                <a:latin typeface="Gotham" panose="02000504050000020004" pitchFamily="2" charset="0"/>
              </a:rPr>
              <a:t>Concerne les organisations essentielles et importantes (critères CA, Bilan et Nb employés) </a:t>
            </a:r>
            <a:endParaRPr lang="fr-FR" sz="1200" kern="1200">
              <a:latin typeface="Gotham" panose="02000504050000020004" pitchFamily="2" charset="0"/>
            </a:endParaRPr>
          </a:p>
        </p:txBody>
      </p:sp>
      <p:sp>
        <p:nvSpPr>
          <p:cNvPr id="11" name="Forme libre : forme 10">
            <a:extLst>
              <a:ext uri="{FF2B5EF4-FFF2-40B4-BE49-F238E27FC236}">
                <a16:creationId xmlns:a16="http://schemas.microsoft.com/office/drawing/2014/main" id="{092A0F07-AD72-D24C-18FD-3F83C69E9B7A}"/>
              </a:ext>
            </a:extLst>
          </p:cNvPr>
          <p:cNvSpPr/>
          <p:nvPr/>
        </p:nvSpPr>
        <p:spPr>
          <a:xfrm>
            <a:off x="949962" y="4875246"/>
            <a:ext cx="4335810" cy="1100122"/>
          </a:xfrm>
          <a:custGeom>
            <a:avLst/>
            <a:gdLst>
              <a:gd name="connsiteX0" fmla="*/ 0 w 4409471"/>
              <a:gd name="connsiteY0" fmla="*/ 118592 h 1185922"/>
              <a:gd name="connsiteX1" fmla="*/ 118592 w 4409471"/>
              <a:gd name="connsiteY1" fmla="*/ 0 h 1185922"/>
              <a:gd name="connsiteX2" fmla="*/ 4290879 w 4409471"/>
              <a:gd name="connsiteY2" fmla="*/ 0 h 1185922"/>
              <a:gd name="connsiteX3" fmla="*/ 4409471 w 4409471"/>
              <a:gd name="connsiteY3" fmla="*/ 118592 h 1185922"/>
              <a:gd name="connsiteX4" fmla="*/ 4409471 w 4409471"/>
              <a:gd name="connsiteY4" fmla="*/ 1067330 h 1185922"/>
              <a:gd name="connsiteX5" fmla="*/ 4290879 w 4409471"/>
              <a:gd name="connsiteY5" fmla="*/ 1185922 h 1185922"/>
              <a:gd name="connsiteX6" fmla="*/ 118592 w 4409471"/>
              <a:gd name="connsiteY6" fmla="*/ 1185922 h 1185922"/>
              <a:gd name="connsiteX7" fmla="*/ 0 w 4409471"/>
              <a:gd name="connsiteY7" fmla="*/ 1067330 h 1185922"/>
              <a:gd name="connsiteX8" fmla="*/ 0 w 4409471"/>
              <a:gd name="connsiteY8" fmla="*/ 118592 h 118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9471" h="1185922">
                <a:moveTo>
                  <a:pt x="0" y="118592"/>
                </a:moveTo>
                <a:cubicBezTo>
                  <a:pt x="0" y="53095"/>
                  <a:pt x="53095" y="0"/>
                  <a:pt x="118592" y="0"/>
                </a:cubicBezTo>
                <a:lnTo>
                  <a:pt x="4290879" y="0"/>
                </a:lnTo>
                <a:cubicBezTo>
                  <a:pt x="4356376" y="0"/>
                  <a:pt x="4409471" y="53095"/>
                  <a:pt x="4409471" y="118592"/>
                </a:cubicBezTo>
                <a:lnTo>
                  <a:pt x="4409471" y="1067330"/>
                </a:lnTo>
                <a:cubicBezTo>
                  <a:pt x="4409471" y="1132827"/>
                  <a:pt x="4356376" y="1185922"/>
                  <a:pt x="4290879" y="1185922"/>
                </a:cubicBezTo>
                <a:lnTo>
                  <a:pt x="118592" y="1185922"/>
                </a:lnTo>
                <a:cubicBezTo>
                  <a:pt x="53095" y="1185922"/>
                  <a:pt x="0" y="1132827"/>
                  <a:pt x="0" y="1067330"/>
                </a:cubicBezTo>
                <a:lnTo>
                  <a:pt x="0" y="118592"/>
                </a:lnTo>
                <a:close/>
              </a:path>
            </a:pathLst>
          </a:custGeom>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2834" tIns="63309" rIns="72834" bIns="63309" numCol="1" spcCol="1270" anchor="ctr" anchorCtr="0">
            <a:noAutofit/>
          </a:bodyPr>
          <a:lstStyle/>
          <a:p>
            <a:pPr marL="285750" indent="-285750" algn="ctr" defTabSz="666750">
              <a:lnSpc>
                <a:spcPct val="90000"/>
              </a:lnSpc>
              <a:spcBef>
                <a:spcPct val="0"/>
              </a:spcBef>
              <a:spcAft>
                <a:spcPct val="35000"/>
              </a:spcAft>
              <a:buFontTx/>
              <a:buChar char="-"/>
            </a:pPr>
            <a:r>
              <a:rPr lang="fr-FR" sz="1200">
                <a:latin typeface="Gotham" panose="02000504050000020004" pitchFamily="2" charset="0"/>
              </a:rPr>
              <a:t>Les acteurs de la chaîne d’approvisionnement, dont les acteurs du numérique, seront soumis au dispositif -&gt; sous-traitants</a:t>
            </a:r>
          </a:p>
          <a:p>
            <a:pPr marL="285750" indent="-285750" algn="ctr" defTabSz="666750">
              <a:lnSpc>
                <a:spcPct val="90000"/>
              </a:lnSpc>
              <a:spcBef>
                <a:spcPct val="0"/>
              </a:spcBef>
              <a:spcAft>
                <a:spcPct val="35000"/>
              </a:spcAft>
              <a:buFontTx/>
              <a:buChar char="-"/>
            </a:pPr>
            <a:r>
              <a:rPr lang="fr-FR" sz="1200">
                <a:latin typeface="Gotham" panose="02000504050000020004" pitchFamily="2" charset="0"/>
              </a:rPr>
              <a:t>Sanctions financières</a:t>
            </a:r>
          </a:p>
        </p:txBody>
      </p:sp>
      <p:sp>
        <p:nvSpPr>
          <p:cNvPr id="12" name="Forme libre : forme 11">
            <a:extLst>
              <a:ext uri="{FF2B5EF4-FFF2-40B4-BE49-F238E27FC236}">
                <a16:creationId xmlns:a16="http://schemas.microsoft.com/office/drawing/2014/main" id="{B947FEFF-EEDE-5DD7-41BA-41E9F96BC7AA}"/>
              </a:ext>
            </a:extLst>
          </p:cNvPr>
          <p:cNvSpPr/>
          <p:nvPr/>
        </p:nvSpPr>
        <p:spPr>
          <a:xfrm>
            <a:off x="6234233" y="2199553"/>
            <a:ext cx="5419763" cy="4007404"/>
          </a:xfrm>
          <a:custGeom>
            <a:avLst/>
            <a:gdLst>
              <a:gd name="connsiteX0" fmla="*/ 0 w 5511839"/>
              <a:gd name="connsiteY0" fmla="*/ 393323 h 3933228"/>
              <a:gd name="connsiteX1" fmla="*/ 393323 w 5511839"/>
              <a:gd name="connsiteY1" fmla="*/ 0 h 3933228"/>
              <a:gd name="connsiteX2" fmla="*/ 5118516 w 5511839"/>
              <a:gd name="connsiteY2" fmla="*/ 0 h 3933228"/>
              <a:gd name="connsiteX3" fmla="*/ 5511839 w 5511839"/>
              <a:gd name="connsiteY3" fmla="*/ 393323 h 3933228"/>
              <a:gd name="connsiteX4" fmla="*/ 5511839 w 5511839"/>
              <a:gd name="connsiteY4" fmla="*/ 3539905 h 3933228"/>
              <a:gd name="connsiteX5" fmla="*/ 5118516 w 5511839"/>
              <a:gd name="connsiteY5" fmla="*/ 3933228 h 3933228"/>
              <a:gd name="connsiteX6" fmla="*/ 393323 w 5511839"/>
              <a:gd name="connsiteY6" fmla="*/ 3933228 h 3933228"/>
              <a:gd name="connsiteX7" fmla="*/ 0 w 5511839"/>
              <a:gd name="connsiteY7" fmla="*/ 3539905 h 3933228"/>
              <a:gd name="connsiteX8" fmla="*/ 0 w 5511839"/>
              <a:gd name="connsiteY8" fmla="*/ 393323 h 3933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11839" h="3933228">
                <a:moveTo>
                  <a:pt x="0" y="393323"/>
                </a:moveTo>
                <a:cubicBezTo>
                  <a:pt x="0" y="176097"/>
                  <a:pt x="176097" y="0"/>
                  <a:pt x="393323" y="0"/>
                </a:cubicBezTo>
                <a:lnTo>
                  <a:pt x="5118516" y="0"/>
                </a:lnTo>
                <a:cubicBezTo>
                  <a:pt x="5335742" y="0"/>
                  <a:pt x="5511839" y="176097"/>
                  <a:pt x="5511839" y="393323"/>
                </a:cubicBezTo>
                <a:lnTo>
                  <a:pt x="5511839" y="3539905"/>
                </a:lnTo>
                <a:cubicBezTo>
                  <a:pt x="5511839" y="3757131"/>
                  <a:pt x="5335742" y="3933228"/>
                  <a:pt x="5118516" y="3933228"/>
                </a:cubicBezTo>
                <a:lnTo>
                  <a:pt x="393323" y="3933228"/>
                </a:lnTo>
                <a:cubicBezTo>
                  <a:pt x="176097" y="3933228"/>
                  <a:pt x="0" y="3757131"/>
                  <a:pt x="0" y="3539905"/>
                </a:cubicBezTo>
                <a:lnTo>
                  <a:pt x="0" y="393323"/>
                </a:lnTo>
                <a:close/>
              </a:path>
            </a:pathLst>
          </a:custGeom>
          <a:solidFill>
            <a:schemeClr val="accent2">
              <a:lumMod val="20000"/>
              <a:lumOff val="80000"/>
            </a:schemeClr>
          </a:solidFill>
        </p:spPr>
        <p:style>
          <a:lnRef idx="0">
            <a:schemeClr val="accent1">
              <a:hueOff val="0"/>
              <a:satOff val="0"/>
              <a:lumOff val="0"/>
              <a:alphaOff val="0"/>
            </a:schemeClr>
          </a:lnRef>
          <a:fillRef idx="1">
            <a:schemeClr val="accent1">
              <a:tint val="40000"/>
              <a:hueOff val="0"/>
              <a:satOff val="0"/>
              <a:lumOff val="0"/>
              <a:alphaOff val="0"/>
            </a:schemeClr>
          </a:fillRef>
          <a:effectRef idx="0">
            <a:schemeClr val="accent1">
              <a:tint val="40000"/>
              <a:hueOff val="0"/>
              <a:satOff val="0"/>
              <a:lumOff val="0"/>
              <a:alphaOff val="0"/>
            </a:schemeClr>
          </a:effectRef>
          <a:fontRef idx="minor">
            <a:schemeClr val="dk1">
              <a:hueOff val="0"/>
              <a:satOff val="0"/>
              <a:lumOff val="0"/>
              <a:alphaOff val="0"/>
            </a:schemeClr>
          </a:fontRef>
        </p:style>
        <p:txBody>
          <a:bodyPr spcFirstLastPara="0" vert="horz" wrap="square" lIns="121920" tIns="121920" rIns="121920" bIns="2875180" numCol="1" spcCol="1270" anchor="ctr" anchorCtr="0">
            <a:noAutofit/>
          </a:bodyPr>
          <a:lstStyle/>
          <a:p>
            <a:pPr marL="0" lvl="0" indent="0" algn="ctr" defTabSz="1422400">
              <a:lnSpc>
                <a:spcPct val="90000"/>
              </a:lnSpc>
              <a:spcBef>
                <a:spcPct val="0"/>
              </a:spcBef>
              <a:spcAft>
                <a:spcPct val="35000"/>
              </a:spcAft>
              <a:buNone/>
            </a:pPr>
            <a:r>
              <a:rPr lang="fr-FR" sz="3200" kern="1200">
                <a:solidFill>
                  <a:schemeClr val="accent1"/>
                </a:solidFill>
                <a:latin typeface="Gotham Black" pitchFamily="50" charset="0"/>
                <a:ea typeface="+mj-ea"/>
                <a:cs typeface="+mj-cs"/>
              </a:rPr>
              <a:t>DORA</a:t>
            </a:r>
          </a:p>
          <a:p>
            <a:pPr marL="0" lvl="0" indent="0" algn="ctr" defTabSz="1422400">
              <a:lnSpc>
                <a:spcPct val="90000"/>
              </a:lnSpc>
              <a:spcBef>
                <a:spcPct val="0"/>
              </a:spcBef>
              <a:spcAft>
                <a:spcPct val="35000"/>
              </a:spcAft>
              <a:buNone/>
            </a:pPr>
            <a:r>
              <a:rPr lang="fr-FR" sz="3200" kern="1200">
                <a:solidFill>
                  <a:schemeClr val="accent1"/>
                </a:solidFill>
                <a:latin typeface="Gotham Black" pitchFamily="50" charset="0"/>
                <a:ea typeface="+mj-ea"/>
                <a:cs typeface="+mj-cs"/>
              </a:rPr>
              <a:t> </a:t>
            </a:r>
          </a:p>
        </p:txBody>
      </p:sp>
      <p:sp>
        <p:nvSpPr>
          <p:cNvPr id="13" name="Forme libre : forme 12">
            <a:extLst>
              <a:ext uri="{FF2B5EF4-FFF2-40B4-BE49-F238E27FC236}">
                <a16:creationId xmlns:a16="http://schemas.microsoft.com/office/drawing/2014/main" id="{973669BB-C890-9314-5952-498EF4818380}"/>
              </a:ext>
            </a:extLst>
          </p:cNvPr>
          <p:cNvSpPr/>
          <p:nvPr/>
        </p:nvSpPr>
        <p:spPr>
          <a:xfrm>
            <a:off x="6776211" y="2851661"/>
            <a:ext cx="4335810" cy="1733685"/>
          </a:xfrm>
          <a:custGeom>
            <a:avLst/>
            <a:gdLst>
              <a:gd name="connsiteX0" fmla="*/ 0 w 4409471"/>
              <a:gd name="connsiteY0" fmla="*/ 118592 h 1185922"/>
              <a:gd name="connsiteX1" fmla="*/ 118592 w 4409471"/>
              <a:gd name="connsiteY1" fmla="*/ 0 h 1185922"/>
              <a:gd name="connsiteX2" fmla="*/ 4290879 w 4409471"/>
              <a:gd name="connsiteY2" fmla="*/ 0 h 1185922"/>
              <a:gd name="connsiteX3" fmla="*/ 4409471 w 4409471"/>
              <a:gd name="connsiteY3" fmla="*/ 118592 h 1185922"/>
              <a:gd name="connsiteX4" fmla="*/ 4409471 w 4409471"/>
              <a:gd name="connsiteY4" fmla="*/ 1067330 h 1185922"/>
              <a:gd name="connsiteX5" fmla="*/ 4290879 w 4409471"/>
              <a:gd name="connsiteY5" fmla="*/ 1185922 h 1185922"/>
              <a:gd name="connsiteX6" fmla="*/ 118592 w 4409471"/>
              <a:gd name="connsiteY6" fmla="*/ 1185922 h 1185922"/>
              <a:gd name="connsiteX7" fmla="*/ 0 w 4409471"/>
              <a:gd name="connsiteY7" fmla="*/ 1067330 h 1185922"/>
              <a:gd name="connsiteX8" fmla="*/ 0 w 4409471"/>
              <a:gd name="connsiteY8" fmla="*/ 118592 h 118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9471" h="1185922">
                <a:moveTo>
                  <a:pt x="0" y="118592"/>
                </a:moveTo>
                <a:cubicBezTo>
                  <a:pt x="0" y="53095"/>
                  <a:pt x="53095" y="0"/>
                  <a:pt x="118592" y="0"/>
                </a:cubicBezTo>
                <a:lnTo>
                  <a:pt x="4290879" y="0"/>
                </a:lnTo>
                <a:cubicBezTo>
                  <a:pt x="4356376" y="0"/>
                  <a:pt x="4409471" y="53095"/>
                  <a:pt x="4409471" y="118592"/>
                </a:cubicBezTo>
                <a:lnTo>
                  <a:pt x="4409471" y="1067330"/>
                </a:lnTo>
                <a:cubicBezTo>
                  <a:pt x="4409471" y="1132827"/>
                  <a:pt x="4356376" y="1185922"/>
                  <a:pt x="4290879" y="1185922"/>
                </a:cubicBezTo>
                <a:lnTo>
                  <a:pt x="118592" y="1185922"/>
                </a:lnTo>
                <a:cubicBezTo>
                  <a:pt x="53095" y="1185922"/>
                  <a:pt x="0" y="1132827"/>
                  <a:pt x="0" y="1067330"/>
                </a:cubicBezTo>
                <a:lnTo>
                  <a:pt x="0" y="118592"/>
                </a:lnTo>
                <a:close/>
              </a:path>
            </a:pathLst>
          </a:custGeom>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0294" tIns="61404" rIns="70294" bIns="61404" numCol="1" spcCol="1270" anchor="ctr" anchorCtr="0">
            <a:noAutofit/>
          </a:bodyPr>
          <a:lstStyle/>
          <a:p>
            <a:pPr marL="285750" lvl="0" indent="-285750" algn="ctr" defTabSz="622300">
              <a:lnSpc>
                <a:spcPct val="90000"/>
              </a:lnSpc>
              <a:spcBef>
                <a:spcPct val="0"/>
              </a:spcBef>
              <a:spcAft>
                <a:spcPct val="35000"/>
              </a:spcAft>
              <a:buFontTx/>
              <a:buChar char="-"/>
            </a:pPr>
            <a:r>
              <a:rPr lang="fr-FR" sz="1200" kern="1200">
                <a:solidFill>
                  <a:prstClr val="white"/>
                </a:solidFill>
                <a:latin typeface="Gotham" panose="02000504050000020004" pitchFamily="2" charset="0"/>
                <a:cs typeface="Lato Light"/>
              </a:rPr>
              <a:t>Règlement Européen applicable tel quel par les états membres</a:t>
            </a:r>
          </a:p>
          <a:p>
            <a:pPr marL="285750" indent="-285750" algn="ctr" defTabSz="666750">
              <a:lnSpc>
                <a:spcPct val="90000"/>
              </a:lnSpc>
              <a:spcBef>
                <a:spcPct val="0"/>
              </a:spcBef>
              <a:spcAft>
                <a:spcPct val="35000"/>
              </a:spcAft>
              <a:buFontTx/>
              <a:buChar char="-"/>
            </a:pPr>
            <a:r>
              <a:rPr lang="fr-FR" sz="1200" b="1">
                <a:solidFill>
                  <a:srgbClr val="F29003"/>
                </a:solidFill>
                <a:latin typeface="Gotham" panose="02000504050000020004" pitchFamily="2" charset="0"/>
              </a:rPr>
              <a:t>Janvier 2025</a:t>
            </a:r>
          </a:p>
          <a:p>
            <a:pPr marL="285750" lvl="0" indent="-285750" algn="ctr" defTabSz="622300">
              <a:lnSpc>
                <a:spcPct val="90000"/>
              </a:lnSpc>
              <a:spcBef>
                <a:spcPct val="0"/>
              </a:spcBef>
              <a:spcAft>
                <a:spcPct val="35000"/>
              </a:spcAft>
              <a:buFontTx/>
              <a:buChar char="-"/>
            </a:pPr>
            <a:r>
              <a:rPr lang="fr-FR" sz="1200" kern="1200">
                <a:solidFill>
                  <a:prstClr val="white"/>
                </a:solidFill>
                <a:latin typeface="Gotham" panose="02000504050000020004" pitchFamily="2" charset="0"/>
                <a:cs typeface="Lato Light"/>
              </a:rPr>
              <a:t>Résilience opérationnelle numérique du </a:t>
            </a:r>
            <a:r>
              <a:rPr lang="fr-FR" sz="1200" b="1">
                <a:solidFill>
                  <a:srgbClr val="F29003"/>
                </a:solidFill>
                <a:latin typeface="Gotham" panose="02000504050000020004" pitchFamily="2" charset="0"/>
              </a:rPr>
              <a:t>secteur financier </a:t>
            </a:r>
          </a:p>
          <a:p>
            <a:pPr marL="285750" indent="-285750" algn="ctr" defTabSz="622300">
              <a:lnSpc>
                <a:spcPct val="90000"/>
              </a:lnSpc>
              <a:spcBef>
                <a:spcPct val="0"/>
              </a:spcBef>
              <a:spcAft>
                <a:spcPct val="35000"/>
              </a:spcAft>
              <a:buFontTx/>
              <a:buChar char="-"/>
            </a:pPr>
            <a:r>
              <a:rPr lang="fr-FR" sz="1200">
                <a:solidFill>
                  <a:prstClr val="white"/>
                </a:solidFill>
                <a:latin typeface="Gotham" panose="02000504050000020004" pitchFamily="2" charset="0"/>
                <a:cs typeface="Lato Light"/>
              </a:rPr>
              <a:t>Concerne 21 types d’entités incluant les partenaires tiers TIC</a:t>
            </a:r>
          </a:p>
        </p:txBody>
      </p:sp>
      <p:sp>
        <p:nvSpPr>
          <p:cNvPr id="19" name="Forme libre : forme 18">
            <a:extLst>
              <a:ext uri="{FF2B5EF4-FFF2-40B4-BE49-F238E27FC236}">
                <a16:creationId xmlns:a16="http://schemas.microsoft.com/office/drawing/2014/main" id="{1D503039-A94B-53E6-70A4-AE06746FD162}"/>
              </a:ext>
            </a:extLst>
          </p:cNvPr>
          <p:cNvSpPr/>
          <p:nvPr/>
        </p:nvSpPr>
        <p:spPr>
          <a:xfrm>
            <a:off x="6776210" y="4875246"/>
            <a:ext cx="4335810" cy="1100122"/>
          </a:xfrm>
          <a:custGeom>
            <a:avLst/>
            <a:gdLst>
              <a:gd name="connsiteX0" fmla="*/ 0 w 4409471"/>
              <a:gd name="connsiteY0" fmla="*/ 118592 h 1185922"/>
              <a:gd name="connsiteX1" fmla="*/ 118592 w 4409471"/>
              <a:gd name="connsiteY1" fmla="*/ 0 h 1185922"/>
              <a:gd name="connsiteX2" fmla="*/ 4290879 w 4409471"/>
              <a:gd name="connsiteY2" fmla="*/ 0 h 1185922"/>
              <a:gd name="connsiteX3" fmla="*/ 4409471 w 4409471"/>
              <a:gd name="connsiteY3" fmla="*/ 118592 h 1185922"/>
              <a:gd name="connsiteX4" fmla="*/ 4409471 w 4409471"/>
              <a:gd name="connsiteY4" fmla="*/ 1067330 h 1185922"/>
              <a:gd name="connsiteX5" fmla="*/ 4290879 w 4409471"/>
              <a:gd name="connsiteY5" fmla="*/ 1185922 h 1185922"/>
              <a:gd name="connsiteX6" fmla="*/ 118592 w 4409471"/>
              <a:gd name="connsiteY6" fmla="*/ 1185922 h 1185922"/>
              <a:gd name="connsiteX7" fmla="*/ 0 w 4409471"/>
              <a:gd name="connsiteY7" fmla="*/ 1067330 h 1185922"/>
              <a:gd name="connsiteX8" fmla="*/ 0 w 4409471"/>
              <a:gd name="connsiteY8" fmla="*/ 118592 h 118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9471" h="1185922">
                <a:moveTo>
                  <a:pt x="0" y="118592"/>
                </a:moveTo>
                <a:cubicBezTo>
                  <a:pt x="0" y="53095"/>
                  <a:pt x="53095" y="0"/>
                  <a:pt x="118592" y="0"/>
                </a:cubicBezTo>
                <a:lnTo>
                  <a:pt x="4290879" y="0"/>
                </a:lnTo>
                <a:cubicBezTo>
                  <a:pt x="4356376" y="0"/>
                  <a:pt x="4409471" y="53095"/>
                  <a:pt x="4409471" y="118592"/>
                </a:cubicBezTo>
                <a:lnTo>
                  <a:pt x="4409471" y="1067330"/>
                </a:lnTo>
                <a:cubicBezTo>
                  <a:pt x="4409471" y="1132827"/>
                  <a:pt x="4356376" y="1185922"/>
                  <a:pt x="4290879" y="1185922"/>
                </a:cubicBezTo>
                <a:lnTo>
                  <a:pt x="118592" y="1185922"/>
                </a:lnTo>
                <a:cubicBezTo>
                  <a:pt x="53095" y="1185922"/>
                  <a:pt x="0" y="1132827"/>
                  <a:pt x="0" y="1067330"/>
                </a:cubicBezTo>
                <a:lnTo>
                  <a:pt x="0" y="118592"/>
                </a:lnTo>
                <a:close/>
              </a:path>
            </a:pathLst>
          </a:custGeom>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2834" tIns="63309" rIns="72834" bIns="63309" numCol="1" spcCol="1270" anchor="ctr" anchorCtr="0">
            <a:noAutofit/>
          </a:bodyPr>
          <a:lstStyle/>
          <a:p>
            <a:pPr marL="285750" lvl="0" indent="-285750" algn="ctr" defTabSz="666750">
              <a:lnSpc>
                <a:spcPct val="90000"/>
              </a:lnSpc>
              <a:spcBef>
                <a:spcPct val="0"/>
              </a:spcBef>
              <a:spcAft>
                <a:spcPct val="35000"/>
              </a:spcAft>
              <a:buFontTx/>
              <a:buChar char="-"/>
            </a:pPr>
            <a:r>
              <a:rPr lang="fr-FR" sz="1200" kern="1200">
                <a:latin typeface="Gotham" panose="02000504050000020004" pitchFamily="2" charset="0"/>
              </a:rPr>
              <a:t>Cadre de gestion des risques lié aux TIC</a:t>
            </a:r>
          </a:p>
          <a:p>
            <a:pPr marL="285750" lvl="0" indent="-285750" algn="ctr" defTabSz="666750">
              <a:lnSpc>
                <a:spcPct val="90000"/>
              </a:lnSpc>
              <a:spcBef>
                <a:spcPct val="0"/>
              </a:spcBef>
              <a:spcAft>
                <a:spcPct val="35000"/>
              </a:spcAft>
              <a:buFontTx/>
              <a:buChar char="-"/>
            </a:pPr>
            <a:r>
              <a:rPr lang="fr-FR" sz="1200">
                <a:latin typeface="Gotham" panose="02000504050000020004" pitchFamily="2" charset="0"/>
              </a:rPr>
              <a:t>Programme de tests de résilience</a:t>
            </a:r>
          </a:p>
          <a:p>
            <a:pPr marL="285750" lvl="0" indent="-285750" algn="ctr" defTabSz="666750">
              <a:lnSpc>
                <a:spcPct val="90000"/>
              </a:lnSpc>
              <a:spcBef>
                <a:spcPct val="0"/>
              </a:spcBef>
              <a:spcAft>
                <a:spcPct val="35000"/>
              </a:spcAft>
              <a:buFontTx/>
              <a:buChar char="-"/>
            </a:pPr>
            <a:r>
              <a:rPr lang="fr-FR" sz="1200" kern="1200">
                <a:latin typeface="Gotham" panose="02000504050000020004" pitchFamily="2" charset="0"/>
              </a:rPr>
              <a:t>Processus de notification</a:t>
            </a:r>
          </a:p>
        </p:txBody>
      </p:sp>
    </p:spTree>
    <p:extLst>
      <p:ext uri="{BB962C8B-B14F-4D97-AF65-F5344CB8AC3E}">
        <p14:creationId xmlns:p14="http://schemas.microsoft.com/office/powerpoint/2010/main" val="7915915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t>Option journées d’expertise</a:t>
            </a:r>
          </a:p>
        </p:txBody>
      </p:sp>
      <p:sp>
        <p:nvSpPr>
          <p:cNvPr id="4" name="Espace réservé du texte 3">
            <a:extLst>
              <a:ext uri="{FF2B5EF4-FFF2-40B4-BE49-F238E27FC236}">
                <a16:creationId xmlns:a16="http://schemas.microsoft.com/office/drawing/2014/main" id="{0D256975-6136-E255-28A5-6B6C5FCD9A45}"/>
              </a:ext>
            </a:extLst>
          </p:cNvPr>
          <p:cNvSpPr>
            <a:spLocks noGrp="1"/>
          </p:cNvSpPr>
          <p:nvPr>
            <p:ph type="body" sz="quarter" idx="17"/>
          </p:nvPr>
        </p:nvSpPr>
        <p:spPr/>
        <p:txBody>
          <a:bodyPr/>
          <a:lstStyle/>
          <a:p>
            <a:endParaRPr lang="fr-FR"/>
          </a:p>
        </p:txBody>
      </p:sp>
      <p:sp>
        <p:nvSpPr>
          <p:cNvPr id="6" name="Espace réservé du texte 5">
            <a:extLst>
              <a:ext uri="{FF2B5EF4-FFF2-40B4-BE49-F238E27FC236}">
                <a16:creationId xmlns:a16="http://schemas.microsoft.com/office/drawing/2014/main" id="{A813E447-A081-1352-EC87-953AD84B5B8B}"/>
              </a:ext>
            </a:extLst>
          </p:cNvPr>
          <p:cNvSpPr>
            <a:spLocks noGrp="1"/>
          </p:cNvSpPr>
          <p:nvPr>
            <p:ph type="body" sz="quarter" idx="18"/>
          </p:nvPr>
        </p:nvSpPr>
        <p:spPr>
          <a:xfrm>
            <a:off x="407987" y="1605304"/>
            <a:ext cx="8265561" cy="3724096"/>
          </a:xfrm>
        </p:spPr>
        <p:txBody>
          <a:bodyPr/>
          <a:lstStyle/>
          <a:p>
            <a:r>
              <a:rPr lang="fr-FR" b="0"/>
              <a:t>Les journées d’expertise sont proposées dans le cadre de notre contrat « Conseil et Support »</a:t>
            </a:r>
          </a:p>
          <a:p>
            <a:endParaRPr lang="fr-FR" b="0"/>
          </a:p>
          <a:p>
            <a:r>
              <a:rPr lang="fr-FR" b="0"/>
              <a:t>Elles sont proposées en option afin de vous assister dans le cadre de : </a:t>
            </a:r>
          </a:p>
          <a:p>
            <a:pPr marL="285750" indent="-285750">
              <a:buFont typeface="Arial" panose="020B0604020202020204" pitchFamily="34" charset="0"/>
              <a:buChar char="•"/>
            </a:pPr>
            <a:r>
              <a:rPr lang="fr-FR" b="0"/>
              <a:t>La personnalisation des règles de configuration de la ligne de base</a:t>
            </a:r>
          </a:p>
          <a:p>
            <a:pPr marL="285750" indent="-285750">
              <a:buFont typeface="Arial" panose="020B0604020202020204" pitchFamily="34" charset="0"/>
              <a:buChar char="•"/>
            </a:pPr>
            <a:r>
              <a:rPr lang="fr-FR" b="0"/>
              <a:t>L’assistance à la mise en œuvre des préconisations de la feuille de route</a:t>
            </a:r>
          </a:p>
          <a:p>
            <a:pPr marL="285750" indent="-285750">
              <a:buFont typeface="Arial" panose="020B0604020202020204" pitchFamily="34" charset="0"/>
              <a:buChar char="•"/>
            </a:pPr>
            <a:r>
              <a:rPr lang="fr-FR" b="0"/>
              <a:t>L’assistance à la réalisation du plan de remédiation</a:t>
            </a:r>
          </a:p>
          <a:p>
            <a:pPr marL="285750" indent="-285750">
              <a:buFont typeface="Arial" panose="020B0604020202020204" pitchFamily="34" charset="0"/>
              <a:buChar char="•"/>
            </a:pPr>
            <a:r>
              <a:rPr lang="fr-FR" b="0"/>
              <a:t>L’assistance au déploiement de nouveaux services inclus dans Microsoft 365</a:t>
            </a:r>
          </a:p>
          <a:p>
            <a:pPr marL="285750" indent="-285750">
              <a:buFont typeface="Arial" panose="020B0604020202020204" pitchFamily="34" charset="0"/>
              <a:buChar char="•"/>
            </a:pPr>
            <a:r>
              <a:rPr lang="fr-FR" b="0"/>
              <a:t>L’assistance à la migration vers les services Microsoft 365</a:t>
            </a:r>
          </a:p>
          <a:p>
            <a:pPr marL="285750" indent="-285750">
              <a:buFont typeface="Arial" panose="020B0604020202020204" pitchFamily="34" charset="0"/>
              <a:buChar char="•"/>
            </a:pPr>
            <a:endParaRPr lang="fr-FR" b="0"/>
          </a:p>
          <a:p>
            <a:pPr marL="285750" indent="-285750">
              <a:buFont typeface="Arial" panose="020B0604020202020204" pitchFamily="34" charset="0"/>
              <a:buChar char="•"/>
            </a:pPr>
            <a:r>
              <a:rPr lang="fr-FR" b="0"/>
              <a:t>.. Et plus généralement toutes nos prestations d’assistance</a:t>
            </a:r>
          </a:p>
          <a:p>
            <a:endParaRPr lang="fr-FR" b="0"/>
          </a:p>
        </p:txBody>
      </p:sp>
      <p:sp>
        <p:nvSpPr>
          <p:cNvPr id="31" name="ZoneTexte 30">
            <a:extLst>
              <a:ext uri="{FF2B5EF4-FFF2-40B4-BE49-F238E27FC236}">
                <a16:creationId xmlns:a16="http://schemas.microsoft.com/office/drawing/2014/main" id="{74E538F1-C704-FBBA-69BE-3F6EE835FEC2}"/>
              </a:ext>
            </a:extLst>
          </p:cNvPr>
          <p:cNvSpPr txBox="1"/>
          <p:nvPr/>
        </p:nvSpPr>
        <p:spPr>
          <a:xfrm>
            <a:off x="8900362" y="6110947"/>
            <a:ext cx="2538121" cy="246221"/>
          </a:xfrm>
          <a:prstGeom prst="rect">
            <a:avLst/>
          </a:prstGeom>
          <a:noFill/>
        </p:spPr>
        <p:txBody>
          <a:bodyPr wrap="square" lIns="0" tIns="0" rIns="0" bIns="0" rtlCol="0">
            <a:spAutoFit/>
          </a:bodyPr>
          <a:lstStyle/>
          <a:p>
            <a:pPr algn="ctr"/>
            <a:endParaRPr lang="fr-FR" sz="1600">
              <a:solidFill>
                <a:schemeClr val="bg1"/>
              </a:solidFill>
            </a:endParaRPr>
          </a:p>
        </p:txBody>
      </p:sp>
      <p:sp>
        <p:nvSpPr>
          <p:cNvPr id="3" name="Rectangle : coins arrondis 2">
            <a:extLst>
              <a:ext uri="{FF2B5EF4-FFF2-40B4-BE49-F238E27FC236}">
                <a16:creationId xmlns:a16="http://schemas.microsoft.com/office/drawing/2014/main" id="{B21DF523-CF7B-1ED1-6C72-2BBE92858328}"/>
              </a:ext>
            </a:extLst>
          </p:cNvPr>
          <p:cNvSpPr/>
          <p:nvPr/>
        </p:nvSpPr>
        <p:spPr>
          <a:xfrm>
            <a:off x="9409932" y="3180955"/>
            <a:ext cx="2538121" cy="102464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Pack de 5 jours : 4.250 € HT </a:t>
            </a:r>
          </a:p>
        </p:txBody>
      </p:sp>
      <p:sp>
        <p:nvSpPr>
          <p:cNvPr id="5" name="Rectangle : coins arrondis 4">
            <a:extLst>
              <a:ext uri="{FF2B5EF4-FFF2-40B4-BE49-F238E27FC236}">
                <a16:creationId xmlns:a16="http://schemas.microsoft.com/office/drawing/2014/main" id="{8A367D96-4797-5B52-7B0E-227E8932AF69}"/>
              </a:ext>
            </a:extLst>
          </p:cNvPr>
          <p:cNvSpPr/>
          <p:nvPr/>
        </p:nvSpPr>
        <p:spPr>
          <a:xfrm>
            <a:off x="9409932" y="4364404"/>
            <a:ext cx="2538121" cy="102464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Pack de 10 jours : 8.300 € HT</a:t>
            </a:r>
          </a:p>
        </p:txBody>
      </p:sp>
    </p:spTree>
    <p:extLst>
      <p:ext uri="{BB962C8B-B14F-4D97-AF65-F5344CB8AC3E}">
        <p14:creationId xmlns:p14="http://schemas.microsoft.com/office/powerpoint/2010/main" val="18988646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2482023-C83C-8A8A-05C8-6D9A1A48C06D}"/>
              </a:ext>
            </a:extLst>
          </p:cNvPr>
          <p:cNvSpPr>
            <a:spLocks noGrp="1"/>
          </p:cNvSpPr>
          <p:nvPr>
            <p:ph type="title"/>
          </p:nvPr>
        </p:nvSpPr>
        <p:spPr>
          <a:xfrm>
            <a:off x="419711" y="2675246"/>
            <a:ext cx="4006800" cy="1319673"/>
          </a:xfrm>
        </p:spPr>
        <p:txBody>
          <a:bodyPr/>
          <a:lstStyle/>
          <a:p>
            <a:r>
              <a:rPr lang="fr-FR"/>
              <a:t>Contrat conseil et support : Description</a:t>
            </a:r>
            <a:endParaRPr lang="fr-FR" sz="3600">
              <a:latin typeface="Gotham Black" pitchFamily="50" charset="0"/>
            </a:endParaRPr>
          </a:p>
        </p:txBody>
      </p:sp>
      <p:sp>
        <p:nvSpPr>
          <p:cNvPr id="4" name="Forme libre : forme 3">
            <a:extLst>
              <a:ext uri="{FF2B5EF4-FFF2-40B4-BE49-F238E27FC236}">
                <a16:creationId xmlns:a16="http://schemas.microsoft.com/office/drawing/2014/main" id="{1DABE9DD-46AF-322F-DBA4-CB483E2D1ED5}"/>
              </a:ext>
            </a:extLst>
          </p:cNvPr>
          <p:cNvSpPr/>
          <p:nvPr/>
        </p:nvSpPr>
        <p:spPr>
          <a:xfrm>
            <a:off x="4473667" y="1475867"/>
            <a:ext cx="1744737" cy="1744737"/>
          </a:xfrm>
          <a:custGeom>
            <a:avLst/>
            <a:gdLst>
              <a:gd name="connsiteX0" fmla="*/ 1238422 w 1744737"/>
              <a:gd name="connsiteY0" fmla="*/ 278178 h 1744737"/>
              <a:gd name="connsiteX1" fmla="*/ 1374135 w 1744737"/>
              <a:gd name="connsiteY1" fmla="*/ 164296 h 1744737"/>
              <a:gd name="connsiteX2" fmla="*/ 1482553 w 1744737"/>
              <a:gd name="connsiteY2" fmla="*/ 255270 h 1744737"/>
              <a:gd name="connsiteX3" fmla="*/ 1393967 w 1744737"/>
              <a:gd name="connsiteY3" fmla="*/ 408696 h 1744737"/>
              <a:gd name="connsiteX4" fmla="*/ 1534720 w 1744737"/>
              <a:gd name="connsiteY4" fmla="*/ 652487 h 1744737"/>
              <a:gd name="connsiteX5" fmla="*/ 1711884 w 1744737"/>
              <a:gd name="connsiteY5" fmla="*/ 652482 h 1744737"/>
              <a:gd name="connsiteX6" fmla="*/ 1736461 w 1744737"/>
              <a:gd name="connsiteY6" fmla="*/ 791863 h 1744737"/>
              <a:gd name="connsiteX7" fmla="*/ 1569979 w 1744737"/>
              <a:gd name="connsiteY7" fmla="*/ 852452 h 1744737"/>
              <a:gd name="connsiteX8" fmla="*/ 1521096 w 1744737"/>
              <a:gd name="connsiteY8" fmla="*/ 1129680 h 1744737"/>
              <a:gd name="connsiteX9" fmla="*/ 1656815 w 1744737"/>
              <a:gd name="connsiteY9" fmla="*/ 1243556 h 1744737"/>
              <a:gd name="connsiteX10" fmla="*/ 1586050 w 1744737"/>
              <a:gd name="connsiteY10" fmla="*/ 1366125 h 1744737"/>
              <a:gd name="connsiteX11" fmla="*/ 1419571 w 1744737"/>
              <a:gd name="connsiteY11" fmla="*/ 1305527 h 1744737"/>
              <a:gd name="connsiteX12" fmla="*/ 1203926 w 1744737"/>
              <a:gd name="connsiteY12" fmla="*/ 1486475 h 1744737"/>
              <a:gd name="connsiteX13" fmla="*/ 1234695 w 1744737"/>
              <a:gd name="connsiteY13" fmla="*/ 1660947 h 1744737"/>
              <a:gd name="connsiteX14" fmla="*/ 1101699 w 1744737"/>
              <a:gd name="connsiteY14" fmla="*/ 1709354 h 1744737"/>
              <a:gd name="connsiteX15" fmla="*/ 1013121 w 1744737"/>
              <a:gd name="connsiteY15" fmla="*/ 1555922 h 1744737"/>
              <a:gd name="connsiteX16" fmla="*/ 731616 w 1744737"/>
              <a:gd name="connsiteY16" fmla="*/ 1555922 h 1744737"/>
              <a:gd name="connsiteX17" fmla="*/ 643038 w 1744737"/>
              <a:gd name="connsiteY17" fmla="*/ 1709354 h 1744737"/>
              <a:gd name="connsiteX18" fmla="*/ 510042 w 1744737"/>
              <a:gd name="connsiteY18" fmla="*/ 1660947 h 1744737"/>
              <a:gd name="connsiteX19" fmla="*/ 540811 w 1744737"/>
              <a:gd name="connsiteY19" fmla="*/ 1486475 h 1744737"/>
              <a:gd name="connsiteX20" fmla="*/ 325166 w 1744737"/>
              <a:gd name="connsiteY20" fmla="*/ 1305527 h 1744737"/>
              <a:gd name="connsiteX21" fmla="*/ 158687 w 1744737"/>
              <a:gd name="connsiteY21" fmla="*/ 1366125 h 1744737"/>
              <a:gd name="connsiteX22" fmla="*/ 87922 w 1744737"/>
              <a:gd name="connsiteY22" fmla="*/ 1243556 h 1744737"/>
              <a:gd name="connsiteX23" fmla="*/ 223641 w 1744737"/>
              <a:gd name="connsiteY23" fmla="*/ 1129681 h 1744737"/>
              <a:gd name="connsiteX24" fmla="*/ 174758 w 1744737"/>
              <a:gd name="connsiteY24" fmla="*/ 852453 h 1744737"/>
              <a:gd name="connsiteX25" fmla="*/ 8276 w 1744737"/>
              <a:gd name="connsiteY25" fmla="*/ 791863 h 1744737"/>
              <a:gd name="connsiteX26" fmla="*/ 32853 w 1744737"/>
              <a:gd name="connsiteY26" fmla="*/ 652482 h 1744737"/>
              <a:gd name="connsiteX27" fmla="*/ 210017 w 1744737"/>
              <a:gd name="connsiteY27" fmla="*/ 652487 h 1744737"/>
              <a:gd name="connsiteX28" fmla="*/ 350770 w 1744737"/>
              <a:gd name="connsiteY28" fmla="*/ 408696 h 1744737"/>
              <a:gd name="connsiteX29" fmla="*/ 262184 w 1744737"/>
              <a:gd name="connsiteY29" fmla="*/ 255270 h 1744737"/>
              <a:gd name="connsiteX30" fmla="*/ 370602 w 1744737"/>
              <a:gd name="connsiteY30" fmla="*/ 164296 h 1744737"/>
              <a:gd name="connsiteX31" fmla="*/ 506315 w 1744737"/>
              <a:gd name="connsiteY31" fmla="*/ 278178 h 1744737"/>
              <a:gd name="connsiteX32" fmla="*/ 770843 w 1744737"/>
              <a:gd name="connsiteY32" fmla="*/ 181898 h 1744737"/>
              <a:gd name="connsiteX33" fmla="*/ 801603 w 1744737"/>
              <a:gd name="connsiteY33" fmla="*/ 7424 h 1744737"/>
              <a:gd name="connsiteX34" fmla="*/ 943134 w 1744737"/>
              <a:gd name="connsiteY34" fmla="*/ 7424 h 1744737"/>
              <a:gd name="connsiteX35" fmla="*/ 973894 w 1744737"/>
              <a:gd name="connsiteY35" fmla="*/ 181898 h 1744737"/>
              <a:gd name="connsiteX36" fmla="*/ 1238422 w 1744737"/>
              <a:gd name="connsiteY36" fmla="*/ 278178 h 174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44737" h="1744737">
                <a:moveTo>
                  <a:pt x="1238422" y="278178"/>
                </a:moveTo>
                <a:lnTo>
                  <a:pt x="1374135" y="164296"/>
                </a:lnTo>
                <a:lnTo>
                  <a:pt x="1482553" y="255270"/>
                </a:lnTo>
                <a:lnTo>
                  <a:pt x="1393967" y="408696"/>
                </a:lnTo>
                <a:cubicBezTo>
                  <a:pt x="1456957" y="479555"/>
                  <a:pt x="1504849" y="562506"/>
                  <a:pt x="1534720" y="652487"/>
                </a:cubicBezTo>
                <a:lnTo>
                  <a:pt x="1711884" y="652482"/>
                </a:lnTo>
                <a:lnTo>
                  <a:pt x="1736461" y="791863"/>
                </a:lnTo>
                <a:lnTo>
                  <a:pt x="1569979" y="852452"/>
                </a:lnTo>
                <a:cubicBezTo>
                  <a:pt x="1572685" y="947223"/>
                  <a:pt x="1556052" y="1041551"/>
                  <a:pt x="1521096" y="1129680"/>
                </a:cubicBezTo>
                <a:lnTo>
                  <a:pt x="1656815" y="1243556"/>
                </a:lnTo>
                <a:lnTo>
                  <a:pt x="1586050" y="1366125"/>
                </a:lnTo>
                <a:lnTo>
                  <a:pt x="1419571" y="1305527"/>
                </a:lnTo>
                <a:cubicBezTo>
                  <a:pt x="1360726" y="1379865"/>
                  <a:pt x="1287352" y="1441433"/>
                  <a:pt x="1203926" y="1486475"/>
                </a:cubicBezTo>
                <a:lnTo>
                  <a:pt x="1234695" y="1660947"/>
                </a:lnTo>
                <a:lnTo>
                  <a:pt x="1101699" y="1709354"/>
                </a:lnTo>
                <a:lnTo>
                  <a:pt x="1013121" y="1555922"/>
                </a:lnTo>
                <a:cubicBezTo>
                  <a:pt x="920260" y="1575043"/>
                  <a:pt x="824477" y="1575043"/>
                  <a:pt x="731616" y="1555922"/>
                </a:cubicBezTo>
                <a:lnTo>
                  <a:pt x="643038" y="1709354"/>
                </a:lnTo>
                <a:lnTo>
                  <a:pt x="510042" y="1660947"/>
                </a:lnTo>
                <a:lnTo>
                  <a:pt x="540811" y="1486475"/>
                </a:lnTo>
                <a:cubicBezTo>
                  <a:pt x="457384" y="1441433"/>
                  <a:pt x="384010" y="1379865"/>
                  <a:pt x="325166" y="1305527"/>
                </a:cubicBezTo>
                <a:lnTo>
                  <a:pt x="158687" y="1366125"/>
                </a:lnTo>
                <a:lnTo>
                  <a:pt x="87922" y="1243556"/>
                </a:lnTo>
                <a:lnTo>
                  <a:pt x="223641" y="1129681"/>
                </a:lnTo>
                <a:cubicBezTo>
                  <a:pt x="188685" y="1041551"/>
                  <a:pt x="172053" y="947223"/>
                  <a:pt x="174758" y="852453"/>
                </a:cubicBezTo>
                <a:lnTo>
                  <a:pt x="8276" y="791863"/>
                </a:lnTo>
                <a:lnTo>
                  <a:pt x="32853" y="652482"/>
                </a:lnTo>
                <a:lnTo>
                  <a:pt x="210017" y="652487"/>
                </a:lnTo>
                <a:cubicBezTo>
                  <a:pt x="239888" y="562506"/>
                  <a:pt x="287780" y="479556"/>
                  <a:pt x="350770" y="408696"/>
                </a:cubicBezTo>
                <a:lnTo>
                  <a:pt x="262184" y="255270"/>
                </a:lnTo>
                <a:lnTo>
                  <a:pt x="370602" y="164296"/>
                </a:lnTo>
                <a:lnTo>
                  <a:pt x="506315" y="278178"/>
                </a:lnTo>
                <a:cubicBezTo>
                  <a:pt x="587036" y="228450"/>
                  <a:pt x="677043" y="195690"/>
                  <a:pt x="770843" y="181898"/>
                </a:cubicBezTo>
                <a:lnTo>
                  <a:pt x="801603" y="7424"/>
                </a:lnTo>
                <a:lnTo>
                  <a:pt x="943134" y="7424"/>
                </a:lnTo>
                <a:lnTo>
                  <a:pt x="973894" y="181898"/>
                </a:lnTo>
                <a:cubicBezTo>
                  <a:pt x="1067695" y="195690"/>
                  <a:pt x="1157701" y="228450"/>
                  <a:pt x="1238422" y="278178"/>
                </a:cubicBezTo>
                <a:close/>
              </a:path>
            </a:pathLst>
          </a:custGeom>
          <a:solidFill>
            <a:schemeClr val="accent3"/>
          </a:solidFill>
        </p:spPr>
        <p:style>
          <a:lnRef idx="0">
            <a:schemeClr val="lt1">
              <a:hueOff val="0"/>
              <a:satOff val="0"/>
              <a:lumOff val="0"/>
              <a:alphaOff val="0"/>
            </a:schemeClr>
          </a:lnRef>
          <a:fillRef idx="3">
            <a:scrgbClr r="0" g="0" b="0"/>
          </a:fillRef>
          <a:effectRef idx="3">
            <a:schemeClr val="accent1">
              <a:hueOff val="0"/>
              <a:satOff val="0"/>
              <a:lumOff val="0"/>
              <a:alphaOff val="0"/>
            </a:schemeClr>
          </a:effectRef>
          <a:fontRef idx="minor">
            <a:schemeClr val="lt1"/>
          </a:fontRef>
        </p:style>
        <p:txBody>
          <a:bodyPr spcFirstLastPara="0" vert="horz" wrap="square" lIns="368550" tIns="426476" rIns="368550" bIns="456990" numCol="1" spcCol="1270" anchor="ctr" anchorCtr="0">
            <a:noAutofit/>
          </a:bodyPr>
          <a:lstStyle/>
          <a:p>
            <a:pPr marL="0" lvl="0" indent="0" algn="ctr" defTabSz="622300">
              <a:lnSpc>
                <a:spcPct val="90000"/>
              </a:lnSpc>
              <a:spcBef>
                <a:spcPct val="0"/>
              </a:spcBef>
              <a:spcAft>
                <a:spcPct val="35000"/>
              </a:spcAft>
              <a:buNone/>
            </a:pPr>
            <a:r>
              <a:rPr lang="fr-FR" sz="1400" kern="1200">
                <a:latin typeface="Lato Black" panose="020F0502020204030203" pitchFamily="34" charset="0"/>
                <a:ea typeface="Lato Black" panose="020F0502020204030203" pitchFamily="34" charset="0"/>
                <a:cs typeface="Lato Black" panose="020F0502020204030203" pitchFamily="34" charset="0"/>
              </a:rPr>
              <a:t>Expertise technique</a:t>
            </a:r>
          </a:p>
        </p:txBody>
      </p:sp>
      <p:sp>
        <p:nvSpPr>
          <p:cNvPr id="6" name="Forme libre : forme 5">
            <a:extLst>
              <a:ext uri="{FF2B5EF4-FFF2-40B4-BE49-F238E27FC236}">
                <a16:creationId xmlns:a16="http://schemas.microsoft.com/office/drawing/2014/main" id="{9A448F55-7765-B3F2-D9EF-51A4355FB0C6}"/>
              </a:ext>
            </a:extLst>
          </p:cNvPr>
          <p:cNvSpPr/>
          <p:nvPr/>
        </p:nvSpPr>
        <p:spPr>
          <a:xfrm>
            <a:off x="3458547" y="1063475"/>
            <a:ext cx="1268900" cy="1268900"/>
          </a:xfrm>
          <a:custGeom>
            <a:avLst/>
            <a:gdLst>
              <a:gd name="connsiteX0" fmla="*/ 949451 w 1268900"/>
              <a:gd name="connsiteY0" fmla="*/ 321380 h 1268900"/>
              <a:gd name="connsiteX1" fmla="*/ 1136656 w 1268900"/>
              <a:gd name="connsiteY1" fmla="*/ 264960 h 1268900"/>
              <a:gd name="connsiteX2" fmla="*/ 1205541 w 1268900"/>
              <a:gd name="connsiteY2" fmla="*/ 384272 h 1268900"/>
              <a:gd name="connsiteX3" fmla="*/ 1063077 w 1268900"/>
              <a:gd name="connsiteY3" fmla="*/ 518186 h 1268900"/>
              <a:gd name="connsiteX4" fmla="*/ 1063077 w 1268900"/>
              <a:gd name="connsiteY4" fmla="*/ 750713 h 1268900"/>
              <a:gd name="connsiteX5" fmla="*/ 1205541 w 1268900"/>
              <a:gd name="connsiteY5" fmla="*/ 884628 h 1268900"/>
              <a:gd name="connsiteX6" fmla="*/ 1136656 w 1268900"/>
              <a:gd name="connsiteY6" fmla="*/ 1003940 h 1268900"/>
              <a:gd name="connsiteX7" fmla="*/ 949451 w 1268900"/>
              <a:gd name="connsiteY7" fmla="*/ 947520 h 1268900"/>
              <a:gd name="connsiteX8" fmla="*/ 748077 w 1268900"/>
              <a:gd name="connsiteY8" fmla="*/ 1063784 h 1268900"/>
              <a:gd name="connsiteX9" fmla="*/ 703335 w 1268900"/>
              <a:gd name="connsiteY9" fmla="*/ 1254118 h 1268900"/>
              <a:gd name="connsiteX10" fmla="*/ 565565 w 1268900"/>
              <a:gd name="connsiteY10" fmla="*/ 1254118 h 1268900"/>
              <a:gd name="connsiteX11" fmla="*/ 520824 w 1268900"/>
              <a:gd name="connsiteY11" fmla="*/ 1063783 h 1268900"/>
              <a:gd name="connsiteX12" fmla="*/ 319450 w 1268900"/>
              <a:gd name="connsiteY12" fmla="*/ 947519 h 1268900"/>
              <a:gd name="connsiteX13" fmla="*/ 132244 w 1268900"/>
              <a:gd name="connsiteY13" fmla="*/ 1003940 h 1268900"/>
              <a:gd name="connsiteX14" fmla="*/ 63359 w 1268900"/>
              <a:gd name="connsiteY14" fmla="*/ 884628 h 1268900"/>
              <a:gd name="connsiteX15" fmla="*/ 205823 w 1268900"/>
              <a:gd name="connsiteY15" fmla="*/ 750714 h 1268900"/>
              <a:gd name="connsiteX16" fmla="*/ 205823 w 1268900"/>
              <a:gd name="connsiteY16" fmla="*/ 518187 h 1268900"/>
              <a:gd name="connsiteX17" fmla="*/ 63359 w 1268900"/>
              <a:gd name="connsiteY17" fmla="*/ 384272 h 1268900"/>
              <a:gd name="connsiteX18" fmla="*/ 132244 w 1268900"/>
              <a:gd name="connsiteY18" fmla="*/ 264960 h 1268900"/>
              <a:gd name="connsiteX19" fmla="*/ 319449 w 1268900"/>
              <a:gd name="connsiteY19" fmla="*/ 321380 h 1268900"/>
              <a:gd name="connsiteX20" fmla="*/ 520823 w 1268900"/>
              <a:gd name="connsiteY20" fmla="*/ 205116 h 1268900"/>
              <a:gd name="connsiteX21" fmla="*/ 565565 w 1268900"/>
              <a:gd name="connsiteY21" fmla="*/ 14782 h 1268900"/>
              <a:gd name="connsiteX22" fmla="*/ 703335 w 1268900"/>
              <a:gd name="connsiteY22" fmla="*/ 14782 h 1268900"/>
              <a:gd name="connsiteX23" fmla="*/ 748076 w 1268900"/>
              <a:gd name="connsiteY23" fmla="*/ 205117 h 1268900"/>
              <a:gd name="connsiteX24" fmla="*/ 949450 w 1268900"/>
              <a:gd name="connsiteY24" fmla="*/ 321381 h 1268900"/>
              <a:gd name="connsiteX25" fmla="*/ 949451 w 1268900"/>
              <a:gd name="connsiteY25" fmla="*/ 321380 h 126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68900" h="1268900">
                <a:moveTo>
                  <a:pt x="949451" y="321380"/>
                </a:moveTo>
                <a:lnTo>
                  <a:pt x="1136656" y="264960"/>
                </a:lnTo>
                <a:lnTo>
                  <a:pt x="1205541" y="384272"/>
                </a:lnTo>
                <a:lnTo>
                  <a:pt x="1063077" y="518186"/>
                </a:lnTo>
                <a:cubicBezTo>
                  <a:pt x="1083728" y="594320"/>
                  <a:pt x="1083728" y="674580"/>
                  <a:pt x="1063077" y="750713"/>
                </a:cubicBezTo>
                <a:lnTo>
                  <a:pt x="1205541" y="884628"/>
                </a:lnTo>
                <a:lnTo>
                  <a:pt x="1136656" y="1003940"/>
                </a:lnTo>
                <a:lnTo>
                  <a:pt x="949451" y="947520"/>
                </a:lnTo>
                <a:cubicBezTo>
                  <a:pt x="893843" y="1003471"/>
                  <a:pt x="824336" y="1043601"/>
                  <a:pt x="748077" y="1063784"/>
                </a:cubicBezTo>
                <a:lnTo>
                  <a:pt x="703335" y="1254118"/>
                </a:lnTo>
                <a:lnTo>
                  <a:pt x="565565" y="1254118"/>
                </a:lnTo>
                <a:lnTo>
                  <a:pt x="520824" y="1063783"/>
                </a:lnTo>
                <a:cubicBezTo>
                  <a:pt x="444565" y="1043600"/>
                  <a:pt x="375058" y="1003470"/>
                  <a:pt x="319450" y="947519"/>
                </a:cubicBezTo>
                <a:lnTo>
                  <a:pt x="132244" y="1003940"/>
                </a:lnTo>
                <a:lnTo>
                  <a:pt x="63359" y="884628"/>
                </a:lnTo>
                <a:lnTo>
                  <a:pt x="205823" y="750714"/>
                </a:lnTo>
                <a:cubicBezTo>
                  <a:pt x="185172" y="674580"/>
                  <a:pt x="185172" y="594320"/>
                  <a:pt x="205823" y="518187"/>
                </a:cubicBezTo>
                <a:lnTo>
                  <a:pt x="63359" y="384272"/>
                </a:lnTo>
                <a:lnTo>
                  <a:pt x="132244" y="264960"/>
                </a:lnTo>
                <a:lnTo>
                  <a:pt x="319449" y="321380"/>
                </a:lnTo>
                <a:cubicBezTo>
                  <a:pt x="375057" y="265429"/>
                  <a:pt x="444564" y="225299"/>
                  <a:pt x="520823" y="205116"/>
                </a:cubicBezTo>
                <a:lnTo>
                  <a:pt x="565565" y="14782"/>
                </a:lnTo>
                <a:lnTo>
                  <a:pt x="703335" y="14782"/>
                </a:lnTo>
                <a:lnTo>
                  <a:pt x="748076" y="205117"/>
                </a:lnTo>
                <a:cubicBezTo>
                  <a:pt x="824335" y="225300"/>
                  <a:pt x="893842" y="265430"/>
                  <a:pt x="949450" y="321381"/>
                </a:cubicBezTo>
                <a:lnTo>
                  <a:pt x="949451" y="321380"/>
                </a:lnTo>
                <a:close/>
              </a:path>
            </a:pathLst>
          </a:custGeom>
        </p:spPr>
        <p:style>
          <a:lnRef idx="0">
            <a:schemeClr val="lt1">
              <a:hueOff val="0"/>
              <a:satOff val="0"/>
              <a:lumOff val="0"/>
              <a:alphaOff val="0"/>
            </a:schemeClr>
          </a:lnRef>
          <a:fillRef idx="3">
            <a:schemeClr val="accent1">
              <a:hueOff val="0"/>
              <a:satOff val="0"/>
              <a:lumOff val="0"/>
              <a:alphaOff val="0"/>
            </a:schemeClr>
          </a:fillRef>
          <a:effectRef idx="3">
            <a:schemeClr val="accent1">
              <a:hueOff val="0"/>
              <a:satOff val="0"/>
              <a:lumOff val="0"/>
              <a:alphaOff val="0"/>
            </a:schemeClr>
          </a:effectRef>
          <a:fontRef idx="minor">
            <a:schemeClr val="lt1"/>
          </a:fontRef>
        </p:style>
        <p:txBody>
          <a:bodyPr spcFirstLastPara="0" vert="horz" wrap="square" lIns="337229" tIns="339160" rIns="337229" bIns="339160" numCol="1" spcCol="1270" anchor="ctr" anchorCtr="0">
            <a:noAutofit/>
          </a:bodyPr>
          <a:lstStyle/>
          <a:p>
            <a:pPr marL="0" lvl="0" indent="0" algn="ctr" defTabSz="622300">
              <a:lnSpc>
                <a:spcPct val="90000"/>
              </a:lnSpc>
              <a:spcBef>
                <a:spcPct val="0"/>
              </a:spcBef>
              <a:spcAft>
                <a:spcPct val="35000"/>
              </a:spcAft>
              <a:buNone/>
            </a:pPr>
            <a:r>
              <a:rPr lang="fr-FR" sz="1400" kern="1200">
                <a:latin typeface="Lato Black" panose="020F0502020204030203" pitchFamily="34" charset="0"/>
                <a:ea typeface="Lato Black" panose="020F0502020204030203" pitchFamily="34" charset="0"/>
                <a:cs typeface="Lato Black" panose="020F0502020204030203" pitchFamily="34" charset="0"/>
              </a:rPr>
              <a:t>Conseil</a:t>
            </a:r>
          </a:p>
        </p:txBody>
      </p:sp>
      <p:sp>
        <p:nvSpPr>
          <p:cNvPr id="7" name="Forme libre : forme 6">
            <a:extLst>
              <a:ext uri="{FF2B5EF4-FFF2-40B4-BE49-F238E27FC236}">
                <a16:creationId xmlns:a16="http://schemas.microsoft.com/office/drawing/2014/main" id="{43F1CDB0-0043-AB00-79B8-49FD8E6880C5}"/>
              </a:ext>
            </a:extLst>
          </p:cNvPr>
          <p:cNvSpPr/>
          <p:nvPr/>
        </p:nvSpPr>
        <p:spPr>
          <a:xfrm>
            <a:off x="4029551" y="48354"/>
            <a:ext cx="1522681" cy="1522681"/>
          </a:xfrm>
          <a:custGeom>
            <a:avLst/>
            <a:gdLst>
              <a:gd name="connsiteX0" fmla="*/ 930268 w 1243263"/>
              <a:gd name="connsiteY0" fmla="*/ 314887 h 1243263"/>
              <a:gd name="connsiteX1" fmla="*/ 1113691 w 1243263"/>
              <a:gd name="connsiteY1" fmla="*/ 259607 h 1243263"/>
              <a:gd name="connsiteX2" fmla="*/ 1181184 w 1243263"/>
              <a:gd name="connsiteY2" fmla="*/ 376508 h 1243263"/>
              <a:gd name="connsiteX3" fmla="*/ 1041598 w 1243263"/>
              <a:gd name="connsiteY3" fmla="*/ 507717 h 1243263"/>
              <a:gd name="connsiteX4" fmla="*/ 1041598 w 1243263"/>
              <a:gd name="connsiteY4" fmla="*/ 735546 h 1243263"/>
              <a:gd name="connsiteX5" fmla="*/ 1181184 w 1243263"/>
              <a:gd name="connsiteY5" fmla="*/ 866755 h 1243263"/>
              <a:gd name="connsiteX6" fmla="*/ 1113691 w 1243263"/>
              <a:gd name="connsiteY6" fmla="*/ 983656 h 1243263"/>
              <a:gd name="connsiteX7" fmla="*/ 930268 w 1243263"/>
              <a:gd name="connsiteY7" fmla="*/ 928376 h 1243263"/>
              <a:gd name="connsiteX8" fmla="*/ 732962 w 1243263"/>
              <a:gd name="connsiteY8" fmla="*/ 1042291 h 1243263"/>
              <a:gd name="connsiteX9" fmla="*/ 689124 w 1243263"/>
              <a:gd name="connsiteY9" fmla="*/ 1228780 h 1243263"/>
              <a:gd name="connsiteX10" fmla="*/ 554139 w 1243263"/>
              <a:gd name="connsiteY10" fmla="*/ 1228780 h 1243263"/>
              <a:gd name="connsiteX11" fmla="*/ 510301 w 1243263"/>
              <a:gd name="connsiteY11" fmla="*/ 1042291 h 1243263"/>
              <a:gd name="connsiteX12" fmla="*/ 312995 w 1243263"/>
              <a:gd name="connsiteY12" fmla="*/ 928376 h 1243263"/>
              <a:gd name="connsiteX13" fmla="*/ 129572 w 1243263"/>
              <a:gd name="connsiteY13" fmla="*/ 983656 h 1243263"/>
              <a:gd name="connsiteX14" fmla="*/ 62079 w 1243263"/>
              <a:gd name="connsiteY14" fmla="*/ 866755 h 1243263"/>
              <a:gd name="connsiteX15" fmla="*/ 201665 w 1243263"/>
              <a:gd name="connsiteY15" fmla="*/ 735546 h 1243263"/>
              <a:gd name="connsiteX16" fmla="*/ 201665 w 1243263"/>
              <a:gd name="connsiteY16" fmla="*/ 507717 h 1243263"/>
              <a:gd name="connsiteX17" fmla="*/ 62079 w 1243263"/>
              <a:gd name="connsiteY17" fmla="*/ 376508 h 1243263"/>
              <a:gd name="connsiteX18" fmla="*/ 129572 w 1243263"/>
              <a:gd name="connsiteY18" fmla="*/ 259607 h 1243263"/>
              <a:gd name="connsiteX19" fmla="*/ 312995 w 1243263"/>
              <a:gd name="connsiteY19" fmla="*/ 314887 h 1243263"/>
              <a:gd name="connsiteX20" fmla="*/ 510301 w 1243263"/>
              <a:gd name="connsiteY20" fmla="*/ 200972 h 1243263"/>
              <a:gd name="connsiteX21" fmla="*/ 554139 w 1243263"/>
              <a:gd name="connsiteY21" fmla="*/ 14483 h 1243263"/>
              <a:gd name="connsiteX22" fmla="*/ 689124 w 1243263"/>
              <a:gd name="connsiteY22" fmla="*/ 14483 h 1243263"/>
              <a:gd name="connsiteX23" fmla="*/ 732962 w 1243263"/>
              <a:gd name="connsiteY23" fmla="*/ 200972 h 1243263"/>
              <a:gd name="connsiteX24" fmla="*/ 930268 w 1243263"/>
              <a:gd name="connsiteY24" fmla="*/ 314887 h 124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43263" h="1243263">
                <a:moveTo>
                  <a:pt x="800223" y="314487"/>
                </a:moveTo>
                <a:lnTo>
                  <a:pt x="933202" y="232128"/>
                </a:lnTo>
                <a:lnTo>
                  <a:pt x="1011136" y="310062"/>
                </a:lnTo>
                <a:lnTo>
                  <a:pt x="928775" y="443041"/>
                </a:lnTo>
                <a:cubicBezTo>
                  <a:pt x="960497" y="497596"/>
                  <a:pt x="977116" y="559617"/>
                  <a:pt x="976921" y="622724"/>
                </a:cubicBezTo>
                <a:lnTo>
                  <a:pt x="1114737" y="696707"/>
                </a:lnTo>
                <a:lnTo>
                  <a:pt x="1086211" y="803167"/>
                </a:lnTo>
                <a:lnTo>
                  <a:pt x="929868" y="798331"/>
                </a:lnTo>
                <a:cubicBezTo>
                  <a:pt x="898482" y="853081"/>
                  <a:pt x="853080" y="898482"/>
                  <a:pt x="798331" y="929868"/>
                </a:cubicBezTo>
                <a:lnTo>
                  <a:pt x="803167" y="1086211"/>
                </a:lnTo>
                <a:lnTo>
                  <a:pt x="696707" y="1114737"/>
                </a:lnTo>
                <a:lnTo>
                  <a:pt x="622724" y="976922"/>
                </a:lnTo>
                <a:cubicBezTo>
                  <a:pt x="559617" y="977116"/>
                  <a:pt x="497596" y="960498"/>
                  <a:pt x="443040" y="928776"/>
                </a:cubicBezTo>
                <a:lnTo>
                  <a:pt x="310061" y="1011135"/>
                </a:lnTo>
                <a:lnTo>
                  <a:pt x="232127" y="933201"/>
                </a:lnTo>
                <a:lnTo>
                  <a:pt x="314488" y="800222"/>
                </a:lnTo>
                <a:cubicBezTo>
                  <a:pt x="282766" y="745667"/>
                  <a:pt x="266147" y="683646"/>
                  <a:pt x="266342" y="620539"/>
                </a:cubicBezTo>
                <a:lnTo>
                  <a:pt x="128526" y="546556"/>
                </a:lnTo>
                <a:lnTo>
                  <a:pt x="157052" y="440096"/>
                </a:lnTo>
                <a:lnTo>
                  <a:pt x="313395" y="444932"/>
                </a:lnTo>
                <a:cubicBezTo>
                  <a:pt x="344781" y="390182"/>
                  <a:pt x="390183" y="344781"/>
                  <a:pt x="444932" y="313395"/>
                </a:cubicBezTo>
                <a:lnTo>
                  <a:pt x="440096" y="157052"/>
                </a:lnTo>
                <a:lnTo>
                  <a:pt x="546556" y="128526"/>
                </a:lnTo>
                <a:lnTo>
                  <a:pt x="620539" y="266341"/>
                </a:lnTo>
                <a:cubicBezTo>
                  <a:pt x="683646" y="266147"/>
                  <a:pt x="745667" y="282765"/>
                  <a:pt x="800223" y="314487"/>
                </a:cubicBezTo>
                <a:close/>
              </a:path>
            </a:pathLst>
          </a:custGeom>
          <a:solidFill>
            <a:schemeClr val="accent6"/>
          </a:solidFill>
        </p:spPr>
        <p:style>
          <a:lnRef idx="0">
            <a:schemeClr val="lt1">
              <a:hueOff val="0"/>
              <a:satOff val="0"/>
              <a:lumOff val="0"/>
              <a:alphaOff val="0"/>
            </a:schemeClr>
          </a:lnRef>
          <a:fillRef idx="3">
            <a:scrgbClr r="0" g="0" b="0"/>
          </a:fillRef>
          <a:effectRef idx="3">
            <a:schemeClr val="accent1">
              <a:hueOff val="0"/>
              <a:satOff val="0"/>
              <a:lumOff val="0"/>
              <a:alphaOff val="0"/>
            </a:schemeClr>
          </a:effectRef>
          <a:fontRef idx="minor">
            <a:schemeClr val="lt1"/>
          </a:fontRef>
        </p:style>
        <p:txBody>
          <a:bodyPr spcFirstLastPara="0" vert="horz" wrap="square" lIns="430174" tIns="430173" rIns="430172" bIns="430173" numCol="1" spcCol="1270" anchor="ctr" anchorCtr="0">
            <a:noAutofit/>
          </a:bodyPr>
          <a:lstStyle/>
          <a:p>
            <a:pPr marL="0" lvl="0" indent="0" algn="ctr" defTabSz="622300">
              <a:lnSpc>
                <a:spcPct val="90000"/>
              </a:lnSpc>
              <a:spcBef>
                <a:spcPct val="0"/>
              </a:spcBef>
              <a:spcAft>
                <a:spcPct val="35000"/>
              </a:spcAft>
              <a:buNone/>
            </a:pPr>
            <a:r>
              <a:rPr lang="fr-FR" sz="1400" kern="1200">
                <a:latin typeface="Lato Black" panose="020F0502020204030203" pitchFamily="34" charset="0"/>
                <a:ea typeface="Lato Black" panose="020F0502020204030203" pitchFamily="34" charset="0"/>
                <a:cs typeface="Lato Black" panose="020F0502020204030203" pitchFamily="34" charset="0"/>
              </a:rPr>
              <a:t>Support</a:t>
            </a:r>
          </a:p>
        </p:txBody>
      </p:sp>
      <p:sp>
        <p:nvSpPr>
          <p:cNvPr id="8" name="Flèche : en arc 7">
            <a:extLst>
              <a:ext uri="{FF2B5EF4-FFF2-40B4-BE49-F238E27FC236}">
                <a16:creationId xmlns:a16="http://schemas.microsoft.com/office/drawing/2014/main" id="{D1D12E0E-C5E9-6B1A-01A0-B131AD8C300E}"/>
              </a:ext>
            </a:extLst>
          </p:cNvPr>
          <p:cNvSpPr/>
          <p:nvPr/>
        </p:nvSpPr>
        <p:spPr>
          <a:xfrm>
            <a:off x="4328619" y="1218725"/>
            <a:ext cx="2233264" cy="2233264"/>
          </a:xfrm>
          <a:prstGeom prst="circularArrow">
            <a:avLst>
              <a:gd name="adj1" fmla="val 4688"/>
              <a:gd name="adj2" fmla="val 299029"/>
              <a:gd name="adj3" fmla="val 2485608"/>
              <a:gd name="adj4" fmla="val 15928747"/>
              <a:gd name="adj5" fmla="val 5469"/>
            </a:avLst>
          </a:prstGeom>
          <a:solidFill>
            <a:srgbClr val="F29003"/>
          </a:solidFill>
        </p:spPr>
        <p:style>
          <a:lnRef idx="0">
            <a:schemeClr val="accent1">
              <a:tint val="60000"/>
              <a:hueOff val="0"/>
              <a:satOff val="0"/>
              <a:lumOff val="0"/>
              <a:alphaOff val="0"/>
            </a:schemeClr>
          </a:lnRef>
          <a:fillRef idx="3">
            <a:schemeClr val="accent1">
              <a:tint val="60000"/>
              <a:hueOff val="0"/>
              <a:satOff val="0"/>
              <a:lumOff val="0"/>
              <a:alphaOff val="0"/>
            </a:schemeClr>
          </a:fillRef>
          <a:effectRef idx="3">
            <a:schemeClr val="accent1">
              <a:tint val="60000"/>
              <a:hueOff val="0"/>
              <a:satOff val="0"/>
              <a:lumOff val="0"/>
              <a:alphaOff val="0"/>
            </a:schemeClr>
          </a:effectRef>
          <a:fontRef idx="minor">
            <a:schemeClr val="lt1"/>
          </a:fontRef>
        </p:style>
        <p:txBody>
          <a:bodyPr/>
          <a:lstStyle/>
          <a:p>
            <a:endParaRPr lang="fr-FR"/>
          </a:p>
        </p:txBody>
      </p:sp>
      <p:sp>
        <p:nvSpPr>
          <p:cNvPr id="9" name="Forme 8">
            <a:extLst>
              <a:ext uri="{FF2B5EF4-FFF2-40B4-BE49-F238E27FC236}">
                <a16:creationId xmlns:a16="http://schemas.microsoft.com/office/drawing/2014/main" id="{7605BC05-C77B-E834-5AAC-CCADDEC7CE13}"/>
              </a:ext>
            </a:extLst>
          </p:cNvPr>
          <p:cNvSpPr/>
          <p:nvPr/>
        </p:nvSpPr>
        <p:spPr>
          <a:xfrm>
            <a:off x="3233827" y="787101"/>
            <a:ext cx="1622605" cy="1622605"/>
          </a:xfrm>
          <a:prstGeom prst="leftCircularArrow">
            <a:avLst>
              <a:gd name="adj1" fmla="val 6452"/>
              <a:gd name="adj2" fmla="val 429999"/>
              <a:gd name="adj3" fmla="val 10489124"/>
              <a:gd name="adj4" fmla="val 14837806"/>
              <a:gd name="adj5" fmla="val 7527"/>
            </a:avLst>
          </a:prstGeom>
          <a:solidFill>
            <a:srgbClr val="374995"/>
          </a:solidFill>
        </p:spPr>
        <p:style>
          <a:lnRef idx="0">
            <a:schemeClr val="accent1">
              <a:tint val="60000"/>
              <a:hueOff val="0"/>
              <a:satOff val="0"/>
              <a:lumOff val="0"/>
              <a:alphaOff val="0"/>
            </a:schemeClr>
          </a:lnRef>
          <a:fillRef idx="3">
            <a:schemeClr val="accent1">
              <a:tint val="60000"/>
              <a:hueOff val="0"/>
              <a:satOff val="0"/>
              <a:lumOff val="0"/>
              <a:alphaOff val="0"/>
            </a:schemeClr>
          </a:fillRef>
          <a:effectRef idx="3">
            <a:schemeClr val="accent1">
              <a:tint val="60000"/>
              <a:hueOff val="0"/>
              <a:satOff val="0"/>
              <a:lumOff val="0"/>
              <a:alphaOff val="0"/>
            </a:schemeClr>
          </a:effectRef>
          <a:fontRef idx="minor">
            <a:schemeClr val="lt1"/>
          </a:fontRef>
        </p:style>
        <p:txBody>
          <a:bodyPr/>
          <a:lstStyle/>
          <a:p>
            <a:endParaRPr lang="fr-FR"/>
          </a:p>
        </p:txBody>
      </p:sp>
      <p:sp>
        <p:nvSpPr>
          <p:cNvPr id="10" name="Flèche : en arc 9">
            <a:extLst>
              <a:ext uri="{FF2B5EF4-FFF2-40B4-BE49-F238E27FC236}">
                <a16:creationId xmlns:a16="http://schemas.microsoft.com/office/drawing/2014/main" id="{CE07A6E9-6AF3-8A36-A825-1332162109F2}"/>
              </a:ext>
            </a:extLst>
          </p:cNvPr>
          <p:cNvSpPr/>
          <p:nvPr/>
        </p:nvSpPr>
        <p:spPr>
          <a:xfrm>
            <a:off x="3881681" y="-79871"/>
            <a:ext cx="1749495" cy="1749495"/>
          </a:xfrm>
          <a:prstGeom prst="circularArrow">
            <a:avLst>
              <a:gd name="adj1" fmla="val 5984"/>
              <a:gd name="adj2" fmla="val 394124"/>
              <a:gd name="adj3" fmla="val 13313824"/>
              <a:gd name="adj4" fmla="val 10508221"/>
              <a:gd name="adj5" fmla="val 6981"/>
            </a:avLst>
          </a:prstGeom>
          <a:solidFill>
            <a:srgbClr val="00B0F0"/>
          </a:solidFill>
        </p:spPr>
        <p:style>
          <a:lnRef idx="0">
            <a:schemeClr val="accent1">
              <a:tint val="60000"/>
              <a:hueOff val="0"/>
              <a:satOff val="0"/>
              <a:lumOff val="0"/>
              <a:alphaOff val="0"/>
            </a:schemeClr>
          </a:lnRef>
          <a:fillRef idx="3">
            <a:schemeClr val="accent1">
              <a:tint val="60000"/>
              <a:hueOff val="0"/>
              <a:satOff val="0"/>
              <a:lumOff val="0"/>
              <a:alphaOff val="0"/>
            </a:schemeClr>
          </a:fillRef>
          <a:effectRef idx="3">
            <a:schemeClr val="accent1">
              <a:tint val="60000"/>
              <a:hueOff val="0"/>
              <a:satOff val="0"/>
              <a:lumOff val="0"/>
              <a:alphaOff val="0"/>
            </a:schemeClr>
          </a:effectRef>
          <a:fontRef idx="minor">
            <a:schemeClr val="lt1"/>
          </a:fontRef>
        </p:style>
        <p:txBody>
          <a:bodyPr/>
          <a:lstStyle/>
          <a:p>
            <a:endParaRPr lang="fr-FR"/>
          </a:p>
        </p:txBody>
      </p:sp>
      <p:grpSp>
        <p:nvGrpSpPr>
          <p:cNvPr id="21" name="Groupe 20">
            <a:extLst>
              <a:ext uri="{FF2B5EF4-FFF2-40B4-BE49-F238E27FC236}">
                <a16:creationId xmlns:a16="http://schemas.microsoft.com/office/drawing/2014/main" id="{51B29F3B-FA7D-1A7A-632D-6314D2115645}"/>
              </a:ext>
            </a:extLst>
          </p:cNvPr>
          <p:cNvGrpSpPr/>
          <p:nvPr/>
        </p:nvGrpSpPr>
        <p:grpSpPr>
          <a:xfrm>
            <a:off x="4932767" y="523941"/>
            <a:ext cx="6975829" cy="5273690"/>
            <a:chOff x="2998774" y="-427639"/>
            <a:chExt cx="8589517" cy="6217011"/>
          </a:xfrm>
        </p:grpSpPr>
        <p:sp>
          <p:nvSpPr>
            <p:cNvPr id="11" name="Rectangle 10">
              <a:extLst>
                <a:ext uri="{FF2B5EF4-FFF2-40B4-BE49-F238E27FC236}">
                  <a16:creationId xmlns:a16="http://schemas.microsoft.com/office/drawing/2014/main" id="{3FE56C53-57CA-83EA-3050-2ABF84E9496A}"/>
                </a:ext>
              </a:extLst>
            </p:cNvPr>
            <p:cNvSpPr/>
            <p:nvPr/>
          </p:nvSpPr>
          <p:spPr>
            <a:xfrm>
              <a:off x="8089419" y="2474027"/>
              <a:ext cx="3285899" cy="1850430"/>
            </a:xfrm>
            <a:prstGeom prst="rect">
              <a:avLst/>
            </a:prstGeom>
          </p:spPr>
          <p:txBody>
            <a:bodyPr wrap="square">
              <a:spAutoFit/>
            </a:bodyPr>
            <a:lstStyle/>
            <a:p>
              <a:pPr marL="179388" indent="-179388">
                <a:buFont typeface="Arial" panose="020B0604020202020204" pitchFamily="34" charset="0"/>
                <a:buChar char="•"/>
              </a:pPr>
              <a:r>
                <a:rPr lang="fr-FR" sz="1200">
                  <a:solidFill>
                    <a:srgbClr val="2E3B82"/>
                  </a:solidFill>
                  <a:latin typeface="Lato" panose="020B0604020202020204" charset="0"/>
                </a:rPr>
                <a:t>Assistance </a:t>
              </a:r>
              <a:r>
                <a:rPr lang="fr-FR" sz="1200" b="1">
                  <a:solidFill>
                    <a:srgbClr val="2E3B82"/>
                  </a:solidFill>
                  <a:latin typeface="Lato" panose="020B0604020202020204" charset="0"/>
                </a:rPr>
                <a:t>téléphonique</a:t>
              </a:r>
            </a:p>
            <a:p>
              <a:pPr marL="179388" indent="-179388">
                <a:buFont typeface="Arial" panose="020B0604020202020204" pitchFamily="34" charset="0"/>
                <a:buChar char="•"/>
              </a:pPr>
              <a:r>
                <a:rPr lang="fr-FR" sz="1200">
                  <a:solidFill>
                    <a:srgbClr val="2E3B82"/>
                  </a:solidFill>
                  <a:latin typeface="Lato" panose="020B0604020202020204" charset="0"/>
                </a:rPr>
                <a:t>Assistance en </a:t>
              </a:r>
              <a:r>
                <a:rPr lang="fr-FR" sz="1200" b="1">
                  <a:solidFill>
                    <a:srgbClr val="2E3B82"/>
                  </a:solidFill>
                  <a:latin typeface="Lato" panose="020B0604020202020204" charset="0"/>
                </a:rPr>
                <a:t>télémaintenance</a:t>
              </a:r>
            </a:p>
            <a:p>
              <a:pPr marL="179388" indent="-179388">
                <a:buFont typeface="Arial" panose="020B0604020202020204" pitchFamily="34" charset="0"/>
                <a:buChar char="•"/>
              </a:pPr>
              <a:r>
                <a:rPr lang="fr-FR" sz="1200">
                  <a:solidFill>
                    <a:srgbClr val="2E3B82"/>
                  </a:solidFill>
                  <a:latin typeface="Lato" panose="020B0604020202020204" charset="0"/>
                </a:rPr>
                <a:t>Assistance </a:t>
              </a:r>
              <a:r>
                <a:rPr lang="fr-FR" sz="1200" b="1">
                  <a:solidFill>
                    <a:srgbClr val="2E3B82"/>
                  </a:solidFill>
                  <a:latin typeface="Lato" panose="020B0604020202020204" charset="0"/>
                </a:rPr>
                <a:t>sur site ou à distance</a:t>
              </a:r>
            </a:p>
            <a:p>
              <a:pPr marL="179388" indent="-179388">
                <a:buFont typeface="Arial" panose="020B0604020202020204" pitchFamily="34" charset="0"/>
                <a:buChar char="•"/>
              </a:pPr>
              <a:r>
                <a:rPr lang="fr-FR" sz="1200">
                  <a:solidFill>
                    <a:srgbClr val="2E3B82"/>
                  </a:solidFill>
                  <a:latin typeface="Lato" panose="020B0604020202020204" charset="0"/>
                </a:rPr>
                <a:t>Assistance </a:t>
              </a:r>
              <a:r>
                <a:rPr lang="fr-FR" sz="1200" b="1">
                  <a:solidFill>
                    <a:srgbClr val="2E3B82"/>
                  </a:solidFill>
                  <a:latin typeface="Lato" panose="020B0604020202020204" charset="0"/>
                </a:rPr>
                <a:t>planifiée ou en urgence</a:t>
              </a:r>
            </a:p>
            <a:p>
              <a:pPr marL="179388" indent="-179388">
                <a:buFont typeface="Arial" panose="020B0604020202020204" pitchFamily="34" charset="0"/>
                <a:buChar char="•"/>
              </a:pPr>
              <a:r>
                <a:rPr lang="fr-FR" sz="1200">
                  <a:solidFill>
                    <a:srgbClr val="2E3B82"/>
                  </a:solidFill>
                  <a:latin typeface="Lato" panose="020B0604020202020204" charset="0"/>
                </a:rPr>
                <a:t>Escalade au </a:t>
              </a:r>
              <a:r>
                <a:rPr lang="fr-FR" sz="1200" b="1">
                  <a:solidFill>
                    <a:srgbClr val="2E3B82"/>
                  </a:solidFill>
                  <a:latin typeface="Lato" panose="020B0604020202020204" charset="0"/>
                </a:rPr>
                <a:t>support Premier Microsoft *</a:t>
              </a:r>
            </a:p>
            <a:p>
              <a:pPr marL="179388" indent="-179388">
                <a:buFont typeface="Arial" panose="020B0604020202020204" pitchFamily="34" charset="0"/>
                <a:buChar char="•"/>
              </a:pPr>
              <a:r>
                <a:rPr lang="fr-FR" sz="1200">
                  <a:solidFill>
                    <a:srgbClr val="2E3B82"/>
                  </a:solidFill>
                  <a:latin typeface="Lato" panose="020B0604020202020204" charset="0"/>
                </a:rPr>
                <a:t>Délégation de personnel en </a:t>
              </a:r>
              <a:r>
                <a:rPr lang="fr-FR" sz="1200" b="1">
                  <a:solidFill>
                    <a:srgbClr val="2E3B82"/>
                  </a:solidFill>
                  <a:latin typeface="Lato" panose="020B0604020202020204" charset="0"/>
                </a:rPr>
                <a:t>régie</a:t>
              </a:r>
            </a:p>
          </p:txBody>
        </p:sp>
        <p:sp>
          <p:nvSpPr>
            <p:cNvPr id="15" name="ZoneTexte 14">
              <a:extLst>
                <a:ext uri="{FF2B5EF4-FFF2-40B4-BE49-F238E27FC236}">
                  <a16:creationId xmlns:a16="http://schemas.microsoft.com/office/drawing/2014/main" id="{C0FD0A3D-F461-8DBA-6032-40C91FC191EA}"/>
                </a:ext>
              </a:extLst>
            </p:cNvPr>
            <p:cNvSpPr txBox="1"/>
            <p:nvPr>
              <p:custDataLst>
                <p:tags r:id="rId1"/>
              </p:custDataLst>
            </p:nvPr>
          </p:nvSpPr>
          <p:spPr>
            <a:xfrm>
              <a:off x="8089419" y="1191858"/>
              <a:ext cx="3498872" cy="1512999"/>
            </a:xfrm>
            <a:prstGeom prst="rect">
              <a:avLst/>
            </a:prstGeom>
            <a:noFill/>
          </p:spPr>
          <p:txBody>
            <a:bodyPr wrap="square" rtlCol="0">
              <a:spAutoFit/>
            </a:bodyPr>
            <a:lstStyle/>
            <a:p>
              <a:pPr>
                <a:lnSpc>
                  <a:spcPct val="90000"/>
                </a:lnSpc>
              </a:pPr>
              <a:r>
                <a:rPr lang="fr-FR" sz="2400" b="1">
                  <a:solidFill>
                    <a:srgbClr val="2E3B82"/>
                  </a:solidFill>
                  <a:latin typeface="Lato" panose="020F0502020204030203" pitchFamily="34" charset="0"/>
                  <a:ea typeface="Lato" panose="020F0502020204030203" pitchFamily="34" charset="0"/>
                  <a:cs typeface="Lato" panose="020F0502020204030203" pitchFamily="34" charset="0"/>
                </a:rPr>
                <a:t>Agilité </a:t>
              </a:r>
            </a:p>
            <a:p>
              <a:pPr>
                <a:lnSpc>
                  <a:spcPct val="90000"/>
                </a:lnSpc>
              </a:pPr>
              <a:r>
                <a:rPr lang="fr-FR" sz="2400" b="1">
                  <a:solidFill>
                    <a:srgbClr val="2E3B82"/>
                  </a:solidFill>
                  <a:latin typeface="Lato" panose="020F0502020204030203" pitchFamily="34" charset="0"/>
                  <a:ea typeface="Lato" panose="020F0502020204030203" pitchFamily="34" charset="0"/>
                  <a:cs typeface="Lato" panose="020F0502020204030203" pitchFamily="34" charset="0"/>
                </a:rPr>
                <a:t>des </a:t>
              </a:r>
              <a:r>
                <a:rPr lang="fr-FR" sz="2400" b="1">
                  <a:solidFill>
                    <a:schemeClr val="accent3"/>
                  </a:solidFill>
                  <a:latin typeface="Lato" panose="020F0502020204030203" pitchFamily="34" charset="0"/>
                  <a:ea typeface="Lato" panose="020F0502020204030203" pitchFamily="34" charset="0"/>
                  <a:cs typeface="Lato" panose="020F0502020204030203" pitchFamily="34" charset="0"/>
                </a:rPr>
                <a:t>types </a:t>
              </a:r>
            </a:p>
            <a:p>
              <a:pPr>
                <a:lnSpc>
                  <a:spcPct val="90000"/>
                </a:lnSpc>
              </a:pPr>
              <a:r>
                <a:rPr lang="fr-FR" sz="2400" b="1">
                  <a:solidFill>
                    <a:schemeClr val="accent3"/>
                  </a:solidFill>
                  <a:latin typeface="Lato" panose="020F0502020204030203" pitchFamily="34" charset="0"/>
                  <a:ea typeface="Lato" panose="020F0502020204030203" pitchFamily="34" charset="0"/>
                  <a:cs typeface="Lato" panose="020F0502020204030203" pitchFamily="34" charset="0"/>
                </a:rPr>
                <a:t>d’interventions</a:t>
              </a:r>
            </a:p>
            <a:p>
              <a:pPr>
                <a:lnSpc>
                  <a:spcPct val="90000"/>
                </a:lnSpc>
              </a:pPr>
              <a:endParaRPr lang="fr-FR" sz="1400">
                <a:solidFill>
                  <a:srgbClr val="2E3B82"/>
                </a:solidFill>
                <a:latin typeface="Lato" panose="020F0502020204030203" pitchFamily="34" charset="0"/>
                <a:ea typeface="Lato" panose="020F0502020204030203" pitchFamily="34" charset="0"/>
                <a:cs typeface="Lato" panose="020F0502020204030203" pitchFamily="34" charset="0"/>
              </a:endParaRPr>
            </a:p>
          </p:txBody>
        </p:sp>
        <p:sp>
          <p:nvSpPr>
            <p:cNvPr id="16" name="Espace réservé du contenu 2">
              <a:extLst>
                <a:ext uri="{FF2B5EF4-FFF2-40B4-BE49-F238E27FC236}">
                  <a16:creationId xmlns:a16="http://schemas.microsoft.com/office/drawing/2014/main" id="{7BD25088-D710-8826-D0A0-3CEF99834D26}"/>
                </a:ext>
              </a:extLst>
            </p:cNvPr>
            <p:cNvSpPr txBox="1">
              <a:spLocks/>
            </p:cNvSpPr>
            <p:nvPr>
              <p:custDataLst>
                <p:tags r:id="rId2"/>
              </p:custDataLst>
            </p:nvPr>
          </p:nvSpPr>
          <p:spPr>
            <a:xfrm>
              <a:off x="4282100" y="-427639"/>
              <a:ext cx="3448276" cy="864807"/>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spcBef>
                  <a:spcPts val="0"/>
                </a:spcBef>
                <a:buClr>
                  <a:srgbClr val="F7A945"/>
                </a:buClr>
                <a:buNone/>
              </a:pPr>
              <a:r>
                <a:rPr lang="fr-FR" sz="2400" b="1">
                  <a:solidFill>
                    <a:srgbClr val="2E3B82"/>
                  </a:solidFill>
                  <a:latin typeface="Lato" panose="020F0502020204030203" pitchFamily="34" charset="0"/>
                  <a:ea typeface="Lato" panose="020F0502020204030203" pitchFamily="34" charset="0"/>
                  <a:cs typeface="Lato" panose="020F0502020204030203" pitchFamily="34" charset="0"/>
                </a:rPr>
                <a:t>Agilité </a:t>
              </a:r>
            </a:p>
            <a:p>
              <a:pPr marL="0" indent="0" algn="r">
                <a:spcBef>
                  <a:spcPts val="0"/>
                </a:spcBef>
                <a:buClr>
                  <a:srgbClr val="F7A945"/>
                </a:buClr>
                <a:buNone/>
              </a:pPr>
              <a:r>
                <a:rPr lang="fr-FR" sz="2400" b="1">
                  <a:solidFill>
                    <a:srgbClr val="2E3B82"/>
                  </a:solidFill>
                  <a:latin typeface="Lato" panose="020F0502020204030203" pitchFamily="34" charset="0"/>
                  <a:ea typeface="Lato" panose="020F0502020204030203" pitchFamily="34" charset="0"/>
                  <a:cs typeface="Lato" panose="020F0502020204030203" pitchFamily="34" charset="0"/>
                </a:rPr>
                <a:t>de </a:t>
              </a:r>
              <a:r>
                <a:rPr lang="fr-FR" sz="2400" b="1">
                  <a:solidFill>
                    <a:schemeClr val="accent3"/>
                  </a:solidFill>
                  <a:latin typeface="Lato" panose="020F0502020204030203" pitchFamily="34" charset="0"/>
                  <a:ea typeface="Lato" panose="020F0502020204030203" pitchFamily="34" charset="0"/>
                  <a:cs typeface="Lato" panose="020F0502020204030203" pitchFamily="34" charset="0"/>
                </a:rPr>
                <a:t>notre </a:t>
              </a:r>
            </a:p>
            <a:p>
              <a:pPr marL="0" indent="0" algn="r">
                <a:spcBef>
                  <a:spcPts val="0"/>
                </a:spcBef>
                <a:buClr>
                  <a:srgbClr val="F7A945"/>
                </a:buClr>
                <a:buNone/>
              </a:pPr>
              <a:r>
                <a:rPr lang="fr-FR" sz="2400" b="1">
                  <a:solidFill>
                    <a:schemeClr val="accent3"/>
                  </a:solidFill>
                  <a:latin typeface="Lato" panose="020F0502020204030203" pitchFamily="34" charset="0"/>
                  <a:ea typeface="Lato" panose="020F0502020204030203" pitchFamily="34" charset="0"/>
                  <a:cs typeface="Lato" panose="020F0502020204030203" pitchFamily="34" charset="0"/>
                </a:rPr>
                <a:t>service client</a:t>
              </a:r>
              <a:endParaRPr lang="fr-FR" sz="2400" b="1">
                <a:solidFill>
                  <a:schemeClr val="accent3"/>
                </a:solidFill>
              </a:endParaRPr>
            </a:p>
          </p:txBody>
        </p:sp>
        <p:sp>
          <p:nvSpPr>
            <p:cNvPr id="18" name="Espace réservé du contenu 2">
              <a:extLst>
                <a:ext uri="{FF2B5EF4-FFF2-40B4-BE49-F238E27FC236}">
                  <a16:creationId xmlns:a16="http://schemas.microsoft.com/office/drawing/2014/main" id="{6BD6D891-23AE-01FE-7A0F-97FF38B3BF54}"/>
                </a:ext>
              </a:extLst>
            </p:cNvPr>
            <p:cNvSpPr txBox="1">
              <a:spLocks/>
            </p:cNvSpPr>
            <p:nvPr>
              <p:custDataLst>
                <p:tags r:id="rId3"/>
              </p:custDataLst>
            </p:nvPr>
          </p:nvSpPr>
          <p:spPr>
            <a:xfrm>
              <a:off x="2998774" y="4784454"/>
              <a:ext cx="3591629" cy="864807"/>
            </a:xfrm>
            <a:prstGeom prst="rect">
              <a:avLst/>
            </a:prstGeom>
          </p:spPr>
          <p:txBody>
            <a:bodyPr vert="horz" lIns="91440" tIns="45720" rIns="91440" bIns="45720" rtlCol="0">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00000"/>
                </a:lnSpc>
                <a:spcBef>
                  <a:spcPts val="0"/>
                </a:spcBef>
                <a:buClr>
                  <a:srgbClr val="F7A945"/>
                </a:buClr>
                <a:buNone/>
              </a:pPr>
              <a:r>
                <a:rPr lang="fr-FR" sz="2400" b="1">
                  <a:solidFill>
                    <a:srgbClr val="2E3B82"/>
                  </a:solidFill>
                  <a:latin typeface="Lato" panose="020F0502020204030203" pitchFamily="34" charset="0"/>
                  <a:ea typeface="Lato" panose="020F0502020204030203" pitchFamily="34" charset="0"/>
                  <a:cs typeface="Lato" panose="020F0502020204030203" pitchFamily="34" charset="0"/>
                </a:rPr>
                <a:t>Agilité des </a:t>
              </a:r>
            </a:p>
            <a:p>
              <a:pPr marL="0" indent="0" algn="r">
                <a:lnSpc>
                  <a:spcPct val="100000"/>
                </a:lnSpc>
                <a:spcBef>
                  <a:spcPts val="0"/>
                </a:spcBef>
                <a:buClr>
                  <a:srgbClr val="F7A945"/>
                </a:buClr>
                <a:buNone/>
              </a:pPr>
              <a:r>
                <a:rPr lang="fr-FR" sz="2400" b="1">
                  <a:solidFill>
                    <a:schemeClr val="accent3"/>
                  </a:solidFill>
                  <a:latin typeface="Lato" panose="020F0502020204030203" pitchFamily="34" charset="0"/>
                  <a:ea typeface="Lato" panose="020F0502020204030203" pitchFamily="34" charset="0"/>
                  <a:cs typeface="Lato" panose="020F0502020204030203" pitchFamily="34" charset="0"/>
                </a:rPr>
                <a:t>profils intervenants</a:t>
              </a:r>
            </a:p>
            <a:p>
              <a:pPr lvl="1" algn="r">
                <a:lnSpc>
                  <a:spcPct val="100000"/>
                </a:lnSpc>
                <a:spcBef>
                  <a:spcPts val="0"/>
                </a:spcBef>
              </a:pPr>
              <a:endParaRPr lang="fr-FR" sz="1800" b="1">
                <a:solidFill>
                  <a:srgbClr val="2E3B82"/>
                </a:solidFill>
              </a:endParaRPr>
            </a:p>
            <a:p>
              <a:pPr algn="r">
                <a:lnSpc>
                  <a:spcPct val="100000"/>
                </a:lnSpc>
                <a:spcBef>
                  <a:spcPts val="0"/>
                </a:spcBef>
              </a:pPr>
              <a:endParaRPr lang="fr-FR" sz="2400" b="1">
                <a:solidFill>
                  <a:srgbClr val="2E3B82"/>
                </a:solidFill>
              </a:endParaRPr>
            </a:p>
            <a:p>
              <a:pPr lvl="1" algn="r">
                <a:lnSpc>
                  <a:spcPct val="100000"/>
                </a:lnSpc>
                <a:spcBef>
                  <a:spcPts val="0"/>
                </a:spcBef>
              </a:pPr>
              <a:endParaRPr lang="fr-FR" sz="1800" b="1">
                <a:solidFill>
                  <a:srgbClr val="2E3B82"/>
                </a:solidFill>
              </a:endParaRPr>
            </a:p>
            <a:p>
              <a:pPr algn="r">
                <a:lnSpc>
                  <a:spcPct val="100000"/>
                </a:lnSpc>
                <a:spcBef>
                  <a:spcPts val="0"/>
                </a:spcBef>
              </a:pPr>
              <a:endParaRPr lang="fr-FR" sz="2400" b="1">
                <a:solidFill>
                  <a:srgbClr val="2E3B82"/>
                </a:solidFill>
              </a:endParaRPr>
            </a:p>
          </p:txBody>
        </p:sp>
        <p:sp>
          <p:nvSpPr>
            <p:cNvPr id="19" name="Rectangle 18">
              <a:extLst>
                <a:ext uri="{FF2B5EF4-FFF2-40B4-BE49-F238E27FC236}">
                  <a16:creationId xmlns:a16="http://schemas.microsoft.com/office/drawing/2014/main" id="{92C414FE-3D5C-E56A-3F15-6610E0097690}"/>
                </a:ext>
              </a:extLst>
            </p:cNvPr>
            <p:cNvSpPr/>
            <p:nvPr/>
          </p:nvSpPr>
          <p:spPr>
            <a:xfrm>
              <a:off x="4715628" y="823228"/>
              <a:ext cx="3109601" cy="2721221"/>
            </a:xfrm>
            <a:prstGeom prst="rect">
              <a:avLst/>
            </a:prstGeom>
          </p:spPr>
          <p:txBody>
            <a:bodyPr wrap="square">
              <a:spAutoFit/>
            </a:bodyPr>
            <a:lstStyle/>
            <a:p>
              <a:pPr marL="171450" indent="-171450" algn="r">
                <a:buFont typeface="Arial" panose="020B0604020202020204" pitchFamily="34" charset="0"/>
                <a:buChar char="•"/>
              </a:pPr>
              <a:r>
                <a:rPr lang="fr-FR" sz="1200" b="1">
                  <a:solidFill>
                    <a:srgbClr val="374995"/>
                  </a:solidFill>
                  <a:latin typeface="Lato Light" panose="020F0502020204030203" pitchFamily="34" charset="0"/>
                  <a:ea typeface="Lato Light" panose="020F0502020204030203" pitchFamily="34" charset="0"/>
                  <a:cs typeface="Lato Light" panose="020F0502020204030203" pitchFamily="34" charset="0"/>
                </a:rPr>
                <a:t>Portail</a:t>
              </a:r>
              <a:r>
                <a:rPr lang="fr-FR" sz="1200">
                  <a:solidFill>
                    <a:srgbClr val="374995"/>
                  </a:solidFill>
                  <a:latin typeface="Lato Light" panose="020F0502020204030203" pitchFamily="34" charset="0"/>
                  <a:ea typeface="Lato Light" panose="020F0502020204030203" pitchFamily="34" charset="0"/>
                  <a:cs typeface="Lato Light" panose="020F0502020204030203" pitchFamily="34" charset="0"/>
                </a:rPr>
                <a:t> dédié</a:t>
              </a:r>
            </a:p>
            <a:p>
              <a:pPr marL="171450" indent="-171450" algn="r">
                <a:buFont typeface="Arial" panose="020B0604020202020204" pitchFamily="34" charset="0"/>
                <a:buChar char="•"/>
              </a:pPr>
              <a:r>
                <a:rPr lang="fr-FR" sz="1200" b="1">
                  <a:solidFill>
                    <a:srgbClr val="374995"/>
                  </a:solidFill>
                  <a:latin typeface="Lato Light" panose="020F0502020204030203" pitchFamily="34" charset="0"/>
                  <a:ea typeface="Lato Light" panose="020F0502020204030203" pitchFamily="34" charset="0"/>
                  <a:cs typeface="Lato Light" panose="020F0502020204030203" pitchFamily="34" charset="0"/>
                </a:rPr>
                <a:t>Téléphone</a:t>
              </a:r>
              <a:endParaRPr lang="fr-FR" sz="1200">
                <a:solidFill>
                  <a:srgbClr val="374995"/>
                </a:solidFill>
                <a:latin typeface="Lato Light" panose="020F0502020204030203" pitchFamily="34" charset="0"/>
                <a:ea typeface="Lato Light" panose="020F0502020204030203" pitchFamily="34" charset="0"/>
                <a:cs typeface="Lato Light" panose="020F0502020204030203" pitchFamily="34" charset="0"/>
              </a:endParaRPr>
            </a:p>
            <a:p>
              <a:pPr marL="171450" indent="-171450" algn="r">
                <a:buFont typeface="Arial" panose="020B0604020202020204" pitchFamily="34" charset="0"/>
                <a:buChar char="•"/>
              </a:pPr>
              <a:r>
                <a:rPr lang="fr-FR" sz="1200" b="1">
                  <a:solidFill>
                    <a:srgbClr val="374995"/>
                  </a:solidFill>
                  <a:latin typeface="Lato Light" panose="020F0502020204030203" pitchFamily="34" charset="0"/>
                  <a:ea typeface="Lato Light" panose="020F0502020204030203" pitchFamily="34" charset="0"/>
                  <a:cs typeface="Lato Light" panose="020F0502020204030203" pitchFamily="34" charset="0"/>
                </a:rPr>
                <a:t>Mail</a:t>
              </a:r>
              <a:endParaRPr lang="fr-FR" sz="1200">
                <a:solidFill>
                  <a:srgbClr val="374995"/>
                </a:solidFill>
                <a:highlight>
                  <a:srgbClr val="F29003"/>
                </a:highlight>
                <a:latin typeface="Lato Light" panose="020F0502020204030203" pitchFamily="34" charset="0"/>
                <a:ea typeface="Lato Light" panose="020F0502020204030203" pitchFamily="34" charset="0"/>
                <a:cs typeface="Lato Light" panose="020F0502020204030203" pitchFamily="34" charset="0"/>
              </a:endParaRPr>
            </a:p>
            <a:p>
              <a:pPr algn="r"/>
              <a:endParaRPr lang="fr-FR" sz="1200">
                <a:solidFill>
                  <a:srgbClr val="2E3B82"/>
                </a:solidFill>
                <a:latin typeface="Lato" panose="020B0604020202020204" charset="0"/>
              </a:endParaRPr>
            </a:p>
            <a:p>
              <a:pPr algn="r"/>
              <a:r>
                <a:rPr lang="fr-FR" sz="1200">
                  <a:solidFill>
                    <a:srgbClr val="2E3B82"/>
                  </a:solidFill>
                  <a:latin typeface="Lato" panose="020B0604020202020204" charset="0"/>
                </a:rPr>
                <a:t>Le Service Client </a:t>
              </a:r>
            </a:p>
            <a:p>
              <a:pPr algn="r"/>
              <a:r>
                <a:rPr lang="fr-FR" sz="1200">
                  <a:solidFill>
                    <a:srgbClr val="2E3B82"/>
                  </a:solidFill>
                  <a:latin typeface="Lato" panose="020B0604020202020204" charset="0"/>
                </a:rPr>
                <a:t>est accessible les jours ouvrés:   </a:t>
              </a:r>
            </a:p>
            <a:p>
              <a:pPr algn="r"/>
              <a:r>
                <a:rPr lang="fr-FR" sz="1200">
                  <a:solidFill>
                    <a:srgbClr val="2E3B82"/>
                  </a:solidFill>
                  <a:latin typeface="Lato" panose="020B0604020202020204" charset="0"/>
                </a:rPr>
                <a:t>Du lundi au vendredi,  de 9h à 18h </a:t>
              </a:r>
            </a:p>
            <a:p>
              <a:pPr algn="r"/>
              <a:endParaRPr lang="fr-FR" sz="1200">
                <a:solidFill>
                  <a:srgbClr val="2E3B82"/>
                </a:solidFill>
                <a:latin typeface="Lato" panose="020B0604020202020204" charset="0"/>
              </a:endParaRPr>
            </a:p>
            <a:p>
              <a:pPr algn="r"/>
              <a:r>
                <a:rPr lang="fr-FR" sz="1200">
                  <a:solidFill>
                    <a:srgbClr val="2E3B82"/>
                  </a:solidFill>
                  <a:latin typeface="Lato" panose="020B0604020202020204" charset="0"/>
                </a:rPr>
                <a:t>Une intervention </a:t>
              </a:r>
            </a:p>
            <a:p>
              <a:pPr algn="r"/>
              <a:r>
                <a:rPr lang="fr-FR" sz="1200">
                  <a:solidFill>
                    <a:srgbClr val="2E3B82"/>
                  </a:solidFill>
                  <a:latin typeface="Lato" panose="020B0604020202020204" charset="0"/>
                </a:rPr>
                <a:t>hors heures ouvrées</a:t>
              </a:r>
            </a:p>
            <a:p>
              <a:pPr algn="r"/>
              <a:r>
                <a:rPr lang="fr-FR" sz="1200">
                  <a:solidFill>
                    <a:srgbClr val="2E3B82"/>
                  </a:solidFill>
                  <a:latin typeface="Lato" panose="020B0604020202020204" charset="0"/>
                </a:rPr>
                <a:t>engendra une offre de service complémentaire</a:t>
              </a:r>
            </a:p>
          </p:txBody>
        </p:sp>
        <p:sp>
          <p:nvSpPr>
            <p:cNvPr id="20" name="Rectangle 19">
              <a:extLst>
                <a:ext uri="{FF2B5EF4-FFF2-40B4-BE49-F238E27FC236}">
                  <a16:creationId xmlns:a16="http://schemas.microsoft.com/office/drawing/2014/main" id="{28F0091C-5BEB-EAB9-2E7C-CD41C1C77C5E}"/>
                </a:ext>
              </a:extLst>
            </p:cNvPr>
            <p:cNvSpPr/>
            <p:nvPr/>
          </p:nvSpPr>
          <p:spPr>
            <a:xfrm>
              <a:off x="6590403" y="4809732"/>
              <a:ext cx="4429643" cy="979640"/>
            </a:xfrm>
            <a:prstGeom prst="rect">
              <a:avLst/>
            </a:prstGeom>
          </p:spPr>
          <p:txBody>
            <a:bodyPr wrap="none">
              <a:spAutoFit/>
            </a:bodyPr>
            <a:lstStyle/>
            <a:p>
              <a:pPr marL="285750" indent="-285750">
                <a:buFont typeface="Arial" panose="020B0604020202020204" pitchFamily="34" charset="0"/>
                <a:buChar char="•"/>
              </a:pPr>
              <a:r>
                <a:rPr lang="fr-FR" sz="1200">
                  <a:solidFill>
                    <a:srgbClr val="2E3B82"/>
                  </a:solidFill>
                  <a:latin typeface="Lato" panose="020B0604020202020204" charset="0"/>
                </a:rPr>
                <a:t>Consultants AMOA</a:t>
              </a:r>
            </a:p>
            <a:p>
              <a:pPr marL="285750" indent="-285750">
                <a:buFont typeface="Arial" panose="020B0604020202020204" pitchFamily="34" charset="0"/>
                <a:buChar char="•"/>
              </a:pPr>
              <a:r>
                <a:rPr lang="fr-FR" sz="1200">
                  <a:solidFill>
                    <a:srgbClr val="2E3B82"/>
                  </a:solidFill>
                  <a:latin typeface="Lato" panose="020B0604020202020204" charset="0"/>
                </a:rPr>
                <a:t>Experts techniques, fonctionnels,</a:t>
              </a:r>
            </a:p>
            <a:p>
              <a:pPr marL="285750" indent="-285750">
                <a:buFont typeface="Arial" panose="020B0604020202020204" pitchFamily="34" charset="0"/>
                <a:buChar char="•"/>
              </a:pPr>
              <a:r>
                <a:rPr lang="fr-FR" sz="1200">
                  <a:solidFill>
                    <a:srgbClr val="2E3B82"/>
                  </a:solidFill>
                  <a:latin typeface="Lato" panose="020B0604020202020204" charset="0"/>
                </a:rPr>
                <a:t>Consultants accompagnement au changement</a:t>
              </a:r>
            </a:p>
            <a:p>
              <a:pPr marL="285750" indent="-285750">
                <a:buFont typeface="Arial" panose="020B0604020202020204" pitchFamily="34" charset="0"/>
                <a:buChar char="•"/>
              </a:pPr>
              <a:r>
                <a:rPr lang="fr-FR" sz="1200">
                  <a:solidFill>
                    <a:srgbClr val="2E3B82"/>
                  </a:solidFill>
                  <a:latin typeface="Lato" panose="020B0604020202020204" charset="0"/>
                </a:rPr>
                <a:t>Chefs de projets</a:t>
              </a:r>
            </a:p>
          </p:txBody>
        </p:sp>
      </p:grpSp>
      <p:cxnSp>
        <p:nvCxnSpPr>
          <p:cNvPr id="13" name="Connecteur droit 12">
            <a:extLst>
              <a:ext uri="{FF2B5EF4-FFF2-40B4-BE49-F238E27FC236}">
                <a16:creationId xmlns:a16="http://schemas.microsoft.com/office/drawing/2014/main" id="{0B71B93E-79EB-215C-5D5B-AB5E7A434CE7}"/>
              </a:ext>
            </a:extLst>
          </p:cNvPr>
          <p:cNvCxnSpPr/>
          <p:nvPr/>
        </p:nvCxnSpPr>
        <p:spPr>
          <a:xfrm>
            <a:off x="8958370" y="1443789"/>
            <a:ext cx="0" cy="2612572"/>
          </a:xfrm>
          <a:prstGeom prst="line">
            <a:avLst/>
          </a:prstGeom>
          <a:ln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23" name="Espace réservé du texte 22">
            <a:extLst>
              <a:ext uri="{FF2B5EF4-FFF2-40B4-BE49-F238E27FC236}">
                <a16:creationId xmlns:a16="http://schemas.microsoft.com/office/drawing/2014/main" id="{14522ED0-F221-B468-21C9-8C426A43CC5F}"/>
              </a:ext>
            </a:extLst>
          </p:cNvPr>
          <p:cNvSpPr>
            <a:spLocks noGrp="1"/>
          </p:cNvSpPr>
          <p:nvPr>
            <p:ph type="body" sz="quarter" idx="17"/>
          </p:nvPr>
        </p:nvSpPr>
        <p:spPr/>
        <p:txBody>
          <a:bodyPr/>
          <a:lstStyle/>
          <a:p>
            <a:endParaRPr lang="fr-FR"/>
          </a:p>
        </p:txBody>
      </p:sp>
    </p:spTree>
    <p:extLst>
      <p:ext uri="{BB962C8B-B14F-4D97-AF65-F5344CB8AC3E}">
        <p14:creationId xmlns:p14="http://schemas.microsoft.com/office/powerpoint/2010/main" val="15853571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F7B8726-EF90-1AF5-F4CD-9BADEF240AD3}"/>
              </a:ext>
            </a:extLst>
          </p:cNvPr>
          <p:cNvSpPr>
            <a:spLocks noGrp="1"/>
          </p:cNvSpPr>
          <p:nvPr>
            <p:ph type="title"/>
          </p:nvPr>
        </p:nvSpPr>
        <p:spPr>
          <a:xfrm>
            <a:off x="396435" y="1211385"/>
            <a:ext cx="3931012" cy="2752858"/>
          </a:xfrm>
        </p:spPr>
        <p:txBody>
          <a:bodyPr/>
          <a:lstStyle/>
          <a:p>
            <a:r>
              <a:rPr lang="fr-FR" sz="3600">
                <a:latin typeface="Gotham Black" pitchFamily="50" charset="0"/>
              </a:rPr>
              <a:t>Contrat conseil et support : Principe de fonctionnement</a:t>
            </a:r>
          </a:p>
        </p:txBody>
      </p:sp>
      <p:sp>
        <p:nvSpPr>
          <p:cNvPr id="8" name="Espace réservé du texte 7">
            <a:extLst>
              <a:ext uri="{FF2B5EF4-FFF2-40B4-BE49-F238E27FC236}">
                <a16:creationId xmlns:a16="http://schemas.microsoft.com/office/drawing/2014/main" id="{A42D7ED3-A322-AC97-610F-DC30860E3366}"/>
              </a:ext>
            </a:extLst>
          </p:cNvPr>
          <p:cNvSpPr>
            <a:spLocks noGrp="1"/>
          </p:cNvSpPr>
          <p:nvPr>
            <p:ph type="body" sz="quarter" idx="19"/>
          </p:nvPr>
        </p:nvSpPr>
        <p:spPr>
          <a:xfrm>
            <a:off x="4680150" y="653430"/>
            <a:ext cx="6787950" cy="2843270"/>
          </a:xfrm>
        </p:spPr>
        <p:txBody>
          <a:bodyPr/>
          <a:lstStyle/>
          <a:p>
            <a:r>
              <a:rPr lang="fr-FR"/>
              <a:t> </a:t>
            </a:r>
          </a:p>
        </p:txBody>
      </p:sp>
      <p:sp>
        <p:nvSpPr>
          <p:cNvPr id="12" name="ZoneTexte 11">
            <a:extLst>
              <a:ext uri="{FF2B5EF4-FFF2-40B4-BE49-F238E27FC236}">
                <a16:creationId xmlns:a16="http://schemas.microsoft.com/office/drawing/2014/main" id="{8CA42DD6-56CB-6183-ECC7-120EB475BB49}"/>
              </a:ext>
            </a:extLst>
          </p:cNvPr>
          <p:cNvSpPr txBox="1"/>
          <p:nvPr/>
        </p:nvSpPr>
        <p:spPr>
          <a:xfrm>
            <a:off x="4803775" y="1107908"/>
            <a:ext cx="6096000" cy="2102755"/>
          </a:xfrm>
          <a:prstGeom prst="rect">
            <a:avLst/>
          </a:prstGeom>
          <a:noFill/>
        </p:spPr>
        <p:txBody>
          <a:bodyPr wrap="square">
            <a:spAutoFit/>
          </a:bodyPr>
          <a:lstStyle/>
          <a:p>
            <a:pPr marL="285750" lvl="0" indent="-285750">
              <a:lnSpc>
                <a:spcPts val="1560"/>
              </a:lnSpc>
              <a:spcAft>
                <a:spcPts val="600"/>
              </a:spcAft>
              <a:buFont typeface="Arial" panose="020B0604020202020204" pitchFamily="34" charset="0"/>
              <a:buChar char="•"/>
            </a:pPr>
            <a:r>
              <a:rPr lang="fr-FR" sz="1300" b="0">
                <a:solidFill>
                  <a:srgbClr val="2E3B82"/>
                </a:solidFill>
              </a:rPr>
              <a:t>Le contrat fonctionne en </a:t>
            </a:r>
            <a:r>
              <a:rPr lang="fr-FR" sz="1300">
                <a:solidFill>
                  <a:srgbClr val="2E3B82"/>
                </a:solidFill>
              </a:rPr>
              <a:t>AT (assistance technique)</a:t>
            </a:r>
          </a:p>
          <a:p>
            <a:pPr marL="285750" lvl="0" indent="-285750">
              <a:lnSpc>
                <a:spcPts val="1560"/>
              </a:lnSpc>
              <a:spcAft>
                <a:spcPts val="600"/>
              </a:spcAft>
              <a:buFont typeface="Arial" panose="020B0604020202020204" pitchFamily="34" charset="0"/>
              <a:buChar char="•"/>
            </a:pPr>
            <a:r>
              <a:rPr lang="fr-FR" sz="1300" b="0">
                <a:solidFill>
                  <a:srgbClr val="2E3B82"/>
                </a:solidFill>
              </a:rPr>
              <a:t>Tous nos types de prestations sont convertis en unités de temps </a:t>
            </a:r>
            <a:r>
              <a:rPr lang="fr-FR" sz="1300" b="0">
                <a:solidFill>
                  <a:srgbClr val="2E3B82"/>
                </a:solidFill>
                <a:latin typeface="Lato Black" panose="020F0502020204030203" pitchFamily="34" charset="0"/>
                <a:ea typeface="Lato Black" panose="020F0502020204030203" pitchFamily="34" charset="0"/>
                <a:cs typeface="Lato Black" panose="020F0502020204030203" pitchFamily="34" charset="0"/>
              </a:rPr>
              <a:t>« </a:t>
            </a:r>
            <a:r>
              <a:rPr lang="fr-FR" sz="1300">
                <a:solidFill>
                  <a:srgbClr val="2E3B82"/>
                </a:solidFill>
                <a:latin typeface="Lato Black" panose="020F0502020204030203" pitchFamily="34" charset="0"/>
                <a:ea typeface="Lato Black" panose="020F0502020204030203" pitchFamily="34" charset="0"/>
                <a:cs typeface="Lato Black" panose="020F0502020204030203" pitchFamily="34" charset="0"/>
              </a:rPr>
              <a:t>Unités d’Assistance » ou UA</a:t>
            </a:r>
            <a:endParaRPr lang="fr-FR" sz="1300" b="0">
              <a:solidFill>
                <a:srgbClr val="2E3B82"/>
              </a:solidFill>
              <a:latin typeface="Lato Black" panose="020F0502020204030203" pitchFamily="34" charset="0"/>
              <a:ea typeface="Lato Black" panose="020F0502020204030203" pitchFamily="34" charset="0"/>
              <a:cs typeface="Lato Black" panose="020F0502020204030203" pitchFamily="34" charset="0"/>
            </a:endParaRPr>
          </a:p>
          <a:p>
            <a:pPr marL="285750" lvl="0" indent="-285750">
              <a:lnSpc>
                <a:spcPts val="1560"/>
              </a:lnSpc>
              <a:spcAft>
                <a:spcPts val="600"/>
              </a:spcAft>
              <a:buFont typeface="Arial" panose="020B0604020202020204" pitchFamily="34" charset="0"/>
              <a:buChar char="•"/>
            </a:pPr>
            <a:r>
              <a:rPr lang="fr-FR" sz="1300" b="0">
                <a:solidFill>
                  <a:srgbClr val="2E3B82"/>
                </a:solidFill>
              </a:rPr>
              <a:t>Une </a:t>
            </a:r>
            <a:r>
              <a:rPr lang="fr-FR" sz="1300" b="0">
                <a:solidFill>
                  <a:srgbClr val="2E3B82"/>
                </a:solidFill>
                <a:latin typeface="Lato Black" panose="020F0502020204030203" pitchFamily="34" charset="0"/>
                <a:ea typeface="Lato Black" panose="020F0502020204030203" pitchFamily="34" charset="0"/>
                <a:cs typeface="Lato Black" panose="020F0502020204030203" pitchFamily="34" charset="0"/>
              </a:rPr>
              <a:t>Unité d’Assistance a une valeur financière</a:t>
            </a:r>
          </a:p>
          <a:p>
            <a:pPr marL="285750" lvl="0" indent="-285750">
              <a:lnSpc>
                <a:spcPts val="1560"/>
              </a:lnSpc>
              <a:spcAft>
                <a:spcPts val="600"/>
              </a:spcAft>
              <a:buFont typeface="Arial" panose="020B0604020202020204" pitchFamily="34" charset="0"/>
              <a:buChar char="•"/>
            </a:pPr>
            <a:r>
              <a:rPr lang="fr-FR" sz="1300">
                <a:solidFill>
                  <a:srgbClr val="2E3B82"/>
                </a:solidFill>
              </a:rPr>
              <a:t>Le contrat est conclu </a:t>
            </a:r>
            <a:r>
              <a:rPr lang="fr-FR" sz="1300">
                <a:solidFill>
                  <a:srgbClr val="2E3B82"/>
                </a:solidFill>
                <a:latin typeface="Lato Black" panose="020F0502020204030203" pitchFamily="34" charset="0"/>
                <a:ea typeface="Lato Black" panose="020F0502020204030203" pitchFamily="34" charset="0"/>
                <a:cs typeface="Lato Black" panose="020F0502020204030203" pitchFamily="34" charset="0"/>
              </a:rPr>
              <a:t>pour une durée d’1 an </a:t>
            </a:r>
            <a:r>
              <a:rPr lang="fr-FR" sz="1300" b="0">
                <a:solidFill>
                  <a:srgbClr val="2E3B82"/>
                </a:solidFill>
              </a:rPr>
              <a:t>avec une quantité initiale d’UA</a:t>
            </a:r>
          </a:p>
          <a:p>
            <a:pPr marL="285750" lvl="0" indent="-285750">
              <a:lnSpc>
                <a:spcPts val="1560"/>
              </a:lnSpc>
              <a:spcAft>
                <a:spcPts val="600"/>
              </a:spcAft>
              <a:buFont typeface="Arial" panose="020B0604020202020204" pitchFamily="34" charset="0"/>
              <a:buChar char="•"/>
            </a:pPr>
            <a:r>
              <a:rPr lang="fr-FR" sz="1300" b="0">
                <a:solidFill>
                  <a:srgbClr val="2E3B82"/>
                </a:solidFill>
              </a:rPr>
              <a:t>Les UA non consommées sur la période </a:t>
            </a:r>
            <a:r>
              <a:rPr lang="fr-FR" sz="1300">
                <a:solidFill>
                  <a:srgbClr val="2E3B82"/>
                </a:solidFill>
              </a:rPr>
              <a:t>peuvent être prolongées</a:t>
            </a:r>
            <a:r>
              <a:rPr lang="fr-FR" sz="1300" b="0">
                <a:solidFill>
                  <a:srgbClr val="2E3B82"/>
                </a:solidFill>
              </a:rPr>
              <a:t> en renouvelant le contrat.</a:t>
            </a:r>
          </a:p>
          <a:p>
            <a:pPr marL="285750" lvl="0" indent="-285750">
              <a:lnSpc>
                <a:spcPts val="1560"/>
              </a:lnSpc>
              <a:spcAft>
                <a:spcPts val="600"/>
              </a:spcAft>
              <a:buFont typeface="Arial" panose="020B0604020202020204" pitchFamily="34" charset="0"/>
              <a:buChar char="•"/>
            </a:pPr>
            <a:r>
              <a:rPr lang="fr-FR" sz="1300">
                <a:solidFill>
                  <a:srgbClr val="2E3B82"/>
                </a:solidFill>
              </a:rPr>
              <a:t>L’ajout d’</a:t>
            </a:r>
            <a:r>
              <a:rPr lang="fr-FR" sz="1300" err="1">
                <a:solidFill>
                  <a:srgbClr val="2E3B82"/>
                </a:solidFill>
              </a:rPr>
              <a:t>UAs</a:t>
            </a:r>
            <a:r>
              <a:rPr lang="fr-FR" sz="1300">
                <a:solidFill>
                  <a:srgbClr val="2E3B82"/>
                </a:solidFill>
              </a:rPr>
              <a:t> est possible </a:t>
            </a:r>
            <a:r>
              <a:rPr lang="fr-FR" sz="1300" b="0">
                <a:solidFill>
                  <a:srgbClr val="2E3B82"/>
                </a:solidFill>
              </a:rPr>
              <a:t>à tout moment</a:t>
            </a:r>
            <a:endParaRPr lang="fr-FR" sz="1300">
              <a:solidFill>
                <a:srgbClr val="2E3B82"/>
              </a:solidFill>
            </a:endParaRPr>
          </a:p>
        </p:txBody>
      </p:sp>
      <p:sp>
        <p:nvSpPr>
          <p:cNvPr id="13" name="Espace réservé du texte 7">
            <a:extLst>
              <a:ext uri="{FF2B5EF4-FFF2-40B4-BE49-F238E27FC236}">
                <a16:creationId xmlns:a16="http://schemas.microsoft.com/office/drawing/2014/main" id="{931169E3-AC7C-3A96-CBA8-2C473B8268C7}"/>
              </a:ext>
            </a:extLst>
          </p:cNvPr>
          <p:cNvSpPr txBox="1">
            <a:spLocks/>
          </p:cNvSpPr>
          <p:nvPr/>
        </p:nvSpPr>
        <p:spPr>
          <a:xfrm>
            <a:off x="4680150" y="3973995"/>
            <a:ext cx="6787950" cy="2436329"/>
          </a:xfrm>
          <a:prstGeom prst="rect">
            <a:avLst/>
          </a:prstGeom>
          <a:solidFill>
            <a:schemeClr val="bg1"/>
          </a:solidFill>
        </p:spPr>
        <p:txBody>
          <a:bodyPr vert="horz" lIns="720000" tIns="360000" rIns="360000" bIns="360000" rtlCol="0" anchor="ctr">
            <a:noAutofit/>
          </a:bodyPr>
          <a:lstStyle>
            <a:lvl1pPr marL="0" indent="0" algn="l" defTabSz="914400" rtl="0" eaLnBrk="1" latinLnBrk="0" hangingPunct="1">
              <a:lnSpc>
                <a:spcPct val="100000"/>
              </a:lnSpc>
              <a:spcBef>
                <a:spcPts val="0"/>
              </a:spcBef>
              <a:spcAft>
                <a:spcPts val="600"/>
              </a:spcAft>
              <a:buFont typeface="Arial" panose="020B0604020202020204" pitchFamily="34" charset="0"/>
              <a:buNone/>
              <a:defRPr kumimoji="0" lang="fr-FR" sz="1200" b="0" i="0" u="none" strike="noStrike" kern="1200" cap="none" spc="0" normalizeH="0" baseline="0" dirty="0" smtClean="0">
                <a:ln>
                  <a:noFill/>
                </a:ln>
                <a:solidFill>
                  <a:schemeClr val="accent1"/>
                </a:solidFill>
                <a:effectLst/>
                <a:uLnTx/>
                <a:uFillTx/>
                <a:latin typeface="Lato Light" panose="020F0302020204030203" pitchFamily="34" charset="0"/>
                <a:ea typeface="+mn-ea"/>
                <a:cs typeface="+mn-cs"/>
              </a:defRPr>
            </a:lvl1pPr>
            <a:lvl2pPr marL="0" indent="0" algn="l" defTabSz="914400" rtl="0" eaLnBrk="1" latinLnBrk="0" hangingPunct="1">
              <a:lnSpc>
                <a:spcPct val="100000"/>
              </a:lnSpc>
              <a:spcBef>
                <a:spcPts val="0"/>
              </a:spcBef>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2pPr>
            <a:lvl3pPr marL="0" indent="0" algn="l" defTabSz="914400" rtl="0" eaLnBrk="1" latinLnBrk="0" hangingPunct="1">
              <a:lnSpc>
                <a:spcPct val="100000"/>
              </a:lnSpc>
              <a:spcBef>
                <a:spcPts val="0"/>
              </a:spcBef>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3pPr>
            <a:lvl4pPr marL="0" indent="0" algn="l" defTabSz="914400" rtl="0" eaLnBrk="1" latinLnBrk="0" hangingPunct="1">
              <a:lnSpc>
                <a:spcPct val="100000"/>
              </a:lnSpc>
              <a:spcBef>
                <a:spcPts val="0"/>
              </a:spcBef>
              <a:spcAft>
                <a:spcPts val="600"/>
              </a:spcAft>
              <a:buFont typeface="Lato Light" panose="020F0302020204030203"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4pPr>
            <a:lvl5pPr marL="0" indent="0" algn="l" defTabSz="914400" rtl="0" eaLnBrk="1" latinLnBrk="0" hangingPunct="1">
              <a:lnSpc>
                <a:spcPct val="100000"/>
              </a:lnSpc>
              <a:spcBef>
                <a:spcPts val="0"/>
              </a:spcBef>
              <a:spcAft>
                <a:spcPts val="600"/>
              </a:spcAft>
              <a:buFont typeface="Lato Light" panose="020F0302020204030203"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5pPr>
            <a:lvl6pPr marL="0" indent="0" algn="l" defTabSz="914400" rtl="0" eaLnBrk="1" latinLnBrk="0" hangingPunct="1">
              <a:lnSpc>
                <a:spcPct val="100000"/>
              </a:lnSpc>
              <a:spcBef>
                <a:spcPts val="0"/>
              </a:spcBef>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6pPr>
            <a:lvl7pPr marL="0" indent="0" algn="l" defTabSz="914400" rtl="0" eaLnBrk="1" latinLnBrk="0" hangingPunct="1">
              <a:lnSpc>
                <a:spcPct val="100000"/>
              </a:lnSpc>
              <a:spcBef>
                <a:spcPts val="0"/>
              </a:spcBef>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7pPr>
            <a:lvl8pPr marL="0" indent="0" algn="l" defTabSz="914400" rtl="0" eaLnBrk="1" latinLnBrk="0" hangingPunct="1">
              <a:lnSpc>
                <a:spcPct val="100000"/>
              </a:lnSpc>
              <a:spcBef>
                <a:spcPts val="0"/>
              </a:spcBef>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8pPr>
            <a:lvl9pPr marL="0" indent="0" algn="l" defTabSz="914400" rtl="0" eaLnBrk="1" latinLnBrk="0" hangingPunct="1">
              <a:lnSpc>
                <a:spcPct val="100000"/>
              </a:lnSpc>
              <a:spcBef>
                <a:spcPts val="0"/>
              </a:spcBef>
              <a:spcAft>
                <a:spcPts val="600"/>
              </a:spcAft>
              <a:buFont typeface="Arial" panose="020B0604020202020204" pitchFamily="34" charset="0"/>
              <a:buNone/>
              <a:defRPr kumimoji="0" lang="fr-FR" sz="1800" b="1" i="0" u="none" strike="noStrike" kern="1200" cap="none" spc="0" normalizeH="0" baseline="0" dirty="0" smtClean="0">
                <a:ln>
                  <a:noFill/>
                </a:ln>
                <a:solidFill>
                  <a:schemeClr val="accent1"/>
                </a:solidFill>
                <a:effectLst/>
                <a:uLnTx/>
                <a:uFillTx/>
                <a:latin typeface="Lato" panose="020F0502020204030203" pitchFamily="34" charset="0"/>
                <a:ea typeface="+mn-ea"/>
                <a:cs typeface="+mn-cs"/>
              </a:defRPr>
            </a:lvl9pPr>
          </a:lstStyle>
          <a:p>
            <a:r>
              <a:rPr lang="fr-FR"/>
              <a:t> </a:t>
            </a:r>
          </a:p>
        </p:txBody>
      </p:sp>
      <p:sp>
        <p:nvSpPr>
          <p:cNvPr id="14" name="ZoneTexte 13">
            <a:extLst>
              <a:ext uri="{FF2B5EF4-FFF2-40B4-BE49-F238E27FC236}">
                <a16:creationId xmlns:a16="http://schemas.microsoft.com/office/drawing/2014/main" id="{36A0A1DD-6A25-7D54-B8FD-422DEA0BE6F1}"/>
              </a:ext>
            </a:extLst>
          </p:cNvPr>
          <p:cNvSpPr txBox="1"/>
          <p:nvPr/>
        </p:nvSpPr>
        <p:spPr>
          <a:xfrm>
            <a:off x="4803775" y="4239728"/>
            <a:ext cx="6096000" cy="2176493"/>
          </a:xfrm>
          <a:prstGeom prst="rect">
            <a:avLst/>
          </a:prstGeom>
          <a:noFill/>
        </p:spPr>
        <p:txBody>
          <a:bodyPr wrap="square">
            <a:spAutoFit/>
          </a:bodyPr>
          <a:lstStyle/>
          <a:p>
            <a:pPr>
              <a:lnSpc>
                <a:spcPct val="150000"/>
              </a:lnSpc>
            </a:pPr>
            <a:r>
              <a:rPr lang="fr-FR" sz="1400" b="0" i="1" u="sng">
                <a:solidFill>
                  <a:srgbClr val="2E3B82"/>
                </a:solidFill>
              </a:rPr>
              <a:t>Le pilotage du contrat est forfaitisé mensuellement et permet :</a:t>
            </a:r>
          </a:p>
          <a:p>
            <a:pPr marL="285750" lvl="0" indent="-285750">
              <a:lnSpc>
                <a:spcPct val="150000"/>
              </a:lnSpc>
              <a:spcAft>
                <a:spcPts val="0"/>
              </a:spcAft>
              <a:buFont typeface="Arial" panose="020B0604020202020204" pitchFamily="34" charset="0"/>
              <a:buChar char="•"/>
            </a:pPr>
            <a:r>
              <a:rPr lang="fr-FR" sz="1300" b="0">
                <a:solidFill>
                  <a:srgbClr val="2E3B82"/>
                </a:solidFill>
              </a:rPr>
              <a:t>Suivi des incidents et/ou demande de service</a:t>
            </a:r>
          </a:p>
          <a:p>
            <a:pPr marL="285750" lvl="0" indent="-285750">
              <a:lnSpc>
                <a:spcPct val="150000"/>
              </a:lnSpc>
              <a:spcAft>
                <a:spcPts val="0"/>
              </a:spcAft>
              <a:buFont typeface="Arial" panose="020B0604020202020204" pitchFamily="34" charset="0"/>
              <a:buChar char="•"/>
            </a:pPr>
            <a:r>
              <a:rPr lang="fr-FR" sz="1300" b="0">
                <a:solidFill>
                  <a:srgbClr val="2E3B82"/>
                </a:solidFill>
              </a:rPr>
              <a:t>Revue des consommations</a:t>
            </a:r>
          </a:p>
          <a:p>
            <a:pPr marL="285750" lvl="0" indent="-285750">
              <a:lnSpc>
                <a:spcPct val="150000"/>
              </a:lnSpc>
              <a:spcAft>
                <a:spcPts val="0"/>
              </a:spcAft>
              <a:buFont typeface="Arial" panose="020B0604020202020204" pitchFamily="34" charset="0"/>
              <a:buChar char="•"/>
            </a:pPr>
            <a:r>
              <a:rPr lang="fr-FR" sz="1300" b="0">
                <a:solidFill>
                  <a:srgbClr val="2E3B82"/>
                </a:solidFill>
              </a:rPr>
              <a:t>Suivi précis de votre contrat</a:t>
            </a:r>
          </a:p>
          <a:p>
            <a:pPr marL="285750" lvl="0" indent="-285750">
              <a:lnSpc>
                <a:spcPct val="150000"/>
              </a:lnSpc>
              <a:spcAft>
                <a:spcPts val="0"/>
              </a:spcAft>
              <a:buFont typeface="Arial" panose="020B0604020202020204" pitchFamily="34" charset="0"/>
              <a:buChar char="•"/>
            </a:pPr>
            <a:r>
              <a:rPr lang="fr-FR" sz="1300" b="0">
                <a:solidFill>
                  <a:srgbClr val="2E3B82"/>
                </a:solidFill>
              </a:rPr>
              <a:t>Préconisations et conseils des optimisations et évolutions </a:t>
            </a:r>
          </a:p>
          <a:p>
            <a:pPr marL="285750" lvl="0" indent="-285750">
              <a:lnSpc>
                <a:spcPct val="150000"/>
              </a:lnSpc>
              <a:spcAft>
                <a:spcPts val="0"/>
              </a:spcAft>
              <a:buFont typeface="Arial" panose="020B0604020202020204" pitchFamily="34" charset="0"/>
              <a:buChar char="•"/>
            </a:pPr>
            <a:r>
              <a:rPr lang="fr-FR" sz="1300" b="0">
                <a:solidFill>
                  <a:srgbClr val="2E3B82"/>
                </a:solidFill>
              </a:rPr>
              <a:t>Planification de workshops, ateliers de conseil, POC </a:t>
            </a:r>
          </a:p>
          <a:p>
            <a:pPr marL="285750" lvl="0" indent="-285750">
              <a:lnSpc>
                <a:spcPct val="150000"/>
              </a:lnSpc>
              <a:spcAft>
                <a:spcPts val="0"/>
              </a:spcAft>
              <a:buFont typeface="Arial" panose="020B0604020202020204" pitchFamily="34" charset="0"/>
              <a:buChar char="•"/>
            </a:pPr>
            <a:r>
              <a:rPr lang="fr-FR" sz="1300" b="0">
                <a:solidFill>
                  <a:srgbClr val="2E3B82"/>
                </a:solidFill>
              </a:rPr>
              <a:t>Suivi des projets</a:t>
            </a:r>
          </a:p>
        </p:txBody>
      </p:sp>
      <p:sp>
        <p:nvSpPr>
          <p:cNvPr id="16" name="ZoneTexte 15">
            <a:extLst>
              <a:ext uri="{FF2B5EF4-FFF2-40B4-BE49-F238E27FC236}">
                <a16:creationId xmlns:a16="http://schemas.microsoft.com/office/drawing/2014/main" id="{6DB1F650-978B-A059-3668-1CF3F2C63472}"/>
              </a:ext>
            </a:extLst>
          </p:cNvPr>
          <p:cNvSpPr txBox="1"/>
          <p:nvPr/>
        </p:nvSpPr>
        <p:spPr>
          <a:xfrm rot="21302966">
            <a:off x="4486075" y="455699"/>
            <a:ext cx="2257426" cy="369332"/>
          </a:xfrm>
          <a:prstGeom prst="rect">
            <a:avLst/>
          </a:prstGeom>
          <a:solidFill>
            <a:schemeClr val="accent3"/>
          </a:solidFill>
        </p:spPr>
        <p:txBody>
          <a:bodyPr wrap="square">
            <a:spAutoFit/>
          </a:bodyPr>
          <a:lstStyle/>
          <a:p>
            <a:r>
              <a:rPr lang="fr-FR" sz="1800">
                <a:solidFill>
                  <a:schemeClr val="bg1"/>
                </a:solidFill>
                <a:latin typeface="Lato Black" panose="020F0502020204030203" pitchFamily="34" charset="0"/>
                <a:ea typeface="Lato Black" panose="020F0502020204030203" pitchFamily="34" charset="0"/>
                <a:cs typeface="Lato Black" panose="020F0502020204030203" pitchFamily="34" charset="0"/>
              </a:rPr>
              <a:t>Principes du contrat</a:t>
            </a:r>
          </a:p>
        </p:txBody>
      </p:sp>
      <p:sp>
        <p:nvSpPr>
          <p:cNvPr id="17" name="ZoneTexte 16">
            <a:extLst>
              <a:ext uri="{FF2B5EF4-FFF2-40B4-BE49-F238E27FC236}">
                <a16:creationId xmlns:a16="http://schemas.microsoft.com/office/drawing/2014/main" id="{7F2B0A67-7095-5F6E-687A-57B47304435C}"/>
              </a:ext>
            </a:extLst>
          </p:cNvPr>
          <p:cNvSpPr txBox="1"/>
          <p:nvPr/>
        </p:nvSpPr>
        <p:spPr>
          <a:xfrm rot="21302966">
            <a:off x="4486073" y="3779577"/>
            <a:ext cx="2257426" cy="369332"/>
          </a:xfrm>
          <a:prstGeom prst="rect">
            <a:avLst/>
          </a:prstGeom>
          <a:solidFill>
            <a:schemeClr val="accent3"/>
          </a:solidFill>
        </p:spPr>
        <p:txBody>
          <a:bodyPr wrap="square">
            <a:spAutoFit/>
          </a:bodyPr>
          <a:lstStyle/>
          <a:p>
            <a:r>
              <a:rPr lang="fr-FR" sz="1800">
                <a:solidFill>
                  <a:schemeClr val="bg1"/>
                </a:solidFill>
                <a:latin typeface="Lato Black" panose="020F0502020204030203" pitchFamily="34" charset="0"/>
                <a:ea typeface="Lato Black" panose="020F0502020204030203" pitchFamily="34" charset="0"/>
                <a:cs typeface="Lato Black" panose="020F0502020204030203" pitchFamily="34" charset="0"/>
              </a:rPr>
              <a:t>Principes du contrat</a:t>
            </a:r>
          </a:p>
        </p:txBody>
      </p:sp>
      <p:grpSp>
        <p:nvGrpSpPr>
          <p:cNvPr id="18" name="Groupe 17">
            <a:extLst>
              <a:ext uri="{FF2B5EF4-FFF2-40B4-BE49-F238E27FC236}">
                <a16:creationId xmlns:a16="http://schemas.microsoft.com/office/drawing/2014/main" id="{EAF3BD68-5F60-3BF8-1A09-66CCFD59E19D}"/>
              </a:ext>
            </a:extLst>
          </p:cNvPr>
          <p:cNvGrpSpPr/>
          <p:nvPr/>
        </p:nvGrpSpPr>
        <p:grpSpPr>
          <a:xfrm>
            <a:off x="11018100" y="203430"/>
            <a:ext cx="900000" cy="900000"/>
            <a:chOff x="4334928" y="762168"/>
            <a:chExt cx="900000" cy="900000"/>
          </a:xfrm>
        </p:grpSpPr>
        <p:sp>
          <p:nvSpPr>
            <p:cNvPr id="19" name="Ellipse 18">
              <a:extLst>
                <a:ext uri="{FF2B5EF4-FFF2-40B4-BE49-F238E27FC236}">
                  <a16:creationId xmlns:a16="http://schemas.microsoft.com/office/drawing/2014/main" id="{654258C3-0A18-71B6-07E1-8D8C6F924C3D}"/>
                </a:ext>
              </a:extLst>
            </p:cNvPr>
            <p:cNvSpPr>
              <a:spLocks noChangeAspect="1"/>
            </p:cNvSpPr>
            <p:nvPr/>
          </p:nvSpPr>
          <p:spPr>
            <a:xfrm>
              <a:off x="4334928" y="762168"/>
              <a:ext cx="900000" cy="900000"/>
            </a:xfrm>
            <a:prstGeom prst="ellipse">
              <a:avLst/>
            </a:prstGeom>
            <a:solidFill>
              <a:schemeClr val="accent1"/>
            </a:solidFill>
            <a:ln w="19050">
              <a:no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lstStyle/>
            <a:p>
              <a:pPr lvl="0" algn="ctr">
                <a:spcAft>
                  <a:spcPts val="400"/>
                </a:spcAft>
                <a:defRPr/>
              </a:pPr>
              <a:endParaRPr lang="fr-FR" sz="3600">
                <a:solidFill>
                  <a:schemeClr val="bg1"/>
                </a:solidFill>
                <a:latin typeface="Continuum Light" pitchFamily="2" charset="0"/>
              </a:endParaRPr>
            </a:p>
          </p:txBody>
        </p:sp>
        <p:pic>
          <p:nvPicPr>
            <p:cNvPr id="20" name="Graphique 19">
              <a:extLst>
                <a:ext uri="{FF2B5EF4-FFF2-40B4-BE49-F238E27FC236}">
                  <a16:creationId xmlns:a16="http://schemas.microsoft.com/office/drawing/2014/main" id="{53071CAA-FAA4-A89B-E8D9-EFE1456906C5}"/>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p:blipFill>
          <p:spPr>
            <a:xfrm>
              <a:off x="4567105" y="994345"/>
              <a:ext cx="435646" cy="435646"/>
            </a:xfrm>
            <a:prstGeom prst="rect">
              <a:avLst/>
            </a:prstGeom>
          </p:spPr>
        </p:pic>
      </p:grpSp>
      <p:sp>
        <p:nvSpPr>
          <p:cNvPr id="5" name="Espace réservé du texte 4">
            <a:extLst>
              <a:ext uri="{FF2B5EF4-FFF2-40B4-BE49-F238E27FC236}">
                <a16:creationId xmlns:a16="http://schemas.microsoft.com/office/drawing/2014/main" id="{2DE67C77-6E90-B5F0-CE93-8FAA12A2B3AF}"/>
              </a:ext>
            </a:extLst>
          </p:cNvPr>
          <p:cNvSpPr>
            <a:spLocks noGrp="1"/>
          </p:cNvSpPr>
          <p:nvPr>
            <p:ph type="body" sz="quarter" idx="17"/>
          </p:nvPr>
        </p:nvSpPr>
        <p:spPr/>
        <p:txBody>
          <a:bodyPr/>
          <a:lstStyle/>
          <a:p>
            <a:endParaRPr lang="fr-FR"/>
          </a:p>
        </p:txBody>
      </p:sp>
    </p:spTree>
    <p:extLst>
      <p:ext uri="{BB962C8B-B14F-4D97-AF65-F5344CB8AC3E}">
        <p14:creationId xmlns:p14="http://schemas.microsoft.com/office/powerpoint/2010/main" val="10147350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Option - CSIRT sur demande</a:t>
            </a:r>
          </a:p>
        </p:txBody>
      </p:sp>
      <p:sp>
        <p:nvSpPr>
          <p:cNvPr id="4" name="Espace réservé du texte 3">
            <a:extLst>
              <a:ext uri="{FF2B5EF4-FFF2-40B4-BE49-F238E27FC236}">
                <a16:creationId xmlns:a16="http://schemas.microsoft.com/office/drawing/2014/main" id="{C74F4420-9CB6-8979-9005-AE6DA97D684A}"/>
              </a:ext>
            </a:extLst>
          </p:cNvPr>
          <p:cNvSpPr>
            <a:spLocks noGrp="1"/>
          </p:cNvSpPr>
          <p:nvPr>
            <p:ph type="body" sz="quarter" idx="17"/>
          </p:nvPr>
        </p:nvSpPr>
        <p:spPr/>
        <p:txBody>
          <a:bodyPr/>
          <a:lstStyle/>
          <a:p>
            <a:endParaRPr lang="fr-FR"/>
          </a:p>
        </p:txBody>
      </p:sp>
      <p:sp>
        <p:nvSpPr>
          <p:cNvPr id="5" name="Espace réservé du texte 4">
            <a:extLst>
              <a:ext uri="{FF2B5EF4-FFF2-40B4-BE49-F238E27FC236}">
                <a16:creationId xmlns:a16="http://schemas.microsoft.com/office/drawing/2014/main" id="{85FA9C13-A92D-6DC9-1D71-2370BF2E602E}"/>
              </a:ext>
            </a:extLst>
          </p:cNvPr>
          <p:cNvSpPr>
            <a:spLocks noGrp="1"/>
          </p:cNvSpPr>
          <p:nvPr>
            <p:ph type="body" sz="quarter" idx="18"/>
          </p:nvPr>
        </p:nvSpPr>
        <p:spPr>
          <a:xfrm>
            <a:off x="407987" y="1605304"/>
            <a:ext cx="5999298" cy="4216539"/>
          </a:xfrm>
        </p:spPr>
        <p:txBody>
          <a:bodyPr/>
          <a:lstStyle/>
          <a:p>
            <a:r>
              <a:rPr lang="fr-FR">
                <a:latin typeface="+mn-lt"/>
              </a:rPr>
              <a:t>Forfait de réponse sur Incident majeur – gestion de crise</a:t>
            </a:r>
          </a:p>
          <a:p>
            <a:endParaRPr lang="fr-FR">
              <a:latin typeface="+mn-lt"/>
            </a:endParaRPr>
          </a:p>
          <a:p>
            <a:r>
              <a:rPr lang="fr-FR">
                <a:latin typeface="+mn-lt"/>
              </a:rPr>
              <a:t>Intervention à distance. Sur site possible selon les besoins avec frais de déplacement en supplément</a:t>
            </a:r>
          </a:p>
          <a:p>
            <a:r>
              <a:rPr lang="fr-FR">
                <a:latin typeface="+mn-lt"/>
              </a:rPr>
              <a:t>Inclus jusqu’à 35 heures-hommes (HO et HNO) d’intervention</a:t>
            </a:r>
          </a:p>
          <a:p>
            <a:endParaRPr lang="fr-FR">
              <a:latin typeface="+mn-lt"/>
            </a:endParaRPr>
          </a:p>
          <a:p>
            <a:r>
              <a:rPr lang="fr-FR">
                <a:latin typeface="+mn-lt"/>
              </a:rPr>
              <a:t>Profils mis à disposition : </a:t>
            </a:r>
          </a:p>
          <a:p>
            <a:pPr marL="285750" indent="-285750">
              <a:buFont typeface="Arial" panose="020B0604020202020204" pitchFamily="34" charset="0"/>
              <a:buChar char="•"/>
            </a:pPr>
            <a:r>
              <a:rPr lang="fr-FR">
                <a:latin typeface="+mn-lt"/>
              </a:rPr>
              <a:t>Un gestionnaire de crise (obligatoire)</a:t>
            </a:r>
          </a:p>
          <a:p>
            <a:pPr marL="285750" indent="-285750">
              <a:buFont typeface="Arial" panose="020B0604020202020204" pitchFamily="34" charset="0"/>
              <a:buChar char="•"/>
            </a:pPr>
            <a:r>
              <a:rPr lang="fr-FR">
                <a:latin typeface="+mn-lt"/>
              </a:rPr>
              <a:t>Un expert forensique (obligatoire), plusieurs selon la situation</a:t>
            </a:r>
          </a:p>
          <a:p>
            <a:pPr marL="285750" indent="-285750">
              <a:buFont typeface="Arial" panose="020B0604020202020204" pitchFamily="34" charset="0"/>
              <a:buChar char="•"/>
            </a:pPr>
            <a:r>
              <a:rPr lang="fr-FR">
                <a:latin typeface="+mn-lt"/>
              </a:rPr>
              <a:t>Un expert en reconstruction / durcissement / remédiation (selon la situation)</a:t>
            </a:r>
          </a:p>
          <a:p>
            <a:endParaRPr lang="fr-FR">
              <a:latin typeface="+mn-lt"/>
            </a:endParaRPr>
          </a:p>
          <a:p>
            <a:r>
              <a:rPr lang="fr-FR">
                <a:latin typeface="+mn-lt"/>
              </a:rPr>
              <a:t>Rédaction d’un rapport forensique préliminaire avec les éléments découverts durant l’investigation</a:t>
            </a:r>
          </a:p>
        </p:txBody>
      </p:sp>
      <p:pic>
        <p:nvPicPr>
          <p:cNvPr id="6" name="Image 5">
            <a:extLst>
              <a:ext uri="{FF2B5EF4-FFF2-40B4-BE49-F238E27FC236}">
                <a16:creationId xmlns:a16="http://schemas.microsoft.com/office/drawing/2014/main" id="{2586019D-2DC4-CCD2-4880-C9A42D0111A7}"/>
              </a:ext>
            </a:extLst>
          </p:cNvPr>
          <p:cNvPicPr>
            <a:picLocks noChangeAspect="1"/>
          </p:cNvPicPr>
          <p:nvPr/>
        </p:nvPicPr>
        <p:blipFill>
          <a:blip r:embed="rId2"/>
          <a:stretch>
            <a:fillRect/>
          </a:stretch>
        </p:blipFill>
        <p:spPr>
          <a:xfrm>
            <a:off x="7312971" y="3122021"/>
            <a:ext cx="4619626" cy="1969654"/>
          </a:xfrm>
          <a:prstGeom prst="rect">
            <a:avLst/>
          </a:prstGeom>
        </p:spPr>
      </p:pic>
      <p:pic>
        <p:nvPicPr>
          <p:cNvPr id="10" name="Image 9" descr="Une image contenant Police, Graphique, logo, texte&#10;&#10;Description générée automatiquement">
            <a:extLst>
              <a:ext uri="{FF2B5EF4-FFF2-40B4-BE49-F238E27FC236}">
                <a16:creationId xmlns:a16="http://schemas.microsoft.com/office/drawing/2014/main" id="{94C23643-E3E0-7EFE-9FB8-3496AC53746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12971" y="1678330"/>
            <a:ext cx="4619625" cy="990600"/>
          </a:xfrm>
          <a:prstGeom prst="rect">
            <a:avLst/>
          </a:prstGeom>
        </p:spPr>
      </p:pic>
      <p:sp>
        <p:nvSpPr>
          <p:cNvPr id="7" name="Rectangle : coins arrondis 6">
            <a:extLst>
              <a:ext uri="{FF2B5EF4-FFF2-40B4-BE49-F238E27FC236}">
                <a16:creationId xmlns:a16="http://schemas.microsoft.com/office/drawing/2014/main" id="{4C904B6A-F9A4-145C-03E1-24232E9F1FF7}"/>
              </a:ext>
            </a:extLst>
          </p:cNvPr>
          <p:cNvSpPr/>
          <p:nvPr/>
        </p:nvSpPr>
        <p:spPr>
          <a:xfrm>
            <a:off x="7312971" y="5544766"/>
            <a:ext cx="4619626" cy="102464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a:t>Prix de l’option : 9.900 € HT, </a:t>
            </a:r>
          </a:p>
          <a:p>
            <a:r>
              <a:rPr lang="fr-FR" sz="1200"/>
              <a:t>Facturée au premier jour ouvré suivant le déclenchement</a:t>
            </a:r>
          </a:p>
          <a:p>
            <a:r>
              <a:rPr lang="fr-FR" sz="1200"/>
              <a:t>Des journées additionnelles d’expertise forensique (7 heures ouvrées) peuvent être commandées en supplément : 1.500 € HT</a:t>
            </a:r>
          </a:p>
        </p:txBody>
      </p:sp>
    </p:spTree>
    <p:extLst>
      <p:ext uri="{BB962C8B-B14F-4D97-AF65-F5344CB8AC3E}">
        <p14:creationId xmlns:p14="http://schemas.microsoft.com/office/powerpoint/2010/main" val="17709390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 coins arrondis 10">
            <a:extLst>
              <a:ext uri="{FF2B5EF4-FFF2-40B4-BE49-F238E27FC236}">
                <a16:creationId xmlns:a16="http://schemas.microsoft.com/office/drawing/2014/main" id="{2B3EAD01-A78E-B10A-2F0F-1FFC1CFF9C02}"/>
              </a:ext>
            </a:extLst>
          </p:cNvPr>
          <p:cNvSpPr/>
          <p:nvPr/>
        </p:nvSpPr>
        <p:spPr>
          <a:xfrm>
            <a:off x="4494626" y="2077278"/>
            <a:ext cx="2191340" cy="409986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DE8EC7D9-456A-F232-F46F-9BD0F354AD50}"/>
              </a:ext>
            </a:extLst>
          </p:cNvPr>
          <p:cNvSpPr>
            <a:spLocks noGrp="1"/>
          </p:cNvSpPr>
          <p:nvPr>
            <p:ph type="title"/>
          </p:nvPr>
        </p:nvSpPr>
        <p:spPr/>
        <p:txBody>
          <a:bodyPr/>
          <a:lstStyle/>
          <a:p>
            <a:r>
              <a:rPr lang="fr-FR">
                <a:latin typeface="Gotham Black" pitchFamily="50" charset="0"/>
              </a:rPr>
              <a:t>Option - Sauvegarde des données</a:t>
            </a:r>
          </a:p>
        </p:txBody>
      </p:sp>
      <p:sp>
        <p:nvSpPr>
          <p:cNvPr id="7" name="Rectangle : coins arrondis 6">
            <a:extLst>
              <a:ext uri="{FF2B5EF4-FFF2-40B4-BE49-F238E27FC236}">
                <a16:creationId xmlns:a16="http://schemas.microsoft.com/office/drawing/2014/main" id="{EC1A0E14-7F60-191C-63D4-80BABE7F299D}"/>
              </a:ext>
            </a:extLst>
          </p:cNvPr>
          <p:cNvSpPr/>
          <p:nvPr/>
        </p:nvSpPr>
        <p:spPr>
          <a:xfrm>
            <a:off x="815541" y="2077278"/>
            <a:ext cx="2191340" cy="409986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 name="Connecteur droit 8">
            <a:extLst>
              <a:ext uri="{FF2B5EF4-FFF2-40B4-BE49-F238E27FC236}">
                <a16:creationId xmlns:a16="http://schemas.microsoft.com/office/drawing/2014/main" id="{6ED949EE-731B-F763-2C2B-AD75EDE4CB3A}"/>
              </a:ext>
            </a:extLst>
          </p:cNvPr>
          <p:cNvCxnSpPr>
            <a:cxnSpLocks/>
          </p:cNvCxnSpPr>
          <p:nvPr/>
        </p:nvCxnSpPr>
        <p:spPr>
          <a:xfrm>
            <a:off x="1515514" y="3102182"/>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0" name="ZoneTexte 9">
            <a:extLst>
              <a:ext uri="{FF2B5EF4-FFF2-40B4-BE49-F238E27FC236}">
                <a16:creationId xmlns:a16="http://schemas.microsoft.com/office/drawing/2014/main" id="{7B4F69E4-8A79-5D6C-BC71-CEED5EAEB4F3}"/>
              </a:ext>
            </a:extLst>
          </p:cNvPr>
          <p:cNvSpPr txBox="1"/>
          <p:nvPr/>
        </p:nvSpPr>
        <p:spPr>
          <a:xfrm>
            <a:off x="923694" y="3406642"/>
            <a:ext cx="1975033" cy="984885"/>
          </a:xfrm>
          <a:prstGeom prst="rect">
            <a:avLst/>
          </a:prstGeom>
          <a:noFill/>
        </p:spPr>
        <p:txBody>
          <a:bodyPr wrap="square" lIns="0" tIns="0" rIns="0" bIns="0" rtlCol="0">
            <a:spAutoFit/>
          </a:bodyPr>
          <a:lstStyle/>
          <a:p>
            <a:pPr algn="ctr">
              <a:spcAft>
                <a:spcPts val="1200"/>
              </a:spcAft>
            </a:pPr>
            <a:r>
              <a:rPr lang="fr-FR" b="1">
                <a:solidFill>
                  <a:schemeClr val="bg1"/>
                </a:solidFill>
                <a:latin typeface="Lato" panose="020F0502020204030203" pitchFamily="34" charset="0"/>
              </a:rPr>
              <a:t>Fournitures</a:t>
            </a:r>
            <a:br>
              <a:rPr lang="fr-FR" b="1">
                <a:solidFill>
                  <a:schemeClr val="bg1"/>
                </a:solidFill>
                <a:latin typeface="Lato" panose="020F0502020204030203" pitchFamily="34" charset="0"/>
              </a:rPr>
            </a:br>
            <a:r>
              <a:rPr lang="fr-FR" b="1">
                <a:solidFill>
                  <a:schemeClr val="bg1"/>
                </a:solidFill>
                <a:latin typeface="Lato" panose="020F0502020204030203" pitchFamily="34" charset="0"/>
              </a:rPr>
              <a:t>de licences</a:t>
            </a:r>
          </a:p>
          <a:p>
            <a:pPr algn="ctr">
              <a:spcAft>
                <a:spcPts val="1200"/>
              </a:spcAft>
            </a:pPr>
            <a:endParaRPr lang="fr-FR" b="1">
              <a:solidFill>
                <a:schemeClr val="bg1"/>
              </a:solidFill>
              <a:latin typeface="Lato" panose="020F0502020204030203" pitchFamily="34" charset="0"/>
            </a:endParaRPr>
          </a:p>
        </p:txBody>
      </p:sp>
      <p:cxnSp>
        <p:nvCxnSpPr>
          <p:cNvPr id="31" name="Connecteur droit 30">
            <a:extLst>
              <a:ext uri="{FF2B5EF4-FFF2-40B4-BE49-F238E27FC236}">
                <a16:creationId xmlns:a16="http://schemas.microsoft.com/office/drawing/2014/main" id="{244E8D4C-7E6E-0297-F11A-6F676BEC8367}"/>
              </a:ext>
            </a:extLst>
          </p:cNvPr>
          <p:cNvCxnSpPr>
            <a:cxnSpLocks/>
          </p:cNvCxnSpPr>
          <p:nvPr/>
        </p:nvCxnSpPr>
        <p:spPr>
          <a:xfrm>
            <a:off x="5197183" y="3102182"/>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4" name="ZoneTexte 13">
            <a:extLst>
              <a:ext uri="{FF2B5EF4-FFF2-40B4-BE49-F238E27FC236}">
                <a16:creationId xmlns:a16="http://schemas.microsoft.com/office/drawing/2014/main" id="{72602278-88D6-4DD6-5F65-D8C397ABF2F9}"/>
              </a:ext>
            </a:extLst>
          </p:cNvPr>
          <p:cNvSpPr txBox="1"/>
          <p:nvPr/>
        </p:nvSpPr>
        <p:spPr>
          <a:xfrm>
            <a:off x="4602778" y="3429000"/>
            <a:ext cx="1975033" cy="1661993"/>
          </a:xfrm>
          <a:prstGeom prst="rect">
            <a:avLst/>
          </a:prstGeom>
          <a:noFill/>
        </p:spPr>
        <p:txBody>
          <a:bodyPr wrap="square" lIns="0" tIns="0" rIns="0" bIns="0" rtlCol="0">
            <a:spAutoFit/>
          </a:bodyPr>
          <a:lstStyle/>
          <a:p>
            <a:pPr algn="ctr"/>
            <a:r>
              <a:rPr lang="fr-FR" b="1">
                <a:solidFill>
                  <a:schemeClr val="accent1"/>
                </a:solidFill>
                <a:latin typeface="Lato" panose="020F0502020204030203" pitchFamily="34" charset="0"/>
              </a:rPr>
              <a:t>Déploiement et configuration de la solution de sauvegarde des données de Microsoft 365</a:t>
            </a:r>
          </a:p>
        </p:txBody>
      </p:sp>
      <p:sp>
        <p:nvSpPr>
          <p:cNvPr id="15" name="Rectangle : coins arrondis 14">
            <a:extLst>
              <a:ext uri="{FF2B5EF4-FFF2-40B4-BE49-F238E27FC236}">
                <a16:creationId xmlns:a16="http://schemas.microsoft.com/office/drawing/2014/main" id="{CC71110B-8216-E7FD-84AF-29C0AFE6B816}"/>
              </a:ext>
            </a:extLst>
          </p:cNvPr>
          <p:cNvSpPr/>
          <p:nvPr/>
        </p:nvSpPr>
        <p:spPr>
          <a:xfrm>
            <a:off x="6914446" y="2077278"/>
            <a:ext cx="2191340" cy="409986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 name="Groupe 15">
            <a:extLst>
              <a:ext uri="{FF2B5EF4-FFF2-40B4-BE49-F238E27FC236}">
                <a16:creationId xmlns:a16="http://schemas.microsoft.com/office/drawing/2014/main" id="{A1DD786B-C760-0FF2-E21E-F95F6BB7D302}"/>
              </a:ext>
            </a:extLst>
          </p:cNvPr>
          <p:cNvGrpSpPr/>
          <p:nvPr/>
        </p:nvGrpSpPr>
        <p:grpSpPr>
          <a:xfrm>
            <a:off x="7063762" y="3102182"/>
            <a:ext cx="1975033" cy="2226823"/>
            <a:chOff x="580154" y="3511866"/>
            <a:chExt cx="1975033" cy="2226823"/>
          </a:xfrm>
        </p:grpSpPr>
        <p:cxnSp>
          <p:nvCxnSpPr>
            <p:cNvPr id="17" name="Connecteur droit 16">
              <a:extLst>
                <a:ext uri="{FF2B5EF4-FFF2-40B4-BE49-F238E27FC236}">
                  <a16:creationId xmlns:a16="http://schemas.microsoft.com/office/drawing/2014/main" id="{113D3B6C-48B2-FD18-D361-C5A39C4D24EA}"/>
                </a:ext>
              </a:extLst>
            </p:cNvPr>
            <p:cNvCxnSpPr>
              <a:cxnSpLocks/>
            </p:cNvCxnSpPr>
            <p:nvPr/>
          </p:nvCxnSpPr>
          <p:spPr>
            <a:xfrm>
              <a:off x="1171974" y="3511866"/>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18" name="ZoneTexte 17">
              <a:extLst>
                <a:ext uri="{FF2B5EF4-FFF2-40B4-BE49-F238E27FC236}">
                  <a16:creationId xmlns:a16="http://schemas.microsoft.com/office/drawing/2014/main" id="{1DAA7B90-8A2C-538E-E313-B4CC68BCFA03}"/>
                </a:ext>
              </a:extLst>
            </p:cNvPr>
            <p:cNvSpPr txBox="1"/>
            <p:nvPr/>
          </p:nvSpPr>
          <p:spPr>
            <a:xfrm>
              <a:off x="580154" y="3799697"/>
              <a:ext cx="1975033" cy="1938992"/>
            </a:xfrm>
            <a:prstGeom prst="rect">
              <a:avLst/>
            </a:prstGeom>
            <a:noFill/>
          </p:spPr>
          <p:txBody>
            <a:bodyPr wrap="square" lIns="0" tIns="0" rIns="0" bIns="0" rtlCol="0">
              <a:spAutoFit/>
            </a:bodyPr>
            <a:lstStyle/>
            <a:p>
              <a:pPr algn="ctr"/>
              <a:r>
                <a:rPr lang="fr-FR" b="1">
                  <a:solidFill>
                    <a:schemeClr val="accent1"/>
                  </a:solidFill>
                  <a:latin typeface="Lato" panose="020F0502020204030203" pitchFamily="34" charset="0"/>
                </a:rPr>
                <a:t>En semaine : Surveillance journalière de la bonne exécution des jobs de sauvegarde</a:t>
              </a:r>
            </a:p>
            <a:p>
              <a:pPr algn="ctr">
                <a:spcAft>
                  <a:spcPts val="1200"/>
                </a:spcAft>
              </a:pPr>
              <a:endParaRPr lang="fr-FR" b="1">
                <a:solidFill>
                  <a:schemeClr val="bg1"/>
                </a:solidFill>
                <a:latin typeface="Lato" panose="020F0502020204030203" pitchFamily="34" charset="0"/>
              </a:endParaRPr>
            </a:p>
          </p:txBody>
        </p:sp>
      </p:grpSp>
      <p:sp>
        <p:nvSpPr>
          <p:cNvPr id="19" name="Rectangle : coins arrondis 18">
            <a:extLst>
              <a:ext uri="{FF2B5EF4-FFF2-40B4-BE49-F238E27FC236}">
                <a16:creationId xmlns:a16="http://schemas.microsoft.com/office/drawing/2014/main" id="{4114FA9F-3751-E936-2065-104998DBDBE3}"/>
              </a:ext>
            </a:extLst>
          </p:cNvPr>
          <p:cNvSpPr/>
          <p:nvPr/>
        </p:nvSpPr>
        <p:spPr>
          <a:xfrm>
            <a:off x="9349636" y="2077278"/>
            <a:ext cx="2191340" cy="4099860"/>
          </a:xfrm>
          <a:prstGeom prst="roundRect">
            <a:avLst/>
          </a:prstGeom>
          <a:solidFill>
            <a:schemeClr val="accent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 name="Groupe 19">
            <a:extLst>
              <a:ext uri="{FF2B5EF4-FFF2-40B4-BE49-F238E27FC236}">
                <a16:creationId xmlns:a16="http://schemas.microsoft.com/office/drawing/2014/main" id="{12AEE987-3F26-720B-F140-627B11ED5B11}"/>
              </a:ext>
            </a:extLst>
          </p:cNvPr>
          <p:cNvGrpSpPr/>
          <p:nvPr/>
        </p:nvGrpSpPr>
        <p:grpSpPr>
          <a:xfrm>
            <a:off x="9498952" y="3093417"/>
            <a:ext cx="1975033" cy="2990881"/>
            <a:chOff x="580154" y="3503101"/>
            <a:chExt cx="1975033" cy="2990881"/>
          </a:xfrm>
        </p:grpSpPr>
        <p:cxnSp>
          <p:nvCxnSpPr>
            <p:cNvPr id="21" name="Connecteur droit 20">
              <a:extLst>
                <a:ext uri="{FF2B5EF4-FFF2-40B4-BE49-F238E27FC236}">
                  <a16:creationId xmlns:a16="http://schemas.microsoft.com/office/drawing/2014/main" id="{1EDF4999-3D45-B098-6722-69D129C8FC1C}"/>
                </a:ext>
              </a:extLst>
            </p:cNvPr>
            <p:cNvCxnSpPr>
              <a:cxnSpLocks/>
            </p:cNvCxnSpPr>
            <p:nvPr/>
          </p:nvCxnSpPr>
          <p:spPr>
            <a:xfrm>
              <a:off x="1130812" y="3503101"/>
              <a:ext cx="791392" cy="0"/>
            </a:xfrm>
            <a:prstGeom prst="line">
              <a:avLst/>
            </a:prstGeom>
            <a:ln w="19050" cap="rnd">
              <a:solidFill>
                <a:schemeClr val="bg1">
                  <a:alpha val="20000"/>
                </a:schemeClr>
              </a:solidFill>
              <a:round/>
            </a:ln>
          </p:spPr>
          <p:style>
            <a:lnRef idx="1">
              <a:schemeClr val="accent1"/>
            </a:lnRef>
            <a:fillRef idx="0">
              <a:schemeClr val="accent1"/>
            </a:fillRef>
            <a:effectRef idx="0">
              <a:schemeClr val="accent1"/>
            </a:effectRef>
            <a:fontRef idx="minor">
              <a:schemeClr val="tx1"/>
            </a:fontRef>
          </p:style>
        </p:cxnSp>
        <p:sp>
          <p:nvSpPr>
            <p:cNvPr id="22" name="ZoneTexte 21">
              <a:extLst>
                <a:ext uri="{FF2B5EF4-FFF2-40B4-BE49-F238E27FC236}">
                  <a16:creationId xmlns:a16="http://schemas.microsoft.com/office/drawing/2014/main" id="{8C24AD7D-3331-4F34-C7AF-E25E16928E40}"/>
                </a:ext>
              </a:extLst>
            </p:cNvPr>
            <p:cNvSpPr txBox="1"/>
            <p:nvPr/>
          </p:nvSpPr>
          <p:spPr>
            <a:xfrm>
              <a:off x="580154" y="3816326"/>
              <a:ext cx="1975033" cy="2677656"/>
            </a:xfrm>
            <a:prstGeom prst="rect">
              <a:avLst/>
            </a:prstGeom>
            <a:noFill/>
          </p:spPr>
          <p:txBody>
            <a:bodyPr wrap="square" lIns="0" tIns="0" rIns="0" bIns="0" rtlCol="0">
              <a:spAutoFit/>
            </a:bodyPr>
            <a:lstStyle/>
            <a:p>
              <a:pPr algn="ctr">
                <a:spcAft>
                  <a:spcPts val="1200"/>
                </a:spcAft>
              </a:pPr>
              <a:r>
                <a:rPr lang="fr-FR" b="1">
                  <a:solidFill>
                    <a:schemeClr val="accent1"/>
                  </a:solidFill>
                  <a:latin typeface="Lato" panose="020F0502020204030203" pitchFamily="34" charset="0"/>
                </a:rPr>
                <a:t>Tests semestriels de restauration d’items </a:t>
              </a:r>
            </a:p>
            <a:p>
              <a:pPr algn="ctr">
                <a:spcAft>
                  <a:spcPts val="1200"/>
                </a:spcAft>
              </a:pPr>
              <a:r>
                <a:rPr lang="fr-FR" b="1">
                  <a:solidFill>
                    <a:schemeClr val="accent1"/>
                  </a:solidFill>
                  <a:latin typeface="Lato" panose="020F0502020204030203" pitchFamily="34" charset="0"/>
                </a:rPr>
                <a:t>(Mails, Fichiers, Items OneDrive, Equipe Teams)</a:t>
              </a:r>
            </a:p>
            <a:p>
              <a:pPr algn="ctr">
                <a:spcAft>
                  <a:spcPts val="1200"/>
                </a:spcAft>
              </a:pPr>
              <a:endParaRPr lang="fr-FR" b="1">
                <a:solidFill>
                  <a:schemeClr val="accent1"/>
                </a:solidFill>
                <a:latin typeface="Lato" panose="020F0502020204030203" pitchFamily="34" charset="0"/>
              </a:endParaRPr>
            </a:p>
            <a:p>
              <a:pPr algn="ctr">
                <a:spcAft>
                  <a:spcPts val="1200"/>
                </a:spcAft>
              </a:pPr>
              <a:endParaRPr lang="fr-FR" b="1">
                <a:solidFill>
                  <a:schemeClr val="bg1"/>
                </a:solidFill>
                <a:latin typeface="Lato" panose="020F0502020204030203" pitchFamily="34" charset="0"/>
              </a:endParaRPr>
            </a:p>
          </p:txBody>
        </p:sp>
      </p:grpSp>
      <p:sp>
        <p:nvSpPr>
          <p:cNvPr id="32" name="Ellipse 31">
            <a:extLst>
              <a:ext uri="{FF2B5EF4-FFF2-40B4-BE49-F238E27FC236}">
                <a16:creationId xmlns:a16="http://schemas.microsoft.com/office/drawing/2014/main" id="{B46610EF-E4BE-57AB-010F-09857459DBE0}"/>
              </a:ext>
            </a:extLst>
          </p:cNvPr>
          <p:cNvSpPr/>
          <p:nvPr/>
        </p:nvSpPr>
        <p:spPr>
          <a:xfrm>
            <a:off x="1371210" y="1605530"/>
            <a:ext cx="1080000" cy="1080000"/>
          </a:xfrm>
          <a:prstGeom prst="ellipse">
            <a:avLst/>
          </a:prstGeom>
          <a:solidFill>
            <a:schemeClr val="accent2"/>
          </a:solidFill>
          <a:ln w="28575">
            <a:solidFill>
              <a:srgbClr val="202E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Ellipse 32">
            <a:extLst>
              <a:ext uri="{FF2B5EF4-FFF2-40B4-BE49-F238E27FC236}">
                <a16:creationId xmlns:a16="http://schemas.microsoft.com/office/drawing/2014/main" id="{E1DCF148-1BE1-9D04-FBE3-2D45CA41D409}"/>
              </a:ext>
            </a:extLst>
          </p:cNvPr>
          <p:cNvSpPr/>
          <p:nvPr/>
        </p:nvSpPr>
        <p:spPr>
          <a:xfrm>
            <a:off x="5050295" y="1605530"/>
            <a:ext cx="1080000" cy="1080000"/>
          </a:xfrm>
          <a:prstGeom prst="ellipse">
            <a:avLst/>
          </a:prstGeom>
          <a:solidFill>
            <a:schemeClr val="accent3"/>
          </a:solidFill>
          <a:ln w="28575">
            <a:solidFill>
              <a:srgbClr val="202E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Ellipse 33">
            <a:extLst>
              <a:ext uri="{FF2B5EF4-FFF2-40B4-BE49-F238E27FC236}">
                <a16:creationId xmlns:a16="http://schemas.microsoft.com/office/drawing/2014/main" id="{45E7629E-DA6B-24DE-45ED-9EBA43FD7CF2}"/>
              </a:ext>
            </a:extLst>
          </p:cNvPr>
          <p:cNvSpPr/>
          <p:nvPr/>
        </p:nvSpPr>
        <p:spPr>
          <a:xfrm>
            <a:off x="7470117" y="1605530"/>
            <a:ext cx="1080000" cy="1080000"/>
          </a:xfrm>
          <a:prstGeom prst="ellipse">
            <a:avLst/>
          </a:prstGeom>
          <a:solidFill>
            <a:schemeClr val="accent4"/>
          </a:solidFill>
          <a:ln w="28575">
            <a:solidFill>
              <a:srgbClr val="202E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a:extLst>
              <a:ext uri="{FF2B5EF4-FFF2-40B4-BE49-F238E27FC236}">
                <a16:creationId xmlns:a16="http://schemas.microsoft.com/office/drawing/2014/main" id="{4ADC9AF8-4DDC-413D-1291-526A5A2989B5}"/>
              </a:ext>
            </a:extLst>
          </p:cNvPr>
          <p:cNvSpPr/>
          <p:nvPr/>
        </p:nvSpPr>
        <p:spPr>
          <a:xfrm>
            <a:off x="9949717" y="1605530"/>
            <a:ext cx="1080000" cy="1080000"/>
          </a:xfrm>
          <a:prstGeom prst="ellipse">
            <a:avLst/>
          </a:prstGeom>
          <a:solidFill>
            <a:schemeClr val="accent5"/>
          </a:solidFill>
          <a:ln w="28575">
            <a:solidFill>
              <a:srgbClr val="202E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Ellipse 3">
            <a:extLst>
              <a:ext uri="{FF2B5EF4-FFF2-40B4-BE49-F238E27FC236}">
                <a16:creationId xmlns:a16="http://schemas.microsoft.com/office/drawing/2014/main" id="{E2D3E5F3-2A24-0BC7-C66A-4BF6B4244B8D}"/>
              </a:ext>
            </a:extLst>
          </p:cNvPr>
          <p:cNvSpPr/>
          <p:nvPr/>
        </p:nvSpPr>
        <p:spPr>
          <a:xfrm>
            <a:off x="3223185" y="3587208"/>
            <a:ext cx="1080000" cy="1080000"/>
          </a:xfrm>
          <a:prstGeom prst="ellipse">
            <a:avLst/>
          </a:prstGeom>
          <a:solidFill>
            <a:schemeClr val="bg1"/>
          </a:solidFill>
          <a:ln w="28575">
            <a:solidFill>
              <a:srgbClr val="202E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a:solidFill>
                  <a:schemeClr val="accent1"/>
                </a:solidFill>
                <a:latin typeface="Gotham" panose="02000504050000020004" pitchFamily="2" charset="0"/>
              </a:rPr>
              <a:t>+</a:t>
            </a:r>
          </a:p>
        </p:txBody>
      </p:sp>
      <p:pic>
        <p:nvPicPr>
          <p:cNvPr id="8" name="Graphique 7" descr="Flèche en cercle avec un remplissage uni">
            <a:extLst>
              <a:ext uri="{FF2B5EF4-FFF2-40B4-BE49-F238E27FC236}">
                <a16:creationId xmlns:a16="http://schemas.microsoft.com/office/drawing/2014/main" id="{11734507-CD5F-DB00-0009-70D1BE5124A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0126468" y="1782167"/>
            <a:ext cx="720000" cy="720000"/>
          </a:xfrm>
          <a:prstGeom prst="rect">
            <a:avLst/>
          </a:prstGeom>
        </p:spPr>
      </p:pic>
      <p:pic>
        <p:nvPicPr>
          <p:cNvPr id="13" name="Graphique 12" descr="Loupe avec un remplissage uni">
            <a:extLst>
              <a:ext uri="{FF2B5EF4-FFF2-40B4-BE49-F238E27FC236}">
                <a16:creationId xmlns:a16="http://schemas.microsoft.com/office/drawing/2014/main" id="{FBCB682B-1D81-4F30-2299-FB42124C83E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650116" y="1782167"/>
            <a:ext cx="720000" cy="720000"/>
          </a:xfrm>
          <a:prstGeom prst="rect">
            <a:avLst/>
          </a:prstGeom>
        </p:spPr>
      </p:pic>
      <p:pic>
        <p:nvPicPr>
          <p:cNvPr id="24" name="Graphique 23" descr="Disque avec un remplissage uni">
            <a:extLst>
              <a:ext uri="{FF2B5EF4-FFF2-40B4-BE49-F238E27FC236}">
                <a16:creationId xmlns:a16="http://schemas.microsoft.com/office/drawing/2014/main" id="{BA5E9A78-A9F1-3137-8638-3E473BD61E9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233561" y="1782167"/>
            <a:ext cx="720000" cy="720000"/>
          </a:xfrm>
          <a:prstGeom prst="rect">
            <a:avLst/>
          </a:prstGeom>
        </p:spPr>
      </p:pic>
      <p:pic>
        <p:nvPicPr>
          <p:cNvPr id="26" name="Graphique 25" descr="Double geste d’appui avec un remplissage uni">
            <a:extLst>
              <a:ext uri="{FF2B5EF4-FFF2-40B4-BE49-F238E27FC236}">
                <a16:creationId xmlns:a16="http://schemas.microsoft.com/office/drawing/2014/main" id="{951108EE-B4B1-12E4-C3DB-79DA3416EA5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551210" y="1775837"/>
            <a:ext cx="720000" cy="720000"/>
          </a:xfrm>
          <a:prstGeom prst="rect">
            <a:avLst/>
          </a:prstGeom>
        </p:spPr>
      </p:pic>
    </p:spTree>
    <p:extLst>
      <p:ext uri="{BB962C8B-B14F-4D97-AF65-F5344CB8AC3E}">
        <p14:creationId xmlns:p14="http://schemas.microsoft.com/office/powerpoint/2010/main" val="35024360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8D77FE58-A9D0-83DB-9A47-CFF455D51903}"/>
              </a:ext>
            </a:extLst>
          </p:cNvPr>
          <p:cNvSpPr>
            <a:spLocks noGrp="1"/>
          </p:cNvSpPr>
          <p:nvPr>
            <p:ph type="body" sz="quarter" idx="10"/>
          </p:nvPr>
        </p:nvSpPr>
        <p:spPr/>
        <p:txBody>
          <a:bodyPr/>
          <a:lstStyle/>
          <a:p>
            <a:endParaRPr lang="fr-FR"/>
          </a:p>
        </p:txBody>
      </p:sp>
      <p:sp>
        <p:nvSpPr>
          <p:cNvPr id="3" name="Espace réservé du texte 2">
            <a:extLst>
              <a:ext uri="{FF2B5EF4-FFF2-40B4-BE49-F238E27FC236}">
                <a16:creationId xmlns:a16="http://schemas.microsoft.com/office/drawing/2014/main" id="{A5926656-9A98-1B93-19FB-2C7974A4EC83}"/>
              </a:ext>
            </a:extLst>
          </p:cNvPr>
          <p:cNvSpPr>
            <a:spLocks noGrp="1"/>
          </p:cNvSpPr>
          <p:nvPr>
            <p:ph type="body" sz="quarter" idx="11"/>
          </p:nvPr>
        </p:nvSpPr>
        <p:spPr/>
        <p:txBody>
          <a:bodyPr/>
          <a:lstStyle/>
          <a:p>
            <a:endParaRPr lang="fr-FR"/>
          </a:p>
        </p:txBody>
      </p:sp>
      <p:sp>
        <p:nvSpPr>
          <p:cNvPr id="4" name="Espace réservé du texte 3">
            <a:extLst>
              <a:ext uri="{FF2B5EF4-FFF2-40B4-BE49-F238E27FC236}">
                <a16:creationId xmlns:a16="http://schemas.microsoft.com/office/drawing/2014/main" id="{EC5C57DA-EE4D-8155-8410-D158CAF67E7F}"/>
              </a:ext>
            </a:extLst>
          </p:cNvPr>
          <p:cNvSpPr>
            <a:spLocks noGrp="1"/>
          </p:cNvSpPr>
          <p:nvPr>
            <p:ph type="body" sz="quarter" idx="12"/>
          </p:nvPr>
        </p:nvSpPr>
        <p:spPr/>
        <p:txBody>
          <a:bodyPr/>
          <a:lstStyle/>
          <a:p>
            <a:endParaRPr lang="fr-FR"/>
          </a:p>
        </p:txBody>
      </p:sp>
    </p:spTree>
    <p:extLst>
      <p:ext uri="{BB962C8B-B14F-4D97-AF65-F5344CB8AC3E}">
        <p14:creationId xmlns:p14="http://schemas.microsoft.com/office/powerpoint/2010/main" val="2077925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NUM" val="4"/>
</p:tagLst>
</file>

<file path=ppt/tags/tag2.xml><?xml version="1.0" encoding="utf-8"?>
<p:tagLst xmlns:a="http://schemas.openxmlformats.org/drawingml/2006/main" xmlns:r="http://schemas.openxmlformats.org/officeDocument/2006/relationships" xmlns:p="http://schemas.openxmlformats.org/presentationml/2006/main">
  <p:tag name="NUM" val="5"/>
</p:tagLst>
</file>

<file path=ppt/tags/tag3.xml><?xml version="1.0" encoding="utf-8"?>
<p:tagLst xmlns:a="http://schemas.openxmlformats.org/drawingml/2006/main" xmlns:r="http://schemas.openxmlformats.org/officeDocument/2006/relationships" xmlns:p="http://schemas.openxmlformats.org/presentationml/2006/main">
  <p:tag name="NUM" val="5"/>
</p:tagLst>
</file>

<file path=ppt/theme/theme1.xml><?xml version="1.0" encoding="utf-8"?>
<a:theme xmlns:a="http://schemas.openxmlformats.org/drawingml/2006/main" name="Thème-BSE-2023">
  <a:themeElements>
    <a:clrScheme name="BLUE SOFT">
      <a:dk1>
        <a:sysClr val="windowText" lastClr="000000"/>
      </a:dk1>
      <a:lt1>
        <a:sysClr val="window" lastClr="FFFFFF"/>
      </a:lt1>
      <a:dk2>
        <a:srgbClr val="4F4E4F"/>
      </a:dk2>
      <a:lt2>
        <a:srgbClr val="D8D8D8"/>
      </a:lt2>
      <a:accent1>
        <a:srgbClr val="2D418D"/>
      </a:accent1>
      <a:accent2>
        <a:srgbClr val="038DCC"/>
      </a:accent2>
      <a:accent3>
        <a:srgbClr val="F29003"/>
      </a:accent3>
      <a:accent4>
        <a:srgbClr val="6DB6DB"/>
      </a:accent4>
      <a:accent5>
        <a:srgbClr val="FABA5E"/>
      </a:accent5>
      <a:accent6>
        <a:srgbClr val="00B0F0"/>
      </a:accent6>
      <a:hlink>
        <a:srgbClr val="000000"/>
      </a:hlink>
      <a:folHlink>
        <a:srgbClr val="000000"/>
      </a:folHlink>
    </a:clrScheme>
    <a:fontScheme name="Lato Light">
      <a:majorFont>
        <a:latin typeface="Lato Light"/>
        <a:ea typeface=""/>
        <a:cs typeface="Lato Light"/>
      </a:majorFont>
      <a:minorFont>
        <a:latin typeface="Lato Light"/>
        <a:ea typeface=""/>
        <a:cs typeface="Lato Light"/>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cap="rnd">
          <a:solidFill>
            <a:schemeClr val="tx1"/>
          </a:solidFill>
          <a:round/>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defRPr sz="1600" dirty="0" err="1" smtClean="0"/>
        </a:defPPr>
      </a:lstStyle>
    </a:txDef>
  </a:objectDefaults>
  <a:extraClrSchemeLst/>
  <a:extLst>
    <a:ext uri="{05A4C25C-085E-4340-85A3-A5531E510DB2}">
      <thm15:themeFamily xmlns:thm15="http://schemas.microsoft.com/office/thememl/2012/main" name="Thème-BSE-2023" id="{E395DB9C-A5B9-4866-B983-113F13B3B54B}" vid="{1265CED9-2494-4AED-925D-2DE4C21DF31D}"/>
    </a:ext>
  </a:ext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E0B87F656C9909458C883CC6F33F508A" ma:contentTypeVersion="11" ma:contentTypeDescription="Crée un document." ma:contentTypeScope="" ma:versionID="ad0ed9b5c2eee736c3d57854adac449e">
  <xsd:schema xmlns:xsd="http://www.w3.org/2001/XMLSchema" xmlns:xs="http://www.w3.org/2001/XMLSchema" xmlns:p="http://schemas.microsoft.com/office/2006/metadata/properties" xmlns:ns2="9d290cbd-73e1-4801-994c-00543d02c2e5" xmlns:ns3="b58f9e0b-72f3-4815-a39f-be1e5f1f2f2f" targetNamespace="http://schemas.microsoft.com/office/2006/metadata/properties" ma:root="true" ma:fieldsID="01c98cfad6f8a3c6bfe563678b29a84b" ns2:_="" ns3:_="">
    <xsd:import namespace="9d290cbd-73e1-4801-994c-00543d02c2e5"/>
    <xsd:import namespace="b58f9e0b-72f3-4815-a39f-be1e5f1f2f2f"/>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lcf76f155ced4ddcb4097134ff3c332f" minOccurs="0"/>
                <xsd:element ref="ns3:TaxCatchAll" minOccurs="0"/>
                <xsd:element ref="ns2:MediaServiceDateTaken"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9d290cbd-73e1-4801-994c-00543d02c2e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lcf76f155ced4ddcb4097134ff3c332f" ma:index="13" nillable="true" ma:taxonomy="true" ma:internalName="lcf76f155ced4ddcb4097134ff3c332f" ma:taxonomyFieldName="MediaServiceImageTags" ma:displayName="Balises d’images" ma:readOnly="false" ma:fieldId="{5cf76f15-5ced-4ddc-b409-7134ff3c332f}" ma:taxonomyMulti="true" ma:sspId="7781f6f1-ca72-4782-a195-a178e5772c72" ma:termSetId="09814cd3-568e-fe90-9814-8d621ff8fb84" ma:anchorId="fba54fb3-c3e1-fe81-a776-ca4b69148c4d" ma:open="true" ma:isKeyword="false">
      <xsd:complexType>
        <xsd:sequence>
          <xsd:element ref="pc:Terms" minOccurs="0" maxOccurs="1"/>
        </xsd:sequence>
      </xsd:complexType>
    </xsd:element>
    <xsd:element name="MediaServiceDateTaken" ma:index="15" nillable="true" ma:displayName="MediaServiceDateTaken" ma:hidden="true" ma:indexed="true" ma:internalName="MediaServiceDateTaken"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58f9e0b-72f3-4815-a39f-be1e5f1f2f2f"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fcbc5614-3d2f-4e46-8f1b-15fc502adff2}" ma:internalName="TaxCatchAll" ma:showField="CatchAllData" ma:web="b58f9e0b-72f3-4815-a39f-be1e5f1f2f2f">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ype de contenu"/>
        <xsd:element ref="dc:title" minOccurs="0" maxOccurs="1" ma:index="4" ma:displayName="Titr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9d290cbd-73e1-4801-994c-00543d02c2e5">
      <Terms xmlns="http://schemas.microsoft.com/office/infopath/2007/PartnerControls"/>
    </lcf76f155ced4ddcb4097134ff3c332f>
    <TaxCatchAll xmlns="b58f9e0b-72f3-4815-a39f-be1e5f1f2f2f"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0913EDC3-6453-40B5-8F5B-2258C7F373DC}">
  <ds:schemaRefs>
    <ds:schemaRef ds:uri="9d290cbd-73e1-4801-994c-00543d02c2e5"/>
    <ds:schemaRef ds:uri="b58f9e0b-72f3-4815-a39f-be1e5f1f2f2f"/>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A8791EDA-4B39-4467-A2C2-F817534F43D9}">
  <ds:schemaRefs>
    <ds:schemaRef ds:uri="http://schemas.microsoft.com/office/2006/documentManagement/types"/>
    <ds:schemaRef ds:uri="9d290cbd-73e1-4801-994c-00543d02c2e5"/>
    <ds:schemaRef ds:uri="http://schemas.microsoft.com/office/2006/metadata/properties"/>
    <ds:schemaRef ds:uri="http://purl.org/dc/elements/1.1/"/>
    <ds:schemaRef ds:uri="http://purl.org/dc/dcmitype/"/>
    <ds:schemaRef ds:uri="http://schemas.microsoft.com/office/infopath/2007/PartnerControls"/>
    <ds:schemaRef ds:uri="http://www.w3.org/XML/1998/namespace"/>
    <ds:schemaRef ds:uri="http://schemas.openxmlformats.org/package/2006/metadata/core-properties"/>
    <ds:schemaRef ds:uri="b58f9e0b-72f3-4815-a39f-be1e5f1f2f2f"/>
    <ds:schemaRef ds:uri="http://purl.org/dc/terms/"/>
  </ds:schemaRefs>
</ds:datastoreItem>
</file>

<file path=customXml/itemProps3.xml><?xml version="1.0" encoding="utf-8"?>
<ds:datastoreItem xmlns:ds="http://schemas.openxmlformats.org/officeDocument/2006/customXml" ds:itemID="{370B21EC-D7DE-4991-8222-12B46CD463CD}">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
  <TotalTime>0</TotalTime>
  <Words>2832</Words>
  <Application>Microsoft Office PowerPoint</Application>
  <PresentationFormat>Grand écran</PresentationFormat>
  <Paragraphs>440</Paragraphs>
  <Slides>34</Slides>
  <Notes>3</Notes>
  <HiddenSlides>0</HiddenSlides>
  <MMClips>0</MMClips>
  <ScaleCrop>false</ScaleCrop>
  <HeadingPairs>
    <vt:vector size="6" baseType="variant">
      <vt:variant>
        <vt:lpstr>Polices utilisées</vt:lpstr>
      </vt:variant>
      <vt:variant>
        <vt:i4>11</vt:i4>
      </vt:variant>
      <vt:variant>
        <vt:lpstr>Thème</vt:lpstr>
      </vt:variant>
      <vt:variant>
        <vt:i4>1</vt:i4>
      </vt:variant>
      <vt:variant>
        <vt:lpstr>Titres des diapositives</vt:lpstr>
      </vt:variant>
      <vt:variant>
        <vt:i4>34</vt:i4>
      </vt:variant>
    </vt:vector>
  </HeadingPairs>
  <TitlesOfParts>
    <vt:vector size="46" baseType="lpstr">
      <vt:lpstr>Arial</vt:lpstr>
      <vt:lpstr>Barlow</vt:lpstr>
      <vt:lpstr>Calibri</vt:lpstr>
      <vt:lpstr>Continuum</vt:lpstr>
      <vt:lpstr>Continuum Light</vt:lpstr>
      <vt:lpstr>Gotham</vt:lpstr>
      <vt:lpstr>Gotham </vt:lpstr>
      <vt:lpstr>Gotham Black</vt:lpstr>
      <vt:lpstr>Lato</vt:lpstr>
      <vt:lpstr>Lato Black</vt:lpstr>
      <vt:lpstr>Lato Light</vt:lpstr>
      <vt:lpstr>Thème-BSE-2023</vt:lpstr>
      <vt:lpstr>Offres Cyber sécurité SMB</vt:lpstr>
      <vt:lpstr>Constats et périmètre des offres</vt:lpstr>
      <vt:lpstr>Pourquoi améliorer et maintenir sa posture en Cyber Sécurité?</vt:lpstr>
      <vt:lpstr>Les conséquences d’une attaque</vt:lpstr>
      <vt:lpstr>En matière de Cyber Sécurité, la posture est essentielle</vt:lpstr>
      <vt:lpstr>Une posture doit être complète</vt:lpstr>
      <vt:lpstr>Trois axes essentiels</vt:lpstr>
      <vt:lpstr>4 niveaux</vt:lpstr>
      <vt:lpstr>Présentation PowerPoint</vt:lpstr>
      <vt:lpstr>Et des options pour améliorer et piloter votre posture</vt:lpstr>
      <vt:lpstr>Présentation PowerPoint</vt:lpstr>
      <vt:lpstr>Quelle offre est la plus adaptée à votre contexte ?</vt:lpstr>
      <vt:lpstr>Offre détaillée</vt:lpstr>
      <vt:lpstr>Notre accompagnement</vt:lpstr>
      <vt:lpstr>Audit préliminaire</vt:lpstr>
      <vt:lpstr>Posture et Conformité</vt:lpstr>
      <vt:lpstr>Analyse de la surface d’exposition externe</vt:lpstr>
      <vt:lpstr>Mise en œuvre des lignes de bases</vt:lpstr>
      <vt:lpstr>Surveillance des alertes et incidents</vt:lpstr>
      <vt:lpstr>Daily Report</vt:lpstr>
      <vt:lpstr>Sensibilisation à la cybersécurité </vt:lpstr>
      <vt:lpstr>E-learning sensibilisation</vt:lpstr>
      <vt:lpstr>Campagne de test de phishing</vt:lpstr>
      <vt:lpstr>Pilotage du contrat via SDM</vt:lpstr>
      <vt:lpstr>Les options</vt:lpstr>
      <vt:lpstr>Option – RSSI as a Service</vt:lpstr>
      <vt:lpstr> En complément : Périmètre des missions du RSSI en temps partagé</vt:lpstr>
      <vt:lpstr>Un accompagnement pour NIS2 et DORA</vt:lpstr>
      <vt:lpstr>Option journées d’expertise</vt:lpstr>
      <vt:lpstr>Contrat conseil et support : Description</vt:lpstr>
      <vt:lpstr>Contrat conseil et support : Principe de fonctionnement</vt:lpstr>
      <vt:lpstr>Option - CSIRT sur demande</vt:lpstr>
      <vt:lpstr>Option - Sauvegarde des données</vt:lpstr>
      <vt:lpstr>Présentation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Blue Soft Empower</dc:title>
  <dc:creator>Juliette LAMY</dc:creator>
  <cp:lastModifiedBy>Romaric MAHUT</cp:lastModifiedBy>
  <cp:revision>3</cp:revision>
  <dcterms:created xsi:type="dcterms:W3CDTF">2024-02-14T08:27:37Z</dcterms:created>
  <dcterms:modified xsi:type="dcterms:W3CDTF">2025-01-08T15:55:27Z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0x010100E0B87F656C9909458C883CC6F33F508A</vt:lpwstr>
  </property>
  <property fmtid="{D5CDD505-2E9C-101B-9397-08002B2CF9AE}" pid="4" name="intranet_bu">
    <vt:lpwstr>7;#Empower|9f4f36bc-d804-4ec8-8cb8-c4755fd276bb</vt:lpwstr>
  </property>
  <property fmtid="{D5CDD505-2E9C-101B-9397-08002B2CF9AE}" pid="5" name="ma_besace_categorie">
    <vt:lpwstr>25;#Modèles de document|af85eaf1-31b3-4797-92db-0800888e6afc</vt:lpwstr>
  </property>
</Properties>
</file>