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16"/>
  </p:notesMasterIdLst>
  <p:handoutMasterIdLst>
    <p:handoutMasterId r:id="rId17"/>
  </p:handoutMasterIdLst>
  <p:sldIdLst>
    <p:sldId id="543" r:id="rId6"/>
    <p:sldId id="405" r:id="rId7"/>
    <p:sldId id="552" r:id="rId8"/>
    <p:sldId id="1937" r:id="rId9"/>
    <p:sldId id="427" r:id="rId10"/>
    <p:sldId id="415" r:id="rId11"/>
    <p:sldId id="428" r:id="rId12"/>
    <p:sldId id="1938" r:id="rId13"/>
    <p:sldId id="439" r:id="rId14"/>
    <p:sldId id="553" r:id="rId1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576642F-B5E1-468F-9A47-48B8572A6E61}">
          <p14:sldIdLst>
            <p14:sldId id="543"/>
            <p14:sldId id="405"/>
            <p14:sldId id="552"/>
            <p14:sldId id="1937"/>
            <p14:sldId id="427"/>
            <p14:sldId id="415"/>
            <p14:sldId id="428"/>
            <p14:sldId id="1938"/>
            <p14:sldId id="439"/>
          </p14:sldIdLst>
        </p14:section>
        <p14:section name="backup" id="{F833D619-0089-4AEA-8B65-FC176027A753}">
          <p14:sldIdLst>
            <p14:sldId id="55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3940" userDrawn="1">
          <p15:clr>
            <a:srgbClr val="A4A3A4"/>
          </p15:clr>
        </p15:guide>
        <p15:guide id="4" orient="horz" pos="22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rzybyl Maximilian" initials="PM" lastIdx="5" clrIdx="0">
    <p:extLst>
      <p:ext uri="{19B8F6BF-5375-455C-9EA6-DF929625EA0E}">
        <p15:presenceInfo xmlns:p15="http://schemas.microsoft.com/office/powerpoint/2012/main" userId="S-1-5-21-3583733069-962565633-3546735037-7791" providerId="AD"/>
      </p:ext>
    </p:extLst>
  </p:cmAuthor>
  <p:cmAuthor id="2" name="Christian Pauly" initials="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FF0"/>
    <a:srgbClr val="00B5FF"/>
    <a:srgbClr val="1F497D"/>
    <a:srgbClr val="595959"/>
    <a:srgbClr val="D2DE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15" autoAdjust="0"/>
    <p:restoredTop sz="93926" autoAdjust="0"/>
  </p:normalViewPr>
  <p:slideViewPr>
    <p:cSldViewPr snapToGrid="0">
      <p:cViewPr varScale="1">
        <p:scale>
          <a:sx n="129" d="100"/>
          <a:sy n="129" d="100"/>
        </p:scale>
        <p:origin x="150" y="192"/>
      </p:cViewPr>
      <p:guideLst>
        <p:guide orient="horz" pos="2160"/>
        <p:guide pos="3840"/>
        <p:guide pos="3940"/>
        <p:guide orient="horz" pos="22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491283-E75F-4919-A208-D43C19092E01}" type="datetimeFigureOut">
              <a:rPr lang="fr-FR" smtClean="0"/>
              <a:t>01/12/2023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3B5505-7F89-4437-A6CA-BA61836C988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80305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8EEB9E-6E87-4AFD-83D7-A212017D9551}" type="datetimeFigureOut">
              <a:rPr lang="fr-FR" smtClean="0"/>
              <a:t>01/12/2023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5BC4A1-2C03-407D-ADF7-515BA5A7B44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8442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CAF83-7B3F-4196-8482-7C4A379634B8}" type="slidenum">
              <a:rPr kumimoji="0" lang="fr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B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28226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2CAF83-7B3F-4196-8482-7C4A379634B8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947358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5BC4A1-2C03-407D-ADF7-515BA5A7B442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62651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5BC4A1-2C03-407D-ADF7-515BA5A7B442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9904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EA1A-1D91-4F8C-BAED-495D17097B57}" type="datetimeFigureOut">
              <a:rPr lang="fr-FR" smtClean="0"/>
              <a:t>01/12/2023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CA110-A732-4FA8-9C54-31043F5E41C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3393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EA1A-1D91-4F8C-BAED-495D17097B57}" type="datetimeFigureOut">
              <a:rPr lang="fr-FR" smtClean="0"/>
              <a:t>01/12/2023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CA110-A732-4FA8-9C54-31043F5E41C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27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EA1A-1D91-4F8C-BAED-495D17097B57}" type="datetimeFigureOut">
              <a:rPr lang="fr-FR" smtClean="0"/>
              <a:t>01/12/2023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CA110-A732-4FA8-9C54-31043F5E41C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93512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tand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719667" y="1569970"/>
            <a:ext cx="10752667" cy="25289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EDF8C-E637-47E4-87C4-B0B7FC74A93E}" type="slidenum">
              <a:rPr lang="fr-BE" smtClean="0"/>
              <a:pPr/>
              <a:t>‹#›</a:t>
            </a:fld>
            <a:endParaRPr lang="fr-BE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719668" y="2276475"/>
            <a:ext cx="10752665" cy="4032250"/>
          </a:xfrm>
          <a:prstGeom prst="rect">
            <a:avLst/>
          </a:prstGeom>
        </p:spPr>
        <p:txBody>
          <a:bodyPr/>
          <a:lstStyle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Title Placeholder 6"/>
          <p:cNvSpPr>
            <a:spLocks noGrp="1"/>
          </p:cNvSpPr>
          <p:nvPr>
            <p:ph type="title"/>
          </p:nvPr>
        </p:nvSpPr>
        <p:spPr>
          <a:xfrm>
            <a:off x="719667" y="392231"/>
            <a:ext cx="10752667" cy="11049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134567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67"/>
          <a:stretch/>
        </p:blipFill>
        <p:spPr>
          <a:xfrm>
            <a:off x="0" y="0"/>
            <a:ext cx="1220002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75800" y="629411"/>
            <a:ext cx="3486502" cy="1600236"/>
          </a:xfrm>
          <a:prstGeom prst="rect">
            <a:avLst/>
          </a:prstGeom>
          <a:ln>
            <a:noFill/>
          </a:ln>
        </p:spPr>
        <p:txBody>
          <a:bodyPr/>
          <a:lstStyle>
            <a:lvl1pPr algn="r">
              <a:lnSpc>
                <a:spcPct val="80000"/>
              </a:lnSpc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BE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534988" y="2279650"/>
            <a:ext cx="3627314" cy="808038"/>
          </a:xfrm>
        </p:spPr>
        <p:txBody>
          <a:bodyPr/>
          <a:lstStyle>
            <a:lvl1pPr algn="r">
              <a:defRPr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97F0F5AF-4874-4149-ACCB-36597FBFE14B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>
            <a:off x="9475010" y="6058710"/>
            <a:ext cx="2352815" cy="45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7894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and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719667" y="1569970"/>
            <a:ext cx="10752667" cy="25289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621181" y="6526162"/>
            <a:ext cx="457932" cy="331838"/>
          </a:xfrm>
          <a:prstGeom prst="rect">
            <a:avLst/>
          </a:prstGeom>
        </p:spPr>
        <p:txBody>
          <a:bodyPr/>
          <a:lstStyle/>
          <a:p>
            <a:fld id="{311EDF8C-E637-47E4-87C4-B0B7FC74A93E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719668" y="2276475"/>
            <a:ext cx="10752665" cy="4032250"/>
          </a:xfrm>
          <a:prstGeom prst="rect">
            <a:avLst/>
          </a:prstGeom>
        </p:spPr>
        <p:txBody>
          <a:bodyPr/>
          <a:lstStyle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Title Placeholder 6"/>
          <p:cNvSpPr>
            <a:spLocks noGrp="1"/>
          </p:cNvSpPr>
          <p:nvPr>
            <p:ph type="title"/>
          </p:nvPr>
        </p:nvSpPr>
        <p:spPr>
          <a:xfrm>
            <a:off x="719667" y="392231"/>
            <a:ext cx="10752667" cy="11049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0818572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tand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719667" y="1569970"/>
            <a:ext cx="10752667" cy="25289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621181" y="6526162"/>
            <a:ext cx="457932" cy="331838"/>
          </a:xfrm>
          <a:prstGeom prst="rect">
            <a:avLst/>
          </a:prstGeom>
        </p:spPr>
        <p:txBody>
          <a:bodyPr/>
          <a:lstStyle/>
          <a:p>
            <a:fld id="{311EDF8C-E637-47E4-87C4-B0B7FC74A93E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11" name="Title Placeholder 6"/>
          <p:cNvSpPr>
            <a:spLocks noGrp="1"/>
          </p:cNvSpPr>
          <p:nvPr>
            <p:ph type="title"/>
          </p:nvPr>
        </p:nvSpPr>
        <p:spPr>
          <a:xfrm>
            <a:off x="719667" y="392231"/>
            <a:ext cx="10752667" cy="11049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1609900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tand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621181" y="6526162"/>
            <a:ext cx="457932" cy="331838"/>
          </a:xfrm>
          <a:prstGeom prst="rect">
            <a:avLst/>
          </a:prstGeom>
        </p:spPr>
        <p:txBody>
          <a:bodyPr/>
          <a:lstStyle/>
          <a:p>
            <a:fld id="{311EDF8C-E637-47E4-87C4-B0B7FC74A93E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1094154" y="2305051"/>
            <a:ext cx="10378180" cy="593465"/>
          </a:xfrm>
          <a:prstGeom prst="snip1Rect">
            <a:avLst>
              <a:gd name="adj" fmla="val 50000"/>
            </a:avLst>
          </a:prstGeom>
          <a:solidFill>
            <a:srgbClr val="F2F2F2"/>
          </a:solidFill>
        </p:spPr>
        <p:txBody>
          <a:bodyPr lIns="792000" anchor="ctr" anchorCtr="0"/>
          <a:lstStyle>
            <a:lvl1pPr>
              <a:lnSpc>
                <a:spcPct val="80000"/>
              </a:lnSpc>
              <a:defRPr sz="2400" b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1094154" y="3061435"/>
            <a:ext cx="10378180" cy="593465"/>
          </a:xfrm>
          <a:prstGeom prst="snip1Rect">
            <a:avLst>
              <a:gd name="adj" fmla="val 50000"/>
            </a:avLst>
          </a:prstGeom>
          <a:solidFill>
            <a:srgbClr val="F2F2F2"/>
          </a:solidFill>
        </p:spPr>
        <p:txBody>
          <a:bodyPr lIns="792000" anchor="ctr" anchorCtr="0"/>
          <a:lstStyle>
            <a:lvl1pPr>
              <a:lnSpc>
                <a:spcPct val="80000"/>
              </a:lnSpc>
              <a:defRPr sz="2400" b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4154" y="3817819"/>
            <a:ext cx="10378180" cy="593465"/>
          </a:xfrm>
          <a:prstGeom prst="snip1Rect">
            <a:avLst>
              <a:gd name="adj" fmla="val 50000"/>
            </a:avLst>
          </a:prstGeom>
          <a:solidFill>
            <a:srgbClr val="F2F2F2"/>
          </a:solidFill>
        </p:spPr>
        <p:txBody>
          <a:bodyPr lIns="792000" anchor="ctr" anchorCtr="0"/>
          <a:lstStyle>
            <a:lvl1pPr>
              <a:lnSpc>
                <a:spcPct val="80000"/>
              </a:lnSpc>
              <a:defRPr sz="2400" b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4154" y="4574203"/>
            <a:ext cx="10378180" cy="593465"/>
          </a:xfrm>
          <a:prstGeom prst="snip1Rect">
            <a:avLst>
              <a:gd name="adj" fmla="val 50000"/>
            </a:avLst>
          </a:prstGeom>
          <a:solidFill>
            <a:srgbClr val="F2F2F2"/>
          </a:solidFill>
        </p:spPr>
        <p:txBody>
          <a:bodyPr lIns="792000" anchor="ctr" anchorCtr="0"/>
          <a:lstStyle>
            <a:lvl1pPr>
              <a:lnSpc>
                <a:spcPct val="80000"/>
              </a:lnSpc>
              <a:defRPr sz="2400" b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094154" y="5330586"/>
            <a:ext cx="10378180" cy="593465"/>
          </a:xfrm>
          <a:prstGeom prst="snip1Rect">
            <a:avLst>
              <a:gd name="adj" fmla="val 50000"/>
            </a:avLst>
          </a:prstGeom>
          <a:solidFill>
            <a:srgbClr val="F2F2F2"/>
          </a:solidFill>
        </p:spPr>
        <p:txBody>
          <a:bodyPr lIns="792000" anchor="ctr" anchorCtr="0"/>
          <a:lstStyle>
            <a:lvl1pPr>
              <a:lnSpc>
                <a:spcPct val="80000"/>
              </a:lnSpc>
              <a:defRPr sz="2400" b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itle Placeholder 6"/>
          <p:cNvSpPr>
            <a:spLocks noGrp="1"/>
          </p:cNvSpPr>
          <p:nvPr>
            <p:ph type="title"/>
          </p:nvPr>
        </p:nvSpPr>
        <p:spPr>
          <a:xfrm>
            <a:off x="719667" y="392231"/>
            <a:ext cx="10752667" cy="11049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7747916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nd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621181" y="6526162"/>
            <a:ext cx="457932" cy="331838"/>
          </a:xfrm>
          <a:prstGeom prst="rect">
            <a:avLst/>
          </a:prstGeom>
        </p:spPr>
        <p:txBody>
          <a:bodyPr/>
          <a:lstStyle/>
          <a:p>
            <a:fld id="{311EDF8C-E637-47E4-87C4-B0B7FC74A93E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>
          <a:xfrm>
            <a:off x="6385561" y="2276475"/>
            <a:ext cx="5086772" cy="403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Content Placeholder 5"/>
          <p:cNvSpPr>
            <a:spLocks noGrp="1"/>
          </p:cNvSpPr>
          <p:nvPr>
            <p:ph sz="quarter" idx="15"/>
          </p:nvPr>
        </p:nvSpPr>
        <p:spPr>
          <a:xfrm>
            <a:off x="719667" y="2276475"/>
            <a:ext cx="5086772" cy="403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719667" y="1569970"/>
            <a:ext cx="10752667" cy="25289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itle Placeholder 6"/>
          <p:cNvSpPr>
            <a:spLocks noGrp="1"/>
          </p:cNvSpPr>
          <p:nvPr>
            <p:ph type="title"/>
          </p:nvPr>
        </p:nvSpPr>
        <p:spPr>
          <a:xfrm>
            <a:off x="719667" y="392231"/>
            <a:ext cx="10752667" cy="11049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1656575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and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621181" y="6526162"/>
            <a:ext cx="457932" cy="331838"/>
          </a:xfrm>
          <a:prstGeom prst="rect">
            <a:avLst/>
          </a:prstGeom>
        </p:spPr>
        <p:txBody>
          <a:bodyPr/>
          <a:lstStyle/>
          <a:p>
            <a:fld id="{311EDF8C-E637-47E4-87C4-B0B7FC74A93E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15"/>
          </p:nvPr>
        </p:nvSpPr>
        <p:spPr>
          <a:xfrm>
            <a:off x="719667" y="2276475"/>
            <a:ext cx="3348000" cy="403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 dirty="0"/>
          </a:p>
        </p:txBody>
      </p:sp>
      <p:sp>
        <p:nvSpPr>
          <p:cNvPr id="13" name="Content Placeholder 5"/>
          <p:cNvSpPr>
            <a:spLocks noGrp="1"/>
          </p:cNvSpPr>
          <p:nvPr>
            <p:ph sz="quarter" idx="16"/>
          </p:nvPr>
        </p:nvSpPr>
        <p:spPr>
          <a:xfrm>
            <a:off x="4441312" y="2276475"/>
            <a:ext cx="3348000" cy="403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 dirty="0"/>
          </a:p>
        </p:txBody>
      </p:sp>
      <p:sp>
        <p:nvSpPr>
          <p:cNvPr id="14" name="Content Placeholder 5"/>
          <p:cNvSpPr>
            <a:spLocks noGrp="1"/>
          </p:cNvSpPr>
          <p:nvPr>
            <p:ph sz="quarter" idx="17"/>
          </p:nvPr>
        </p:nvSpPr>
        <p:spPr>
          <a:xfrm>
            <a:off x="8162957" y="2276475"/>
            <a:ext cx="3348000" cy="403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719667" y="1569970"/>
            <a:ext cx="10752667" cy="25289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Placeholder 6"/>
          <p:cNvSpPr>
            <a:spLocks noGrp="1"/>
          </p:cNvSpPr>
          <p:nvPr>
            <p:ph type="title"/>
          </p:nvPr>
        </p:nvSpPr>
        <p:spPr>
          <a:xfrm>
            <a:off x="719667" y="392231"/>
            <a:ext cx="10752667" cy="11049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1873849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621181" y="6526162"/>
            <a:ext cx="457932" cy="331838"/>
          </a:xfrm>
          <a:prstGeom prst="rect">
            <a:avLst/>
          </a:prstGeom>
        </p:spPr>
        <p:txBody>
          <a:bodyPr/>
          <a:lstStyle/>
          <a:p>
            <a:fld id="{311EDF8C-E637-47E4-87C4-B0B7FC74A93E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5551970" y="584605"/>
            <a:ext cx="5593774" cy="5593774"/>
          </a:xfrm>
          <a:prstGeom prst="snip2DiagRect">
            <a:avLst>
              <a:gd name="adj1" fmla="val 50000"/>
              <a:gd name="adj2" fmla="val 0"/>
            </a:avLst>
          </a:prstGeo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fr-BE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719667" y="1569970"/>
            <a:ext cx="10752667" cy="25289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itle Placeholder 6"/>
          <p:cNvSpPr>
            <a:spLocks noGrp="1"/>
          </p:cNvSpPr>
          <p:nvPr>
            <p:ph type="title"/>
          </p:nvPr>
        </p:nvSpPr>
        <p:spPr>
          <a:xfrm>
            <a:off x="719667" y="392231"/>
            <a:ext cx="10752667" cy="11049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351465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EA1A-1D91-4F8C-BAED-495D17097B57}" type="datetimeFigureOut">
              <a:rPr lang="fr-FR" smtClean="0"/>
              <a:t>01/12/2023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CA110-A732-4FA8-9C54-31043F5E41C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42833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621181" y="6526162"/>
            <a:ext cx="457932" cy="331838"/>
          </a:xfrm>
          <a:prstGeom prst="rect">
            <a:avLst/>
          </a:prstGeom>
        </p:spPr>
        <p:txBody>
          <a:bodyPr/>
          <a:lstStyle/>
          <a:p>
            <a:fld id="{311EDF8C-E637-47E4-87C4-B0B7FC74A93E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30"/>
          </p:nvPr>
        </p:nvSpPr>
        <p:spPr>
          <a:xfrm>
            <a:off x="719668" y="2556941"/>
            <a:ext cx="5013476" cy="25289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itle Placeholder 6"/>
          <p:cNvSpPr>
            <a:spLocks noGrp="1"/>
          </p:cNvSpPr>
          <p:nvPr>
            <p:ph type="title"/>
          </p:nvPr>
        </p:nvSpPr>
        <p:spPr>
          <a:xfrm>
            <a:off x="719668" y="1379202"/>
            <a:ext cx="5013476" cy="11049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r-BE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32"/>
          </p:nvPr>
        </p:nvSpPr>
        <p:spPr>
          <a:xfrm>
            <a:off x="4063650" y="0"/>
            <a:ext cx="8128350" cy="6858000"/>
          </a:xfrm>
          <a:custGeom>
            <a:avLst/>
            <a:gdLst>
              <a:gd name="connsiteX0" fmla="*/ 4062411 w 8128350"/>
              <a:gd name="connsiteY0" fmla="*/ 0 h 6858000"/>
              <a:gd name="connsiteX1" fmla="*/ 8128350 w 8128350"/>
              <a:gd name="connsiteY1" fmla="*/ 0 h 6858000"/>
              <a:gd name="connsiteX2" fmla="*/ 8128350 w 8128350"/>
              <a:gd name="connsiteY2" fmla="*/ 6858000 h 6858000"/>
              <a:gd name="connsiteX3" fmla="*/ 2795590 w 8128350"/>
              <a:gd name="connsiteY3" fmla="*/ 6858000 h 6858000"/>
              <a:gd name="connsiteX4" fmla="*/ 0 w 8128350"/>
              <a:gd name="connsiteY4" fmla="*/ 406241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350" h="6858000">
                <a:moveTo>
                  <a:pt x="4062411" y="0"/>
                </a:moveTo>
                <a:lnTo>
                  <a:pt x="8128350" y="0"/>
                </a:lnTo>
                <a:lnTo>
                  <a:pt x="8128350" y="6858000"/>
                </a:lnTo>
                <a:lnTo>
                  <a:pt x="2795590" y="6858000"/>
                </a:lnTo>
                <a:lnTo>
                  <a:pt x="0" y="406241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94947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621181" y="6526162"/>
            <a:ext cx="457932" cy="331838"/>
          </a:xfrm>
          <a:prstGeom prst="rect">
            <a:avLst/>
          </a:prstGeom>
        </p:spPr>
        <p:txBody>
          <a:bodyPr/>
          <a:lstStyle/>
          <a:p>
            <a:fld id="{311EDF8C-E637-47E4-87C4-B0B7FC74A93E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51" name="Picture Placeholder 50"/>
          <p:cNvSpPr>
            <a:spLocks noGrp="1"/>
          </p:cNvSpPr>
          <p:nvPr>
            <p:ph type="pic" sz="quarter" idx="24"/>
          </p:nvPr>
        </p:nvSpPr>
        <p:spPr>
          <a:xfrm>
            <a:off x="3302071" y="4062412"/>
            <a:ext cx="4819548" cy="2795589"/>
          </a:xfrm>
          <a:custGeom>
            <a:avLst/>
            <a:gdLst>
              <a:gd name="connsiteX0" fmla="*/ 2788342 w 4819548"/>
              <a:gd name="connsiteY0" fmla="*/ 0 h 2795589"/>
              <a:gd name="connsiteX1" fmla="*/ 4819548 w 4819548"/>
              <a:gd name="connsiteY1" fmla="*/ 2031207 h 2795589"/>
              <a:gd name="connsiteX2" fmla="*/ 4057148 w 4819548"/>
              <a:gd name="connsiteY2" fmla="*/ 2795589 h 2795589"/>
              <a:gd name="connsiteX3" fmla="*/ 0 w 4819548"/>
              <a:gd name="connsiteY3" fmla="*/ 2795589 h 2795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19548" h="2795589">
                <a:moveTo>
                  <a:pt x="2788342" y="0"/>
                </a:moveTo>
                <a:lnTo>
                  <a:pt x="4819548" y="2031207"/>
                </a:lnTo>
                <a:lnTo>
                  <a:pt x="4057148" y="2795589"/>
                </a:lnTo>
                <a:lnTo>
                  <a:pt x="0" y="2795589"/>
                </a:lnTo>
                <a:close/>
              </a:path>
            </a:pathLst>
          </a:custGeo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vert="horz" lIns="0" tIns="0" rIns="0" bIns="0" rtlCol="0" anchor="ctr" anchorCtr="0">
            <a:noAutofit/>
          </a:bodyPr>
          <a:lstStyle>
            <a:lvl1pPr>
              <a:defRPr lang="en-GB" sz="1600"/>
            </a:lvl1pPr>
          </a:lstStyle>
          <a:p>
            <a:pPr lvl="0" algn="ctr"/>
            <a:r>
              <a:rPr lang="en-US"/>
              <a:t>Click icon to add picture</a:t>
            </a:r>
            <a:endParaRPr lang="en-GB"/>
          </a:p>
        </p:txBody>
      </p:sp>
      <p:sp>
        <p:nvSpPr>
          <p:cNvPr id="24" name="Picture Placeholder 23"/>
          <p:cNvSpPr>
            <a:spLocks noGrp="1"/>
          </p:cNvSpPr>
          <p:nvPr>
            <p:ph type="pic" sz="quarter" idx="11"/>
          </p:nvPr>
        </p:nvSpPr>
        <p:spPr>
          <a:xfrm>
            <a:off x="4062412" y="0"/>
            <a:ext cx="4062413" cy="4062413"/>
          </a:xfrm>
          <a:prstGeom prst="diamond">
            <a:avLst/>
          </a:prstGeo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anchor="ctr" anchorCtr="0"/>
          <a:lstStyle>
            <a:lvl1pPr algn="ctr">
              <a:defRPr sz="16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5" name="Picture Placeholder 23"/>
          <p:cNvSpPr>
            <a:spLocks noGrp="1"/>
          </p:cNvSpPr>
          <p:nvPr>
            <p:ph type="pic" sz="quarter" idx="12"/>
          </p:nvPr>
        </p:nvSpPr>
        <p:spPr>
          <a:xfrm>
            <a:off x="8129587" y="0"/>
            <a:ext cx="4062413" cy="4062413"/>
          </a:xfrm>
          <a:prstGeom prst="diamond">
            <a:avLst/>
          </a:prstGeo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anchor="ctr" anchorCtr="0"/>
          <a:lstStyle>
            <a:lvl1pPr algn="ctr">
              <a:defRPr sz="16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1" name="Picture Placeholder 23"/>
          <p:cNvSpPr>
            <a:spLocks noGrp="1"/>
          </p:cNvSpPr>
          <p:nvPr>
            <p:ph type="pic" sz="quarter" idx="18"/>
          </p:nvPr>
        </p:nvSpPr>
        <p:spPr>
          <a:xfrm>
            <a:off x="6098381" y="2031206"/>
            <a:ext cx="4062413" cy="4062413"/>
          </a:xfrm>
          <a:prstGeom prst="diamond">
            <a:avLst/>
          </a:prstGeo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anchor="ctr" anchorCtr="0"/>
          <a:lstStyle>
            <a:lvl1pPr algn="ctr">
              <a:defRPr sz="16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30"/>
          </p:nvPr>
        </p:nvSpPr>
        <p:spPr>
          <a:xfrm>
            <a:off x="719667" y="1569970"/>
            <a:ext cx="10752667" cy="25289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itle Placeholder 6"/>
          <p:cNvSpPr>
            <a:spLocks noGrp="1"/>
          </p:cNvSpPr>
          <p:nvPr>
            <p:ph type="title"/>
          </p:nvPr>
        </p:nvSpPr>
        <p:spPr>
          <a:xfrm>
            <a:off x="719667" y="392231"/>
            <a:ext cx="10752667" cy="11049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r-BE" dirty="0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31"/>
          </p:nvPr>
        </p:nvSpPr>
        <p:spPr>
          <a:xfrm>
            <a:off x="632433" y="2031205"/>
            <a:ext cx="5455187" cy="5460206"/>
          </a:xfrm>
          <a:custGeom>
            <a:avLst/>
            <a:gdLst>
              <a:gd name="connsiteX0" fmla="*/ 3423981 w 5455187"/>
              <a:gd name="connsiteY0" fmla="*/ 0 h 5460206"/>
              <a:gd name="connsiteX1" fmla="*/ 5455187 w 5455187"/>
              <a:gd name="connsiteY1" fmla="*/ 2031207 h 5460206"/>
              <a:gd name="connsiteX2" fmla="*/ 4059904 w 5455187"/>
              <a:gd name="connsiteY2" fmla="*/ 3426491 h 5460206"/>
              <a:gd name="connsiteX3" fmla="*/ 4062413 w 5455187"/>
              <a:gd name="connsiteY3" fmla="*/ 3429000 h 5460206"/>
              <a:gd name="connsiteX4" fmla="*/ 3429491 w 5455187"/>
              <a:gd name="connsiteY4" fmla="*/ 4061923 h 5460206"/>
              <a:gd name="connsiteX5" fmla="*/ 3429981 w 5455187"/>
              <a:gd name="connsiteY5" fmla="*/ 4062413 h 5460206"/>
              <a:gd name="connsiteX6" fmla="*/ 2665600 w 5455187"/>
              <a:gd name="connsiteY6" fmla="*/ 4826794 h 5460206"/>
              <a:gd name="connsiteX7" fmla="*/ 2664619 w 5455187"/>
              <a:gd name="connsiteY7" fmla="*/ 4826794 h 5460206"/>
              <a:gd name="connsiteX8" fmla="*/ 2031207 w 5455187"/>
              <a:gd name="connsiteY8" fmla="*/ 5460206 h 5460206"/>
              <a:gd name="connsiteX9" fmla="*/ 0 w 5455187"/>
              <a:gd name="connsiteY9" fmla="*/ 3429000 h 5460206"/>
              <a:gd name="connsiteX10" fmla="*/ 1395284 w 5455187"/>
              <a:gd name="connsiteY10" fmla="*/ 2033717 h 5460206"/>
              <a:gd name="connsiteX11" fmla="*/ 1392774 w 5455187"/>
              <a:gd name="connsiteY11" fmla="*/ 2031207 h 5460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455187" h="5460206">
                <a:moveTo>
                  <a:pt x="3423981" y="0"/>
                </a:moveTo>
                <a:lnTo>
                  <a:pt x="5455187" y="2031207"/>
                </a:lnTo>
                <a:lnTo>
                  <a:pt x="4059904" y="3426491"/>
                </a:lnTo>
                <a:lnTo>
                  <a:pt x="4062413" y="3429000"/>
                </a:lnTo>
                <a:lnTo>
                  <a:pt x="3429491" y="4061923"/>
                </a:lnTo>
                <a:lnTo>
                  <a:pt x="3429981" y="4062413"/>
                </a:lnTo>
                <a:lnTo>
                  <a:pt x="2665600" y="4826794"/>
                </a:lnTo>
                <a:lnTo>
                  <a:pt x="2664619" y="4826794"/>
                </a:lnTo>
                <a:lnTo>
                  <a:pt x="2031207" y="5460206"/>
                </a:lnTo>
                <a:lnTo>
                  <a:pt x="0" y="3429000"/>
                </a:lnTo>
                <a:lnTo>
                  <a:pt x="1395284" y="2033717"/>
                </a:lnTo>
                <a:lnTo>
                  <a:pt x="1392774" y="2031207"/>
                </a:lnTo>
                <a:close/>
              </a:path>
            </a:pathLst>
          </a:custGeo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wrap="square" anchor="ctr" anchorCtr="0">
            <a:noAutofit/>
          </a:bodyPr>
          <a:lstStyle>
            <a:lvl1pPr algn="ctr">
              <a:defRPr sz="16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31985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tand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621181" y="6526162"/>
            <a:ext cx="457932" cy="331838"/>
          </a:xfrm>
          <a:prstGeom prst="rect">
            <a:avLst/>
          </a:prstGeom>
        </p:spPr>
        <p:txBody>
          <a:bodyPr/>
          <a:lstStyle/>
          <a:p>
            <a:fld id="{311EDF8C-E637-47E4-87C4-B0B7FC74A93E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07342" y="2276476"/>
            <a:ext cx="2528233" cy="1969798"/>
          </a:xfrm>
          <a:prstGeom prst="rect">
            <a:avLst/>
          </a:prstGeom>
          <a:ln w="3175">
            <a:noFill/>
          </a:ln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3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6"/>
          <p:cNvSpPr>
            <a:spLocks noGrp="1"/>
          </p:cNvSpPr>
          <p:nvPr>
            <p:ph type="body" sz="quarter" idx="18"/>
          </p:nvPr>
        </p:nvSpPr>
        <p:spPr>
          <a:xfrm>
            <a:off x="719668" y="4408274"/>
            <a:ext cx="2515907" cy="190045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spcAft>
                <a:spcPts val="336"/>
              </a:spcAft>
              <a:buFont typeface="Arial" panose="020B0604020202020204" pitchFamily="34" charset="0"/>
              <a:buNone/>
              <a:defRPr sz="1400"/>
            </a:lvl1pPr>
            <a:lvl2pPr marL="97783" indent="-97783">
              <a:spcBef>
                <a:spcPts val="0"/>
              </a:spcBef>
              <a:spcAft>
                <a:spcPts val="0"/>
              </a:spcAft>
              <a:defRPr sz="1400"/>
            </a:lvl2pPr>
            <a:lvl3pPr marL="199121" indent="-101339">
              <a:spcBef>
                <a:spcPts val="0"/>
              </a:spcBef>
              <a:spcAft>
                <a:spcPts val="0"/>
              </a:spcAft>
              <a:defRPr sz="1400"/>
            </a:lvl3pPr>
            <a:lvl4pPr marL="400021" indent="-200900">
              <a:spcBef>
                <a:spcPts val="0"/>
              </a:spcBef>
              <a:spcAft>
                <a:spcPts val="0"/>
              </a:spcAft>
              <a:defRPr sz="1200"/>
            </a:lvl4pPr>
            <a:lvl5pPr marL="501359" indent="-101339">
              <a:spcBef>
                <a:spcPts val="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9" name="Picture Placeholder 4"/>
          <p:cNvSpPr>
            <a:spLocks noGrp="1"/>
          </p:cNvSpPr>
          <p:nvPr>
            <p:ph type="pic" sz="quarter" idx="29"/>
          </p:nvPr>
        </p:nvSpPr>
        <p:spPr>
          <a:xfrm>
            <a:off x="3452929" y="2276476"/>
            <a:ext cx="2528233" cy="1969798"/>
          </a:xfrm>
          <a:prstGeom prst="rect">
            <a:avLst/>
          </a:prstGeom>
          <a:ln w="3175">
            <a:noFill/>
          </a:ln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3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1" name="Picture Placeholder 4"/>
          <p:cNvSpPr>
            <a:spLocks noGrp="1"/>
          </p:cNvSpPr>
          <p:nvPr>
            <p:ph type="pic" sz="quarter" idx="31"/>
          </p:nvPr>
        </p:nvSpPr>
        <p:spPr>
          <a:xfrm>
            <a:off x="6198516" y="2276476"/>
            <a:ext cx="2528233" cy="1969798"/>
          </a:xfrm>
          <a:prstGeom prst="rect">
            <a:avLst/>
          </a:prstGeom>
          <a:ln w="3175">
            <a:noFill/>
          </a:ln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3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3" name="Picture Placeholder 4"/>
          <p:cNvSpPr>
            <a:spLocks noGrp="1"/>
          </p:cNvSpPr>
          <p:nvPr>
            <p:ph type="pic" sz="quarter" idx="33"/>
          </p:nvPr>
        </p:nvSpPr>
        <p:spPr>
          <a:xfrm>
            <a:off x="8944101" y="2276476"/>
            <a:ext cx="2528233" cy="1969798"/>
          </a:xfrm>
          <a:prstGeom prst="rect">
            <a:avLst/>
          </a:prstGeom>
          <a:ln w="3175">
            <a:noFill/>
          </a:ln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3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5" name="Text Placeholder 16"/>
          <p:cNvSpPr>
            <a:spLocks noGrp="1"/>
          </p:cNvSpPr>
          <p:nvPr>
            <p:ph type="body" sz="quarter" idx="35"/>
          </p:nvPr>
        </p:nvSpPr>
        <p:spPr>
          <a:xfrm>
            <a:off x="3465253" y="4408274"/>
            <a:ext cx="2515907" cy="190045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spcAft>
                <a:spcPts val="336"/>
              </a:spcAft>
              <a:buFont typeface="Arial" panose="020B0604020202020204" pitchFamily="34" charset="0"/>
              <a:buNone/>
              <a:defRPr sz="1400"/>
            </a:lvl1pPr>
            <a:lvl2pPr marL="97783" indent="-97783">
              <a:spcBef>
                <a:spcPts val="0"/>
              </a:spcBef>
              <a:spcAft>
                <a:spcPts val="0"/>
              </a:spcAft>
              <a:defRPr sz="1400"/>
            </a:lvl2pPr>
            <a:lvl3pPr marL="199121" indent="-101339">
              <a:spcBef>
                <a:spcPts val="0"/>
              </a:spcBef>
              <a:spcAft>
                <a:spcPts val="0"/>
              </a:spcAft>
              <a:defRPr sz="1400"/>
            </a:lvl3pPr>
            <a:lvl4pPr marL="400021" indent="-200900">
              <a:spcBef>
                <a:spcPts val="0"/>
              </a:spcBef>
              <a:spcAft>
                <a:spcPts val="0"/>
              </a:spcAft>
              <a:defRPr sz="1200"/>
            </a:lvl4pPr>
            <a:lvl5pPr marL="501359" indent="-101339">
              <a:spcBef>
                <a:spcPts val="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6" name="Text Placeholder 16"/>
          <p:cNvSpPr>
            <a:spLocks noGrp="1"/>
          </p:cNvSpPr>
          <p:nvPr>
            <p:ph type="body" sz="quarter" idx="36"/>
          </p:nvPr>
        </p:nvSpPr>
        <p:spPr>
          <a:xfrm>
            <a:off x="6210840" y="4408274"/>
            <a:ext cx="2515907" cy="190045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spcAft>
                <a:spcPts val="336"/>
              </a:spcAft>
              <a:buFont typeface="Arial" panose="020B0604020202020204" pitchFamily="34" charset="0"/>
              <a:buNone/>
              <a:defRPr sz="1400"/>
            </a:lvl1pPr>
            <a:lvl2pPr marL="97783" indent="-97783">
              <a:spcBef>
                <a:spcPts val="0"/>
              </a:spcBef>
              <a:spcAft>
                <a:spcPts val="0"/>
              </a:spcAft>
              <a:defRPr sz="1400"/>
            </a:lvl2pPr>
            <a:lvl3pPr marL="199121" indent="-101339">
              <a:spcBef>
                <a:spcPts val="0"/>
              </a:spcBef>
              <a:spcAft>
                <a:spcPts val="0"/>
              </a:spcAft>
              <a:defRPr sz="1400"/>
            </a:lvl3pPr>
            <a:lvl4pPr marL="400021" indent="-200900">
              <a:spcBef>
                <a:spcPts val="0"/>
              </a:spcBef>
              <a:spcAft>
                <a:spcPts val="0"/>
              </a:spcAft>
              <a:defRPr sz="1200"/>
            </a:lvl4pPr>
            <a:lvl5pPr marL="501359" indent="-101339">
              <a:spcBef>
                <a:spcPts val="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7" name="Text Placeholder 16"/>
          <p:cNvSpPr>
            <a:spLocks noGrp="1"/>
          </p:cNvSpPr>
          <p:nvPr>
            <p:ph type="body" sz="quarter" idx="37"/>
          </p:nvPr>
        </p:nvSpPr>
        <p:spPr>
          <a:xfrm>
            <a:off x="8956427" y="4408274"/>
            <a:ext cx="2515907" cy="190045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spcAft>
                <a:spcPts val="336"/>
              </a:spcAft>
              <a:buFont typeface="Arial" panose="020B0604020202020204" pitchFamily="34" charset="0"/>
              <a:buNone/>
              <a:defRPr sz="1400"/>
            </a:lvl1pPr>
            <a:lvl2pPr marL="97783" indent="-97783">
              <a:spcBef>
                <a:spcPts val="0"/>
              </a:spcBef>
              <a:spcAft>
                <a:spcPts val="0"/>
              </a:spcAft>
              <a:defRPr sz="1400"/>
            </a:lvl2pPr>
            <a:lvl3pPr marL="199121" indent="-101339">
              <a:spcBef>
                <a:spcPts val="0"/>
              </a:spcBef>
              <a:spcAft>
                <a:spcPts val="0"/>
              </a:spcAft>
              <a:defRPr sz="1400"/>
            </a:lvl3pPr>
            <a:lvl4pPr marL="400021" indent="-200900">
              <a:spcBef>
                <a:spcPts val="0"/>
              </a:spcBef>
              <a:spcAft>
                <a:spcPts val="0"/>
              </a:spcAft>
              <a:defRPr sz="1200"/>
            </a:lvl4pPr>
            <a:lvl5pPr marL="501359" indent="-101339">
              <a:spcBef>
                <a:spcPts val="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719667" y="1569970"/>
            <a:ext cx="10752667" cy="25289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itle Placeholder 6"/>
          <p:cNvSpPr>
            <a:spLocks noGrp="1"/>
          </p:cNvSpPr>
          <p:nvPr>
            <p:ph type="title"/>
          </p:nvPr>
        </p:nvSpPr>
        <p:spPr>
          <a:xfrm>
            <a:off x="719667" y="392231"/>
            <a:ext cx="10752667" cy="11049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8725227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tand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621181" y="6526162"/>
            <a:ext cx="457932" cy="331838"/>
          </a:xfrm>
          <a:prstGeom prst="rect">
            <a:avLst/>
          </a:prstGeom>
        </p:spPr>
        <p:txBody>
          <a:bodyPr/>
          <a:lstStyle/>
          <a:p>
            <a:fld id="{311EDF8C-E637-47E4-87C4-B0B7FC74A93E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11" name="Text Placeholder 16"/>
          <p:cNvSpPr>
            <a:spLocks noGrp="1"/>
          </p:cNvSpPr>
          <p:nvPr>
            <p:ph type="body" sz="quarter" idx="18"/>
          </p:nvPr>
        </p:nvSpPr>
        <p:spPr>
          <a:xfrm>
            <a:off x="719668" y="4622242"/>
            <a:ext cx="2515907" cy="1656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spcAft>
                <a:spcPts val="336"/>
              </a:spcAft>
              <a:buFont typeface="Arial" panose="020B0604020202020204" pitchFamily="34" charset="0"/>
              <a:buNone/>
              <a:defRPr sz="1800"/>
            </a:lvl1pPr>
            <a:lvl2pPr marL="97783" indent="-97783">
              <a:spcBef>
                <a:spcPts val="0"/>
              </a:spcBef>
              <a:spcAft>
                <a:spcPts val="0"/>
              </a:spcAft>
              <a:defRPr sz="1800"/>
            </a:lvl2pPr>
            <a:lvl3pPr marL="199121" indent="-101339">
              <a:spcBef>
                <a:spcPts val="0"/>
              </a:spcBef>
              <a:spcAft>
                <a:spcPts val="0"/>
              </a:spcAft>
              <a:defRPr sz="1400"/>
            </a:lvl3pPr>
            <a:lvl4pPr marL="400021" indent="-200900">
              <a:spcBef>
                <a:spcPts val="0"/>
              </a:spcBef>
              <a:spcAft>
                <a:spcPts val="0"/>
              </a:spcAft>
              <a:defRPr sz="1200"/>
            </a:lvl4pPr>
            <a:lvl5pPr marL="501359" indent="-101339">
              <a:spcBef>
                <a:spcPts val="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5" name="Text Placeholder 16"/>
          <p:cNvSpPr>
            <a:spLocks noGrp="1"/>
          </p:cNvSpPr>
          <p:nvPr>
            <p:ph type="body" sz="quarter" idx="35"/>
          </p:nvPr>
        </p:nvSpPr>
        <p:spPr>
          <a:xfrm>
            <a:off x="3465253" y="4622242"/>
            <a:ext cx="2515907" cy="1656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spcAft>
                <a:spcPts val="336"/>
              </a:spcAft>
              <a:buFont typeface="Arial" panose="020B0604020202020204" pitchFamily="34" charset="0"/>
              <a:buNone/>
              <a:defRPr sz="1800"/>
            </a:lvl1pPr>
            <a:lvl2pPr marL="97783" indent="-97783">
              <a:spcBef>
                <a:spcPts val="0"/>
              </a:spcBef>
              <a:spcAft>
                <a:spcPts val="0"/>
              </a:spcAft>
              <a:defRPr sz="1800"/>
            </a:lvl2pPr>
            <a:lvl3pPr marL="199121" indent="-101339">
              <a:spcBef>
                <a:spcPts val="0"/>
              </a:spcBef>
              <a:spcAft>
                <a:spcPts val="0"/>
              </a:spcAft>
              <a:defRPr sz="1400"/>
            </a:lvl3pPr>
            <a:lvl4pPr marL="400021" indent="-200900">
              <a:spcBef>
                <a:spcPts val="0"/>
              </a:spcBef>
              <a:spcAft>
                <a:spcPts val="0"/>
              </a:spcAft>
              <a:defRPr sz="1200"/>
            </a:lvl4pPr>
            <a:lvl5pPr marL="501359" indent="-101339">
              <a:spcBef>
                <a:spcPts val="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6" name="Text Placeholder 16"/>
          <p:cNvSpPr>
            <a:spLocks noGrp="1"/>
          </p:cNvSpPr>
          <p:nvPr>
            <p:ph type="body" sz="quarter" idx="36"/>
          </p:nvPr>
        </p:nvSpPr>
        <p:spPr>
          <a:xfrm>
            <a:off x="6210840" y="4622242"/>
            <a:ext cx="2515907" cy="1656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spcAft>
                <a:spcPts val="336"/>
              </a:spcAft>
              <a:buFont typeface="Arial" panose="020B0604020202020204" pitchFamily="34" charset="0"/>
              <a:buNone/>
              <a:defRPr sz="1800"/>
            </a:lvl1pPr>
            <a:lvl2pPr marL="97783" indent="-97783">
              <a:spcBef>
                <a:spcPts val="0"/>
              </a:spcBef>
              <a:spcAft>
                <a:spcPts val="0"/>
              </a:spcAft>
              <a:defRPr sz="1800"/>
            </a:lvl2pPr>
            <a:lvl3pPr marL="199121" indent="-101339">
              <a:spcBef>
                <a:spcPts val="0"/>
              </a:spcBef>
              <a:spcAft>
                <a:spcPts val="0"/>
              </a:spcAft>
              <a:defRPr sz="1400"/>
            </a:lvl3pPr>
            <a:lvl4pPr marL="400021" indent="-200900">
              <a:spcBef>
                <a:spcPts val="0"/>
              </a:spcBef>
              <a:spcAft>
                <a:spcPts val="0"/>
              </a:spcAft>
              <a:defRPr sz="1200"/>
            </a:lvl4pPr>
            <a:lvl5pPr marL="501359" indent="-101339">
              <a:spcBef>
                <a:spcPts val="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7" name="Text Placeholder 16"/>
          <p:cNvSpPr>
            <a:spLocks noGrp="1"/>
          </p:cNvSpPr>
          <p:nvPr>
            <p:ph type="body" sz="quarter" idx="37"/>
          </p:nvPr>
        </p:nvSpPr>
        <p:spPr>
          <a:xfrm>
            <a:off x="8956427" y="4622242"/>
            <a:ext cx="2515907" cy="1656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spcAft>
                <a:spcPts val="336"/>
              </a:spcAft>
              <a:buFont typeface="Arial" panose="020B0604020202020204" pitchFamily="34" charset="0"/>
              <a:buNone/>
              <a:defRPr sz="1800"/>
            </a:lvl1pPr>
            <a:lvl2pPr marL="97783" indent="-97783">
              <a:spcBef>
                <a:spcPts val="0"/>
              </a:spcBef>
              <a:spcAft>
                <a:spcPts val="0"/>
              </a:spcAft>
              <a:defRPr sz="1800"/>
            </a:lvl2pPr>
            <a:lvl3pPr marL="199121" indent="-101339">
              <a:spcBef>
                <a:spcPts val="0"/>
              </a:spcBef>
              <a:spcAft>
                <a:spcPts val="0"/>
              </a:spcAft>
              <a:defRPr sz="1400"/>
            </a:lvl3pPr>
            <a:lvl4pPr marL="400021" indent="-200900">
              <a:spcBef>
                <a:spcPts val="0"/>
              </a:spcBef>
              <a:spcAft>
                <a:spcPts val="0"/>
              </a:spcAft>
              <a:defRPr sz="1200"/>
            </a:lvl4pPr>
            <a:lvl5pPr marL="501359" indent="-101339">
              <a:spcBef>
                <a:spcPts val="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719667" y="1569970"/>
            <a:ext cx="10752667" cy="25289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itle Placeholder 6"/>
          <p:cNvSpPr>
            <a:spLocks noGrp="1"/>
          </p:cNvSpPr>
          <p:nvPr>
            <p:ph type="title"/>
          </p:nvPr>
        </p:nvSpPr>
        <p:spPr>
          <a:xfrm>
            <a:off x="719667" y="392231"/>
            <a:ext cx="10752667" cy="11049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r-BE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085975"/>
            <a:ext cx="12192000" cy="2111375"/>
          </a:xfrm>
          <a:solidFill>
            <a:schemeClr val="bg2"/>
          </a:solidFill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54386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tand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4"/>
          <p:cNvSpPr>
            <a:spLocks noGrp="1"/>
          </p:cNvSpPr>
          <p:nvPr>
            <p:ph type="pic" sz="quarter" idx="3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3175">
            <a:noFill/>
          </a:ln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3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621181" y="6526162"/>
            <a:ext cx="457932" cy="331838"/>
          </a:xfrm>
          <a:prstGeom prst="rect">
            <a:avLst/>
          </a:prstGeom>
        </p:spPr>
        <p:txBody>
          <a:bodyPr/>
          <a:lstStyle/>
          <a:p>
            <a:fld id="{311EDF8C-E637-47E4-87C4-B0B7FC74A93E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11" name="Text Placeholder 16"/>
          <p:cNvSpPr>
            <a:spLocks noGrp="1"/>
          </p:cNvSpPr>
          <p:nvPr>
            <p:ph type="body" sz="quarter" idx="18"/>
          </p:nvPr>
        </p:nvSpPr>
        <p:spPr>
          <a:xfrm>
            <a:off x="719668" y="2182150"/>
            <a:ext cx="5261492" cy="1900452"/>
          </a:xfrm>
          <a:prstGeom prst="snip1Rect">
            <a:avLst/>
          </a:prstGeom>
          <a:solidFill>
            <a:schemeClr val="bg1">
              <a:alpha val="95000"/>
            </a:schemeClr>
          </a:solidFill>
        </p:spPr>
        <p:txBody>
          <a:bodyPr lIns="108000" tIns="144000" rIns="36000" bIns="72000">
            <a:noAutofit/>
          </a:bodyPr>
          <a:lstStyle>
            <a:lvl1pPr marL="0" indent="0">
              <a:spcBef>
                <a:spcPts val="0"/>
              </a:spcBef>
              <a:spcAft>
                <a:spcPts val="336"/>
              </a:spcAft>
              <a:buFont typeface="Arial" panose="020B0604020202020204" pitchFamily="34" charset="0"/>
              <a:buNone/>
              <a:defRPr sz="2400"/>
            </a:lvl1pPr>
            <a:lvl2pPr marL="97783" indent="-97783">
              <a:spcBef>
                <a:spcPts val="0"/>
              </a:spcBef>
              <a:spcAft>
                <a:spcPts val="0"/>
              </a:spcAft>
              <a:defRPr sz="2400"/>
            </a:lvl2pPr>
            <a:lvl3pPr marL="199121" indent="-101339">
              <a:spcBef>
                <a:spcPts val="0"/>
              </a:spcBef>
              <a:spcAft>
                <a:spcPts val="0"/>
              </a:spcAft>
              <a:defRPr sz="1400"/>
            </a:lvl3pPr>
            <a:lvl4pPr marL="400021" indent="-200900">
              <a:spcBef>
                <a:spcPts val="0"/>
              </a:spcBef>
              <a:spcAft>
                <a:spcPts val="0"/>
              </a:spcAft>
              <a:defRPr sz="1200"/>
            </a:lvl4pPr>
            <a:lvl5pPr marL="501359" indent="-101339">
              <a:spcBef>
                <a:spcPts val="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5" name="Text Placeholder 16"/>
          <p:cNvSpPr>
            <a:spLocks noGrp="1"/>
          </p:cNvSpPr>
          <p:nvPr>
            <p:ph type="body" sz="quarter" idx="35"/>
          </p:nvPr>
        </p:nvSpPr>
        <p:spPr>
          <a:xfrm>
            <a:off x="719667" y="4408274"/>
            <a:ext cx="5261493" cy="1900452"/>
          </a:xfrm>
          <a:prstGeom prst="snip1Rect">
            <a:avLst/>
          </a:prstGeom>
          <a:solidFill>
            <a:schemeClr val="bg1">
              <a:alpha val="95000"/>
            </a:schemeClr>
          </a:solidFill>
        </p:spPr>
        <p:txBody>
          <a:bodyPr lIns="108000" tIns="144000" rIns="36000" bIns="72000">
            <a:noAutofit/>
          </a:bodyPr>
          <a:lstStyle>
            <a:lvl1pPr marL="0" indent="0">
              <a:spcBef>
                <a:spcPts val="0"/>
              </a:spcBef>
              <a:spcAft>
                <a:spcPts val="336"/>
              </a:spcAft>
              <a:buFont typeface="Arial" panose="020B0604020202020204" pitchFamily="34" charset="0"/>
              <a:buNone/>
              <a:defRPr sz="2400"/>
            </a:lvl1pPr>
            <a:lvl2pPr marL="97783" indent="-97783">
              <a:spcBef>
                <a:spcPts val="0"/>
              </a:spcBef>
              <a:spcAft>
                <a:spcPts val="0"/>
              </a:spcAft>
              <a:defRPr sz="2400"/>
            </a:lvl2pPr>
            <a:lvl3pPr marL="199121" indent="-101339">
              <a:spcBef>
                <a:spcPts val="0"/>
              </a:spcBef>
              <a:spcAft>
                <a:spcPts val="0"/>
              </a:spcAft>
              <a:defRPr sz="1400"/>
            </a:lvl3pPr>
            <a:lvl4pPr marL="400021" indent="-200900">
              <a:spcBef>
                <a:spcPts val="0"/>
              </a:spcBef>
              <a:spcAft>
                <a:spcPts val="0"/>
              </a:spcAft>
              <a:defRPr sz="1200"/>
            </a:lvl4pPr>
            <a:lvl5pPr marL="501359" indent="-101339">
              <a:spcBef>
                <a:spcPts val="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6" name="Text Placeholder 16"/>
          <p:cNvSpPr>
            <a:spLocks noGrp="1"/>
          </p:cNvSpPr>
          <p:nvPr>
            <p:ph type="body" sz="quarter" idx="36"/>
          </p:nvPr>
        </p:nvSpPr>
        <p:spPr>
          <a:xfrm>
            <a:off x="6210840" y="2165341"/>
            <a:ext cx="5261494" cy="1900452"/>
          </a:xfrm>
          <a:prstGeom prst="snip1Rect">
            <a:avLst/>
          </a:prstGeom>
          <a:solidFill>
            <a:schemeClr val="bg1">
              <a:alpha val="95000"/>
            </a:schemeClr>
          </a:solidFill>
        </p:spPr>
        <p:txBody>
          <a:bodyPr lIns="108000" tIns="144000" rIns="36000" bIns="72000">
            <a:noAutofit/>
          </a:bodyPr>
          <a:lstStyle>
            <a:lvl1pPr marL="0" indent="0">
              <a:spcBef>
                <a:spcPts val="0"/>
              </a:spcBef>
              <a:spcAft>
                <a:spcPts val="336"/>
              </a:spcAft>
              <a:buFont typeface="Arial" panose="020B0604020202020204" pitchFamily="34" charset="0"/>
              <a:buNone/>
              <a:defRPr sz="2400"/>
            </a:lvl1pPr>
            <a:lvl2pPr marL="97783" indent="-97783">
              <a:spcBef>
                <a:spcPts val="0"/>
              </a:spcBef>
              <a:spcAft>
                <a:spcPts val="0"/>
              </a:spcAft>
              <a:defRPr sz="2400"/>
            </a:lvl2pPr>
            <a:lvl3pPr marL="199121" indent="-101339">
              <a:spcBef>
                <a:spcPts val="0"/>
              </a:spcBef>
              <a:spcAft>
                <a:spcPts val="0"/>
              </a:spcAft>
              <a:defRPr sz="1400"/>
            </a:lvl3pPr>
            <a:lvl4pPr marL="400021" indent="-200900">
              <a:spcBef>
                <a:spcPts val="0"/>
              </a:spcBef>
              <a:spcAft>
                <a:spcPts val="0"/>
              </a:spcAft>
              <a:defRPr sz="1200"/>
            </a:lvl4pPr>
            <a:lvl5pPr marL="501359" indent="-101339">
              <a:spcBef>
                <a:spcPts val="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7" name="Text Placeholder 16"/>
          <p:cNvSpPr>
            <a:spLocks noGrp="1"/>
          </p:cNvSpPr>
          <p:nvPr>
            <p:ph type="body" sz="quarter" idx="37"/>
          </p:nvPr>
        </p:nvSpPr>
        <p:spPr>
          <a:xfrm>
            <a:off x="6210841" y="4408274"/>
            <a:ext cx="5261494" cy="1900452"/>
          </a:xfrm>
          <a:prstGeom prst="snip1Rect">
            <a:avLst/>
          </a:prstGeom>
          <a:solidFill>
            <a:schemeClr val="bg1">
              <a:alpha val="95000"/>
            </a:schemeClr>
          </a:solidFill>
        </p:spPr>
        <p:txBody>
          <a:bodyPr lIns="108000" tIns="144000" rIns="36000" bIns="72000">
            <a:noAutofit/>
          </a:bodyPr>
          <a:lstStyle>
            <a:lvl1pPr marL="0" indent="0">
              <a:spcBef>
                <a:spcPts val="0"/>
              </a:spcBef>
              <a:spcAft>
                <a:spcPts val="336"/>
              </a:spcAft>
              <a:buFont typeface="Arial" panose="020B0604020202020204" pitchFamily="34" charset="0"/>
              <a:buNone/>
              <a:defRPr sz="2400"/>
            </a:lvl1pPr>
            <a:lvl2pPr marL="97783" indent="-97783">
              <a:spcBef>
                <a:spcPts val="0"/>
              </a:spcBef>
              <a:spcAft>
                <a:spcPts val="0"/>
              </a:spcAft>
              <a:defRPr sz="2400"/>
            </a:lvl2pPr>
            <a:lvl3pPr marL="199121" indent="-101339">
              <a:spcBef>
                <a:spcPts val="0"/>
              </a:spcBef>
              <a:spcAft>
                <a:spcPts val="0"/>
              </a:spcAft>
              <a:defRPr sz="1400"/>
            </a:lvl3pPr>
            <a:lvl4pPr marL="400021" indent="-200900">
              <a:spcBef>
                <a:spcPts val="0"/>
              </a:spcBef>
              <a:spcAft>
                <a:spcPts val="0"/>
              </a:spcAft>
              <a:defRPr sz="1200"/>
            </a:lvl4pPr>
            <a:lvl5pPr marL="501359" indent="-101339">
              <a:spcBef>
                <a:spcPts val="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719667" y="1569970"/>
            <a:ext cx="10752667" cy="25289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itle Placeholder 6"/>
          <p:cNvSpPr>
            <a:spLocks noGrp="1"/>
          </p:cNvSpPr>
          <p:nvPr>
            <p:ph type="title"/>
          </p:nvPr>
        </p:nvSpPr>
        <p:spPr>
          <a:xfrm>
            <a:off x="719667" y="392231"/>
            <a:ext cx="10752667" cy="11049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1062876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and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621181" y="6526162"/>
            <a:ext cx="457932" cy="331838"/>
          </a:xfrm>
          <a:prstGeom prst="rect">
            <a:avLst/>
          </a:prstGeom>
        </p:spPr>
        <p:txBody>
          <a:bodyPr/>
          <a:lstStyle/>
          <a:p>
            <a:fld id="{311EDF8C-E637-47E4-87C4-B0B7FC74A93E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07342" y="2276476"/>
            <a:ext cx="2528233" cy="1969798"/>
          </a:xfrm>
          <a:prstGeom prst="rect">
            <a:avLst/>
          </a:prstGeom>
          <a:ln w="3175">
            <a:noFill/>
          </a:ln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3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6"/>
          <p:cNvSpPr>
            <a:spLocks noGrp="1"/>
          </p:cNvSpPr>
          <p:nvPr>
            <p:ph type="body" sz="quarter" idx="18"/>
          </p:nvPr>
        </p:nvSpPr>
        <p:spPr>
          <a:xfrm>
            <a:off x="719668" y="4408274"/>
            <a:ext cx="2515907" cy="190045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spcAft>
                <a:spcPts val="336"/>
              </a:spcAft>
              <a:buFont typeface="Arial" panose="020B0604020202020204" pitchFamily="34" charset="0"/>
              <a:buNone/>
              <a:defRPr sz="1400"/>
            </a:lvl1pPr>
            <a:lvl2pPr marL="97783" indent="-97783">
              <a:spcBef>
                <a:spcPts val="0"/>
              </a:spcBef>
              <a:spcAft>
                <a:spcPts val="0"/>
              </a:spcAft>
              <a:defRPr sz="1400"/>
            </a:lvl2pPr>
            <a:lvl3pPr marL="199121" indent="-101339">
              <a:spcBef>
                <a:spcPts val="0"/>
              </a:spcBef>
              <a:spcAft>
                <a:spcPts val="0"/>
              </a:spcAft>
              <a:defRPr sz="1400"/>
            </a:lvl3pPr>
            <a:lvl4pPr marL="400021" indent="-200900">
              <a:spcBef>
                <a:spcPts val="0"/>
              </a:spcBef>
              <a:spcAft>
                <a:spcPts val="0"/>
              </a:spcAft>
              <a:defRPr sz="1200"/>
            </a:lvl4pPr>
            <a:lvl5pPr marL="501359" indent="-101339">
              <a:spcBef>
                <a:spcPts val="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Text Placeholder 22"/>
          <p:cNvSpPr>
            <a:spLocks noGrp="1"/>
          </p:cNvSpPr>
          <p:nvPr>
            <p:ph type="body" sz="quarter" idx="22"/>
          </p:nvPr>
        </p:nvSpPr>
        <p:spPr>
          <a:xfrm>
            <a:off x="707341" y="4006274"/>
            <a:ext cx="2528232" cy="240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txBody>
          <a:bodyPr lIns="40317" tIns="40317" rIns="40317" bIns="40317" anchor="ctr" anchorCtr="0">
            <a:noAutofit/>
          </a:bodyPr>
          <a:lstStyle>
            <a:lvl1pPr marL="0" indent="0">
              <a:buFont typeface="Arial" panose="020B0604020202020204" pitchFamily="34" charset="0"/>
              <a:buNone/>
              <a:defRPr sz="1000">
                <a:solidFill>
                  <a:schemeClr val="accent2"/>
                </a:solidFill>
                <a:latin typeface="+mn-lt"/>
              </a:defRPr>
            </a:lvl1pPr>
            <a:lvl2pPr marL="302238" indent="0">
              <a:buNone/>
              <a:defRPr sz="900">
                <a:solidFill>
                  <a:schemeClr val="accent2"/>
                </a:solidFill>
                <a:latin typeface="+mn-lt"/>
              </a:defRPr>
            </a:lvl2pPr>
            <a:lvl3pPr marL="497804" indent="0">
              <a:buNone/>
              <a:defRPr sz="700">
                <a:solidFill>
                  <a:schemeClr val="accent2"/>
                </a:solidFill>
                <a:latin typeface="+mn-lt"/>
              </a:defRPr>
            </a:lvl3pPr>
            <a:lvl4pPr marL="702259" indent="0">
              <a:buNone/>
              <a:defRPr sz="700">
                <a:solidFill>
                  <a:schemeClr val="accent2"/>
                </a:solidFill>
                <a:latin typeface="+mn-lt"/>
              </a:defRPr>
            </a:lvl4pPr>
            <a:lvl5pPr marL="904936" indent="0">
              <a:buNone/>
              <a:defRPr sz="7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Picture Placeholder 4"/>
          <p:cNvSpPr>
            <a:spLocks noGrp="1"/>
          </p:cNvSpPr>
          <p:nvPr>
            <p:ph type="pic" sz="quarter" idx="29"/>
          </p:nvPr>
        </p:nvSpPr>
        <p:spPr>
          <a:xfrm>
            <a:off x="3452929" y="2276476"/>
            <a:ext cx="2528233" cy="1969798"/>
          </a:xfrm>
          <a:prstGeom prst="rect">
            <a:avLst/>
          </a:prstGeom>
          <a:ln w="3175">
            <a:noFill/>
          </a:ln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3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0" name="Text Placeholder 22"/>
          <p:cNvSpPr>
            <a:spLocks noGrp="1"/>
          </p:cNvSpPr>
          <p:nvPr>
            <p:ph type="body" sz="quarter" idx="30"/>
          </p:nvPr>
        </p:nvSpPr>
        <p:spPr>
          <a:xfrm>
            <a:off x="3452928" y="4006274"/>
            <a:ext cx="2528232" cy="240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txBody>
          <a:bodyPr lIns="40317" tIns="40317" rIns="40317" bIns="40317" anchor="ctr" anchorCtr="0">
            <a:noAutofit/>
          </a:bodyPr>
          <a:lstStyle>
            <a:lvl1pPr marL="0" indent="0">
              <a:buFont typeface="Arial" panose="020B0604020202020204" pitchFamily="34" charset="0"/>
              <a:buNone/>
              <a:defRPr sz="1000">
                <a:solidFill>
                  <a:schemeClr val="accent2"/>
                </a:solidFill>
                <a:latin typeface="+mn-lt"/>
              </a:defRPr>
            </a:lvl1pPr>
            <a:lvl2pPr marL="302238" indent="0">
              <a:buNone/>
              <a:defRPr sz="900">
                <a:solidFill>
                  <a:schemeClr val="accent2"/>
                </a:solidFill>
                <a:latin typeface="+mn-lt"/>
              </a:defRPr>
            </a:lvl2pPr>
            <a:lvl3pPr marL="497804" indent="0">
              <a:buNone/>
              <a:defRPr sz="700">
                <a:solidFill>
                  <a:schemeClr val="accent2"/>
                </a:solidFill>
                <a:latin typeface="+mn-lt"/>
              </a:defRPr>
            </a:lvl3pPr>
            <a:lvl4pPr marL="702259" indent="0">
              <a:buNone/>
              <a:defRPr sz="700">
                <a:solidFill>
                  <a:schemeClr val="accent2"/>
                </a:solidFill>
                <a:latin typeface="+mn-lt"/>
              </a:defRPr>
            </a:lvl4pPr>
            <a:lvl5pPr marL="904936" indent="0">
              <a:buNone/>
              <a:defRPr sz="7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1" name="Picture Placeholder 4"/>
          <p:cNvSpPr>
            <a:spLocks noGrp="1"/>
          </p:cNvSpPr>
          <p:nvPr>
            <p:ph type="pic" sz="quarter" idx="31"/>
          </p:nvPr>
        </p:nvSpPr>
        <p:spPr>
          <a:xfrm>
            <a:off x="6198516" y="2276476"/>
            <a:ext cx="2528233" cy="1969798"/>
          </a:xfrm>
          <a:prstGeom prst="rect">
            <a:avLst/>
          </a:prstGeom>
          <a:ln w="3175">
            <a:noFill/>
          </a:ln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3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2" name="Text Placeholder 22"/>
          <p:cNvSpPr>
            <a:spLocks noGrp="1"/>
          </p:cNvSpPr>
          <p:nvPr>
            <p:ph type="body" sz="quarter" idx="32"/>
          </p:nvPr>
        </p:nvSpPr>
        <p:spPr>
          <a:xfrm>
            <a:off x="6198515" y="4006274"/>
            <a:ext cx="2528232" cy="240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txBody>
          <a:bodyPr lIns="40317" tIns="40317" rIns="40317" bIns="40317" anchor="ctr" anchorCtr="0">
            <a:noAutofit/>
          </a:bodyPr>
          <a:lstStyle>
            <a:lvl1pPr marL="0" indent="0">
              <a:buFont typeface="Arial" panose="020B0604020202020204" pitchFamily="34" charset="0"/>
              <a:buNone/>
              <a:defRPr sz="1000">
                <a:solidFill>
                  <a:schemeClr val="accent2"/>
                </a:solidFill>
                <a:latin typeface="+mn-lt"/>
              </a:defRPr>
            </a:lvl1pPr>
            <a:lvl2pPr marL="302238" indent="0">
              <a:buNone/>
              <a:defRPr sz="900">
                <a:solidFill>
                  <a:schemeClr val="accent2"/>
                </a:solidFill>
                <a:latin typeface="+mn-lt"/>
              </a:defRPr>
            </a:lvl2pPr>
            <a:lvl3pPr marL="497804" indent="0">
              <a:buNone/>
              <a:defRPr sz="700">
                <a:solidFill>
                  <a:schemeClr val="accent2"/>
                </a:solidFill>
                <a:latin typeface="+mn-lt"/>
              </a:defRPr>
            </a:lvl3pPr>
            <a:lvl4pPr marL="702259" indent="0">
              <a:buNone/>
              <a:defRPr sz="700">
                <a:solidFill>
                  <a:schemeClr val="accent2"/>
                </a:solidFill>
                <a:latin typeface="+mn-lt"/>
              </a:defRPr>
            </a:lvl4pPr>
            <a:lvl5pPr marL="904936" indent="0">
              <a:buNone/>
              <a:defRPr sz="7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4"/>
          <p:cNvSpPr>
            <a:spLocks noGrp="1"/>
          </p:cNvSpPr>
          <p:nvPr>
            <p:ph type="pic" sz="quarter" idx="33"/>
          </p:nvPr>
        </p:nvSpPr>
        <p:spPr>
          <a:xfrm>
            <a:off x="8944101" y="2276476"/>
            <a:ext cx="2528233" cy="1969798"/>
          </a:xfrm>
          <a:prstGeom prst="rect">
            <a:avLst/>
          </a:prstGeom>
          <a:ln w="3175">
            <a:noFill/>
          </a:ln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3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4" name="Text Placeholder 22"/>
          <p:cNvSpPr>
            <a:spLocks noGrp="1"/>
          </p:cNvSpPr>
          <p:nvPr>
            <p:ph type="body" sz="quarter" idx="34"/>
          </p:nvPr>
        </p:nvSpPr>
        <p:spPr>
          <a:xfrm>
            <a:off x="8944100" y="4006274"/>
            <a:ext cx="2528232" cy="240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txBody>
          <a:bodyPr lIns="40317" tIns="40317" rIns="40317" bIns="40317" anchor="ctr" anchorCtr="0">
            <a:noAutofit/>
          </a:bodyPr>
          <a:lstStyle>
            <a:lvl1pPr marL="0" indent="0">
              <a:buFont typeface="Arial" panose="020B0604020202020204" pitchFamily="34" charset="0"/>
              <a:buNone/>
              <a:defRPr sz="1000">
                <a:solidFill>
                  <a:schemeClr val="accent2"/>
                </a:solidFill>
                <a:latin typeface="+mn-lt"/>
              </a:defRPr>
            </a:lvl1pPr>
            <a:lvl2pPr marL="302238" indent="0">
              <a:buNone/>
              <a:defRPr sz="900">
                <a:solidFill>
                  <a:schemeClr val="accent2"/>
                </a:solidFill>
                <a:latin typeface="+mn-lt"/>
              </a:defRPr>
            </a:lvl2pPr>
            <a:lvl3pPr marL="497804" indent="0">
              <a:buNone/>
              <a:defRPr sz="700">
                <a:solidFill>
                  <a:schemeClr val="accent2"/>
                </a:solidFill>
                <a:latin typeface="+mn-lt"/>
              </a:defRPr>
            </a:lvl3pPr>
            <a:lvl4pPr marL="702259" indent="0">
              <a:buNone/>
              <a:defRPr sz="700">
                <a:solidFill>
                  <a:schemeClr val="accent2"/>
                </a:solidFill>
                <a:latin typeface="+mn-lt"/>
              </a:defRPr>
            </a:lvl4pPr>
            <a:lvl5pPr marL="904936" indent="0">
              <a:buNone/>
              <a:defRPr sz="70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16"/>
          <p:cNvSpPr>
            <a:spLocks noGrp="1"/>
          </p:cNvSpPr>
          <p:nvPr>
            <p:ph type="body" sz="quarter" idx="35"/>
          </p:nvPr>
        </p:nvSpPr>
        <p:spPr>
          <a:xfrm>
            <a:off x="3465253" y="4408274"/>
            <a:ext cx="2515907" cy="190045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spcAft>
                <a:spcPts val="336"/>
              </a:spcAft>
              <a:buFont typeface="Arial" panose="020B0604020202020204" pitchFamily="34" charset="0"/>
              <a:buNone/>
              <a:defRPr sz="1400"/>
            </a:lvl1pPr>
            <a:lvl2pPr marL="97783" indent="-97783">
              <a:spcBef>
                <a:spcPts val="0"/>
              </a:spcBef>
              <a:spcAft>
                <a:spcPts val="0"/>
              </a:spcAft>
              <a:defRPr sz="1400"/>
            </a:lvl2pPr>
            <a:lvl3pPr marL="199121" indent="-101339">
              <a:spcBef>
                <a:spcPts val="0"/>
              </a:spcBef>
              <a:spcAft>
                <a:spcPts val="0"/>
              </a:spcAft>
              <a:defRPr sz="1400"/>
            </a:lvl3pPr>
            <a:lvl4pPr marL="400021" indent="-200900">
              <a:spcBef>
                <a:spcPts val="0"/>
              </a:spcBef>
              <a:spcAft>
                <a:spcPts val="0"/>
              </a:spcAft>
              <a:defRPr sz="1200"/>
            </a:lvl4pPr>
            <a:lvl5pPr marL="501359" indent="-101339">
              <a:spcBef>
                <a:spcPts val="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6" name="Text Placeholder 16"/>
          <p:cNvSpPr>
            <a:spLocks noGrp="1"/>
          </p:cNvSpPr>
          <p:nvPr>
            <p:ph type="body" sz="quarter" idx="36"/>
          </p:nvPr>
        </p:nvSpPr>
        <p:spPr>
          <a:xfrm>
            <a:off x="6210840" y="4408274"/>
            <a:ext cx="2515907" cy="190045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spcAft>
                <a:spcPts val="336"/>
              </a:spcAft>
              <a:buFont typeface="Arial" panose="020B0604020202020204" pitchFamily="34" charset="0"/>
              <a:buNone/>
              <a:defRPr sz="1400"/>
            </a:lvl1pPr>
            <a:lvl2pPr marL="97783" indent="-97783">
              <a:spcBef>
                <a:spcPts val="0"/>
              </a:spcBef>
              <a:spcAft>
                <a:spcPts val="0"/>
              </a:spcAft>
              <a:defRPr sz="1400"/>
            </a:lvl2pPr>
            <a:lvl3pPr marL="199121" indent="-101339">
              <a:spcBef>
                <a:spcPts val="0"/>
              </a:spcBef>
              <a:spcAft>
                <a:spcPts val="0"/>
              </a:spcAft>
              <a:defRPr sz="1400"/>
            </a:lvl3pPr>
            <a:lvl4pPr marL="400021" indent="-200900">
              <a:spcBef>
                <a:spcPts val="0"/>
              </a:spcBef>
              <a:spcAft>
                <a:spcPts val="0"/>
              </a:spcAft>
              <a:defRPr sz="1200"/>
            </a:lvl4pPr>
            <a:lvl5pPr marL="501359" indent="-101339">
              <a:spcBef>
                <a:spcPts val="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7" name="Text Placeholder 16"/>
          <p:cNvSpPr>
            <a:spLocks noGrp="1"/>
          </p:cNvSpPr>
          <p:nvPr>
            <p:ph type="body" sz="quarter" idx="37"/>
          </p:nvPr>
        </p:nvSpPr>
        <p:spPr>
          <a:xfrm>
            <a:off x="8956427" y="4408274"/>
            <a:ext cx="2515907" cy="190045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spcBef>
                <a:spcPts val="0"/>
              </a:spcBef>
              <a:spcAft>
                <a:spcPts val="336"/>
              </a:spcAft>
              <a:buFont typeface="Arial" panose="020B0604020202020204" pitchFamily="34" charset="0"/>
              <a:buNone/>
              <a:defRPr sz="1400"/>
            </a:lvl1pPr>
            <a:lvl2pPr marL="97783" indent="-97783">
              <a:spcBef>
                <a:spcPts val="0"/>
              </a:spcBef>
              <a:spcAft>
                <a:spcPts val="0"/>
              </a:spcAft>
              <a:defRPr sz="1400"/>
            </a:lvl2pPr>
            <a:lvl3pPr marL="199121" indent="-101339">
              <a:spcBef>
                <a:spcPts val="0"/>
              </a:spcBef>
              <a:spcAft>
                <a:spcPts val="0"/>
              </a:spcAft>
              <a:defRPr sz="1400"/>
            </a:lvl3pPr>
            <a:lvl4pPr marL="400021" indent="-200900">
              <a:spcBef>
                <a:spcPts val="0"/>
              </a:spcBef>
              <a:spcAft>
                <a:spcPts val="0"/>
              </a:spcAft>
              <a:defRPr sz="1200"/>
            </a:lvl4pPr>
            <a:lvl5pPr marL="501359" indent="-101339">
              <a:spcBef>
                <a:spcPts val="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719667" y="1569970"/>
            <a:ext cx="10752667" cy="25289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itle Placeholder 6"/>
          <p:cNvSpPr>
            <a:spLocks noGrp="1"/>
          </p:cNvSpPr>
          <p:nvPr>
            <p:ph type="title"/>
          </p:nvPr>
        </p:nvSpPr>
        <p:spPr>
          <a:xfrm>
            <a:off x="719667" y="392231"/>
            <a:ext cx="10752667" cy="11049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3745409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621181" y="6526162"/>
            <a:ext cx="457932" cy="331838"/>
          </a:xfrm>
          <a:prstGeom prst="rect">
            <a:avLst/>
          </a:prstGeom>
        </p:spPr>
        <p:txBody>
          <a:bodyPr/>
          <a:lstStyle/>
          <a:p>
            <a:fld id="{311EDF8C-E637-47E4-87C4-B0B7FC74A93E}" type="slidenum">
              <a:rPr lang="fr-BE" smtClean="0"/>
              <a:pPr/>
              <a:t>‹#›</a:t>
            </a:fld>
            <a:endParaRPr lang="fr-BE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719667" y="584606"/>
            <a:ext cx="2967496" cy="13342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1024052">
              <a:lnSpc>
                <a:spcPct val="70000"/>
              </a:lnSpc>
            </a:pPr>
            <a:r>
              <a:rPr lang="en-US" sz="6000" dirty="0">
                <a:solidFill>
                  <a:schemeClr val="accent1"/>
                </a:solidFill>
                <a:latin typeface="+mj-lt"/>
              </a:rPr>
              <a:t>Thank you!</a:t>
            </a:r>
            <a:endParaRPr lang="en-GB" sz="44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6" name="Snip Diagonal Corner Rectangle 45"/>
          <p:cNvSpPr/>
          <p:nvPr userDrawn="1"/>
        </p:nvSpPr>
        <p:spPr>
          <a:xfrm>
            <a:off x="5536420" y="584605"/>
            <a:ext cx="5593774" cy="5593774"/>
          </a:xfrm>
          <a:prstGeom prst="snip2DiagRect">
            <a:avLst>
              <a:gd name="adj1" fmla="val 50000"/>
              <a:gd name="adj2" fmla="val 0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7" name="Content Placeholder 7"/>
          <p:cNvSpPr>
            <a:spLocks noGrp="1"/>
          </p:cNvSpPr>
          <p:nvPr>
            <p:ph sz="quarter" idx="12" hasCustomPrompt="1"/>
          </p:nvPr>
        </p:nvSpPr>
        <p:spPr>
          <a:xfrm>
            <a:off x="8447162" y="793750"/>
            <a:ext cx="2455527" cy="2419350"/>
          </a:xfrm>
        </p:spPr>
        <p:txBody>
          <a:bodyPr/>
          <a:lstStyle>
            <a:lvl2pPr>
              <a:defRPr sz="2400"/>
            </a:lvl2pPr>
            <a:lvl3pPr marL="266700" indent="0">
              <a:buNone/>
              <a:defRPr sz="2000"/>
            </a:lvl3pPr>
            <a:lvl4pPr marL="4445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grpSp>
        <p:nvGrpSpPr>
          <p:cNvPr id="48" name="Gruppieren 18"/>
          <p:cNvGrpSpPr/>
          <p:nvPr userDrawn="1"/>
        </p:nvGrpSpPr>
        <p:grpSpPr>
          <a:xfrm>
            <a:off x="5685315" y="3752074"/>
            <a:ext cx="354036" cy="354036"/>
            <a:chOff x="8661558" y="2437290"/>
            <a:chExt cx="777895" cy="777895"/>
          </a:xfrm>
        </p:grpSpPr>
        <p:sp>
          <p:nvSpPr>
            <p:cNvPr id="49" name="Ellipse 19"/>
            <p:cNvSpPr/>
            <p:nvPr/>
          </p:nvSpPr>
          <p:spPr bwMode="auto">
            <a:xfrm>
              <a:off x="8661558" y="2437290"/>
              <a:ext cx="777895" cy="777895"/>
            </a:xfrm>
            <a:prstGeom prst="ellipse">
              <a:avLst/>
            </a:prstGeom>
            <a:solidFill>
              <a:schemeClr val="accent1"/>
            </a:solidFill>
            <a:ln w="12700">
              <a:noFill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0" name="Freeform 22"/>
            <p:cNvSpPr>
              <a:spLocks noEditPoints="1"/>
            </p:cNvSpPr>
            <p:nvPr/>
          </p:nvSpPr>
          <p:spPr bwMode="auto">
            <a:xfrm>
              <a:off x="8816651" y="2592383"/>
              <a:ext cx="467708" cy="467708"/>
            </a:xfrm>
            <a:custGeom>
              <a:avLst/>
              <a:gdLst>
                <a:gd name="T0" fmla="*/ 1401 w 1732"/>
                <a:gd name="T1" fmla="*/ 435 h 1732"/>
                <a:gd name="T2" fmla="*/ 1396 w 1732"/>
                <a:gd name="T3" fmla="*/ 437 h 1732"/>
                <a:gd name="T4" fmla="*/ 1471 w 1732"/>
                <a:gd name="T5" fmla="*/ 478 h 1732"/>
                <a:gd name="T6" fmla="*/ 1444 w 1732"/>
                <a:gd name="T7" fmla="*/ 455 h 1732"/>
                <a:gd name="T8" fmla="*/ 1427 w 1732"/>
                <a:gd name="T9" fmla="*/ 443 h 1732"/>
                <a:gd name="T10" fmla="*/ 1415 w 1732"/>
                <a:gd name="T11" fmla="*/ 438 h 1732"/>
                <a:gd name="T12" fmla="*/ 636 w 1732"/>
                <a:gd name="T13" fmla="*/ 170 h 1732"/>
                <a:gd name="T14" fmla="*/ 165 w 1732"/>
                <a:gd name="T15" fmla="*/ 493 h 1732"/>
                <a:gd name="T16" fmla="*/ 237 w 1732"/>
                <a:gd name="T17" fmla="*/ 582 h 1732"/>
                <a:gd name="T18" fmla="*/ 290 w 1732"/>
                <a:gd name="T19" fmla="*/ 795 h 1732"/>
                <a:gd name="T20" fmla="*/ 254 w 1732"/>
                <a:gd name="T21" fmla="*/ 892 h 1732"/>
                <a:gd name="T22" fmla="*/ 355 w 1732"/>
                <a:gd name="T23" fmla="*/ 1112 h 1732"/>
                <a:gd name="T24" fmla="*/ 350 w 1732"/>
                <a:gd name="T25" fmla="*/ 1374 h 1732"/>
                <a:gd name="T26" fmla="*/ 166 w 1732"/>
                <a:gd name="T27" fmla="*/ 503 h 1732"/>
                <a:gd name="T28" fmla="*/ 579 w 1732"/>
                <a:gd name="T29" fmla="*/ 1628 h 1732"/>
                <a:gd name="T30" fmla="*/ 575 w 1732"/>
                <a:gd name="T31" fmla="*/ 1320 h 1732"/>
                <a:gd name="T32" fmla="*/ 827 w 1732"/>
                <a:gd name="T33" fmla="*/ 998 h 1732"/>
                <a:gd name="T34" fmla="*/ 549 w 1732"/>
                <a:gd name="T35" fmla="*/ 732 h 1732"/>
                <a:gd name="T36" fmla="*/ 323 w 1732"/>
                <a:gd name="T37" fmla="*/ 681 h 1732"/>
                <a:gd name="T38" fmla="*/ 282 w 1732"/>
                <a:gd name="T39" fmla="*/ 572 h 1732"/>
                <a:gd name="T40" fmla="*/ 301 w 1732"/>
                <a:gd name="T41" fmla="*/ 507 h 1732"/>
                <a:gd name="T42" fmla="*/ 243 w 1732"/>
                <a:gd name="T43" fmla="*/ 490 h 1732"/>
                <a:gd name="T44" fmla="*/ 417 w 1732"/>
                <a:gd name="T45" fmla="*/ 416 h 1732"/>
                <a:gd name="T46" fmla="*/ 567 w 1732"/>
                <a:gd name="T47" fmla="*/ 324 h 1732"/>
                <a:gd name="T48" fmla="*/ 720 w 1732"/>
                <a:gd name="T49" fmla="*/ 290 h 1732"/>
                <a:gd name="T50" fmla="*/ 787 w 1732"/>
                <a:gd name="T51" fmla="*/ 281 h 1732"/>
                <a:gd name="T52" fmla="*/ 813 w 1732"/>
                <a:gd name="T53" fmla="*/ 263 h 1732"/>
                <a:gd name="T54" fmla="*/ 812 w 1732"/>
                <a:gd name="T55" fmla="*/ 160 h 1732"/>
                <a:gd name="T56" fmla="*/ 742 w 1732"/>
                <a:gd name="T57" fmla="*/ 159 h 1732"/>
                <a:gd name="T58" fmla="*/ 636 w 1732"/>
                <a:gd name="T59" fmla="*/ 178 h 1732"/>
                <a:gd name="T60" fmla="*/ 698 w 1732"/>
                <a:gd name="T61" fmla="*/ 103 h 1732"/>
                <a:gd name="T62" fmla="*/ 838 w 1732"/>
                <a:gd name="T63" fmla="*/ 107 h 1732"/>
                <a:gd name="T64" fmla="*/ 851 w 1732"/>
                <a:gd name="T65" fmla="*/ 48 h 1732"/>
                <a:gd name="T66" fmla="*/ 919 w 1732"/>
                <a:gd name="T67" fmla="*/ 211 h 1732"/>
                <a:gd name="T68" fmla="*/ 1263 w 1732"/>
                <a:gd name="T69" fmla="*/ 230 h 1732"/>
                <a:gd name="T70" fmla="*/ 1369 w 1732"/>
                <a:gd name="T71" fmla="*/ 365 h 1732"/>
                <a:gd name="T72" fmla="*/ 1305 w 1732"/>
                <a:gd name="T73" fmla="*/ 515 h 1732"/>
                <a:gd name="T74" fmla="*/ 1372 w 1732"/>
                <a:gd name="T75" fmla="*/ 500 h 1732"/>
                <a:gd name="T76" fmla="*/ 1397 w 1732"/>
                <a:gd name="T77" fmla="*/ 436 h 1732"/>
                <a:gd name="T78" fmla="*/ 1408 w 1732"/>
                <a:gd name="T79" fmla="*/ 436 h 1732"/>
                <a:gd name="T80" fmla="*/ 1427 w 1732"/>
                <a:gd name="T81" fmla="*/ 443 h 1732"/>
                <a:gd name="T82" fmla="*/ 1454 w 1732"/>
                <a:gd name="T83" fmla="*/ 462 h 1732"/>
                <a:gd name="T84" fmla="*/ 1630 w 1732"/>
                <a:gd name="T85" fmla="*/ 611 h 1732"/>
                <a:gd name="T86" fmla="*/ 1409 w 1732"/>
                <a:gd name="T87" fmla="*/ 544 h 1732"/>
                <a:gd name="T88" fmla="*/ 1149 w 1732"/>
                <a:gd name="T89" fmla="*/ 666 h 1732"/>
                <a:gd name="T90" fmla="*/ 1178 w 1732"/>
                <a:gd name="T91" fmla="*/ 912 h 1732"/>
                <a:gd name="T92" fmla="*/ 1400 w 1732"/>
                <a:gd name="T93" fmla="*/ 985 h 1732"/>
                <a:gd name="T94" fmla="*/ 1434 w 1732"/>
                <a:gd name="T95" fmla="*/ 991 h 1732"/>
                <a:gd name="T96" fmla="*/ 1366 w 1732"/>
                <a:gd name="T97" fmla="*/ 1305 h 1732"/>
                <a:gd name="T98" fmla="*/ 282 w 1732"/>
                <a:gd name="T99" fmla="*/ 572 h 1732"/>
                <a:gd name="T100" fmla="*/ 299 w 1732"/>
                <a:gd name="T101" fmla="*/ 507 h 1732"/>
                <a:gd name="T102" fmla="*/ 659 w 1732"/>
                <a:gd name="T103" fmla="*/ 294 h 1732"/>
                <a:gd name="T104" fmla="*/ 637 w 1732"/>
                <a:gd name="T105" fmla="*/ 161 h 1732"/>
                <a:gd name="T106" fmla="*/ 1309 w 1732"/>
                <a:gd name="T107" fmla="*/ 516 h 1732"/>
                <a:gd name="T108" fmla="*/ 1401 w 1732"/>
                <a:gd name="T109" fmla="*/ 986 h 1732"/>
                <a:gd name="T110" fmla="*/ 1039 w 1732"/>
                <a:gd name="T111" fmla="*/ 202 h 1732"/>
                <a:gd name="T112" fmla="*/ 461 w 1732"/>
                <a:gd name="T113" fmla="*/ 578 h 1732"/>
                <a:gd name="T114" fmla="*/ 488 w 1732"/>
                <a:gd name="T115" fmla="*/ 520 h 1732"/>
                <a:gd name="T116" fmla="*/ 410 w 1732"/>
                <a:gd name="T117" fmla="*/ 495 h 1732"/>
                <a:gd name="T118" fmla="*/ 488 w 1732"/>
                <a:gd name="T119" fmla="*/ 529 h 1732"/>
                <a:gd name="T120" fmla="*/ 1212 w 1732"/>
                <a:gd name="T121" fmla="*/ 289 h 1732"/>
                <a:gd name="T122" fmla="*/ 1305 w 1732"/>
                <a:gd name="T123" fmla="*/ 341 h 17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32" h="1732">
                  <a:moveTo>
                    <a:pt x="1478" y="254"/>
                  </a:moveTo>
                  <a:cubicBezTo>
                    <a:pt x="1315" y="91"/>
                    <a:pt x="1097" y="0"/>
                    <a:pt x="866" y="0"/>
                  </a:cubicBezTo>
                  <a:cubicBezTo>
                    <a:pt x="634" y="0"/>
                    <a:pt x="417" y="91"/>
                    <a:pt x="253" y="254"/>
                  </a:cubicBezTo>
                  <a:cubicBezTo>
                    <a:pt x="90" y="418"/>
                    <a:pt x="0" y="635"/>
                    <a:pt x="0" y="866"/>
                  </a:cubicBezTo>
                  <a:cubicBezTo>
                    <a:pt x="0" y="1098"/>
                    <a:pt x="90" y="1315"/>
                    <a:pt x="253" y="1479"/>
                  </a:cubicBezTo>
                  <a:cubicBezTo>
                    <a:pt x="417" y="1642"/>
                    <a:pt x="634" y="1732"/>
                    <a:pt x="866" y="1732"/>
                  </a:cubicBezTo>
                  <a:cubicBezTo>
                    <a:pt x="1097" y="1732"/>
                    <a:pt x="1315" y="1642"/>
                    <a:pt x="1478" y="1479"/>
                  </a:cubicBezTo>
                  <a:cubicBezTo>
                    <a:pt x="1642" y="1315"/>
                    <a:pt x="1732" y="1098"/>
                    <a:pt x="1732" y="866"/>
                  </a:cubicBezTo>
                  <a:cubicBezTo>
                    <a:pt x="1732" y="635"/>
                    <a:pt x="1642" y="418"/>
                    <a:pt x="1478" y="254"/>
                  </a:cubicBezTo>
                  <a:close/>
                  <a:moveTo>
                    <a:pt x="1403" y="435"/>
                  </a:moveTo>
                  <a:cubicBezTo>
                    <a:pt x="1402" y="435"/>
                    <a:pt x="1402" y="435"/>
                    <a:pt x="1401" y="435"/>
                  </a:cubicBezTo>
                  <a:cubicBezTo>
                    <a:pt x="1402" y="435"/>
                    <a:pt x="1402" y="435"/>
                    <a:pt x="1403" y="435"/>
                  </a:cubicBezTo>
                  <a:close/>
                  <a:moveTo>
                    <a:pt x="1401" y="435"/>
                  </a:moveTo>
                  <a:cubicBezTo>
                    <a:pt x="1400" y="436"/>
                    <a:pt x="1400" y="436"/>
                    <a:pt x="1400" y="436"/>
                  </a:cubicBezTo>
                  <a:cubicBezTo>
                    <a:pt x="1400" y="436"/>
                    <a:pt x="1400" y="436"/>
                    <a:pt x="1401" y="435"/>
                  </a:cubicBezTo>
                  <a:close/>
                  <a:moveTo>
                    <a:pt x="1399" y="436"/>
                  </a:moveTo>
                  <a:cubicBezTo>
                    <a:pt x="1399" y="436"/>
                    <a:pt x="1399" y="436"/>
                    <a:pt x="1398" y="436"/>
                  </a:cubicBezTo>
                  <a:cubicBezTo>
                    <a:pt x="1399" y="436"/>
                    <a:pt x="1399" y="436"/>
                    <a:pt x="1399" y="436"/>
                  </a:cubicBezTo>
                  <a:close/>
                  <a:moveTo>
                    <a:pt x="1398" y="436"/>
                  </a:moveTo>
                  <a:cubicBezTo>
                    <a:pt x="1398" y="436"/>
                    <a:pt x="1397" y="436"/>
                    <a:pt x="1397" y="436"/>
                  </a:cubicBezTo>
                  <a:cubicBezTo>
                    <a:pt x="1397" y="436"/>
                    <a:pt x="1398" y="436"/>
                    <a:pt x="1398" y="436"/>
                  </a:cubicBezTo>
                  <a:close/>
                  <a:moveTo>
                    <a:pt x="1397" y="436"/>
                  </a:moveTo>
                  <a:cubicBezTo>
                    <a:pt x="1397" y="436"/>
                    <a:pt x="1396" y="436"/>
                    <a:pt x="1396" y="437"/>
                  </a:cubicBezTo>
                  <a:cubicBezTo>
                    <a:pt x="1396" y="436"/>
                    <a:pt x="1397" y="436"/>
                    <a:pt x="1397" y="436"/>
                  </a:cubicBezTo>
                  <a:close/>
                  <a:moveTo>
                    <a:pt x="1396" y="437"/>
                  </a:moveTo>
                  <a:cubicBezTo>
                    <a:pt x="1396" y="437"/>
                    <a:pt x="1396" y="437"/>
                    <a:pt x="1396" y="437"/>
                  </a:cubicBezTo>
                  <a:cubicBezTo>
                    <a:pt x="1396" y="437"/>
                    <a:pt x="1396" y="437"/>
                    <a:pt x="1396" y="437"/>
                  </a:cubicBezTo>
                  <a:close/>
                  <a:moveTo>
                    <a:pt x="1396" y="437"/>
                  </a:moveTo>
                  <a:cubicBezTo>
                    <a:pt x="1395" y="437"/>
                    <a:pt x="1395" y="437"/>
                    <a:pt x="1395" y="437"/>
                  </a:cubicBezTo>
                  <a:cubicBezTo>
                    <a:pt x="1395" y="437"/>
                    <a:pt x="1395" y="437"/>
                    <a:pt x="1396" y="437"/>
                  </a:cubicBezTo>
                  <a:close/>
                  <a:moveTo>
                    <a:pt x="1404" y="435"/>
                  </a:moveTo>
                  <a:cubicBezTo>
                    <a:pt x="1404" y="435"/>
                    <a:pt x="1403" y="435"/>
                    <a:pt x="1403" y="435"/>
                  </a:cubicBezTo>
                  <a:cubicBezTo>
                    <a:pt x="1403" y="435"/>
                    <a:pt x="1404" y="435"/>
                    <a:pt x="1404" y="435"/>
                  </a:cubicBezTo>
                  <a:close/>
                  <a:moveTo>
                    <a:pt x="1476" y="484"/>
                  </a:moveTo>
                  <a:cubicBezTo>
                    <a:pt x="1476" y="483"/>
                    <a:pt x="1476" y="483"/>
                    <a:pt x="1475" y="483"/>
                  </a:cubicBezTo>
                  <a:cubicBezTo>
                    <a:pt x="1476" y="483"/>
                    <a:pt x="1476" y="483"/>
                    <a:pt x="1476" y="484"/>
                  </a:cubicBezTo>
                  <a:close/>
                  <a:moveTo>
                    <a:pt x="1471" y="478"/>
                  </a:moveTo>
                  <a:cubicBezTo>
                    <a:pt x="1470" y="478"/>
                    <a:pt x="1470" y="477"/>
                    <a:pt x="1470" y="477"/>
                  </a:cubicBezTo>
                  <a:cubicBezTo>
                    <a:pt x="1470" y="477"/>
                    <a:pt x="1470" y="478"/>
                    <a:pt x="1471" y="478"/>
                  </a:cubicBezTo>
                  <a:close/>
                  <a:moveTo>
                    <a:pt x="1465" y="472"/>
                  </a:moveTo>
                  <a:cubicBezTo>
                    <a:pt x="1464" y="472"/>
                    <a:pt x="1464" y="471"/>
                    <a:pt x="1464" y="471"/>
                  </a:cubicBezTo>
                  <a:cubicBezTo>
                    <a:pt x="1464" y="471"/>
                    <a:pt x="1464" y="472"/>
                    <a:pt x="1465" y="472"/>
                  </a:cubicBezTo>
                  <a:close/>
                  <a:moveTo>
                    <a:pt x="1460" y="467"/>
                  </a:moveTo>
                  <a:cubicBezTo>
                    <a:pt x="1459" y="467"/>
                    <a:pt x="1459" y="467"/>
                    <a:pt x="1458" y="466"/>
                  </a:cubicBezTo>
                  <a:cubicBezTo>
                    <a:pt x="1459" y="467"/>
                    <a:pt x="1459" y="467"/>
                    <a:pt x="1460" y="467"/>
                  </a:cubicBezTo>
                  <a:close/>
                  <a:moveTo>
                    <a:pt x="1454" y="462"/>
                  </a:moveTo>
                  <a:cubicBezTo>
                    <a:pt x="1454" y="462"/>
                    <a:pt x="1454" y="462"/>
                    <a:pt x="1453" y="462"/>
                  </a:cubicBezTo>
                  <a:cubicBezTo>
                    <a:pt x="1454" y="462"/>
                    <a:pt x="1454" y="462"/>
                    <a:pt x="1454" y="462"/>
                  </a:cubicBezTo>
                  <a:close/>
                  <a:moveTo>
                    <a:pt x="1449" y="458"/>
                  </a:moveTo>
                  <a:cubicBezTo>
                    <a:pt x="1449" y="458"/>
                    <a:pt x="1448" y="458"/>
                    <a:pt x="1448" y="457"/>
                  </a:cubicBezTo>
                  <a:cubicBezTo>
                    <a:pt x="1448" y="458"/>
                    <a:pt x="1449" y="458"/>
                    <a:pt x="1449" y="458"/>
                  </a:cubicBezTo>
                  <a:close/>
                  <a:moveTo>
                    <a:pt x="1444" y="455"/>
                  </a:moveTo>
                  <a:cubicBezTo>
                    <a:pt x="1444" y="454"/>
                    <a:pt x="1444" y="454"/>
                    <a:pt x="1444" y="454"/>
                  </a:cubicBezTo>
                  <a:cubicBezTo>
                    <a:pt x="1444" y="454"/>
                    <a:pt x="1444" y="454"/>
                    <a:pt x="1444" y="455"/>
                  </a:cubicBezTo>
                  <a:close/>
                  <a:moveTo>
                    <a:pt x="1440" y="451"/>
                  </a:moveTo>
                  <a:cubicBezTo>
                    <a:pt x="1440" y="451"/>
                    <a:pt x="1439" y="451"/>
                    <a:pt x="1439" y="450"/>
                  </a:cubicBezTo>
                  <a:cubicBezTo>
                    <a:pt x="1439" y="451"/>
                    <a:pt x="1440" y="451"/>
                    <a:pt x="1440" y="451"/>
                  </a:cubicBezTo>
                  <a:close/>
                  <a:moveTo>
                    <a:pt x="1436" y="448"/>
                  </a:moveTo>
                  <a:cubicBezTo>
                    <a:pt x="1436" y="448"/>
                    <a:pt x="1435" y="448"/>
                    <a:pt x="1435" y="448"/>
                  </a:cubicBezTo>
                  <a:cubicBezTo>
                    <a:pt x="1435" y="448"/>
                    <a:pt x="1436" y="448"/>
                    <a:pt x="1436" y="448"/>
                  </a:cubicBezTo>
                  <a:close/>
                  <a:moveTo>
                    <a:pt x="1431" y="446"/>
                  </a:moveTo>
                  <a:cubicBezTo>
                    <a:pt x="1431" y="445"/>
                    <a:pt x="1431" y="445"/>
                    <a:pt x="1431" y="445"/>
                  </a:cubicBezTo>
                  <a:cubicBezTo>
                    <a:pt x="1431" y="445"/>
                    <a:pt x="1431" y="445"/>
                    <a:pt x="1431" y="446"/>
                  </a:cubicBezTo>
                  <a:close/>
                  <a:moveTo>
                    <a:pt x="1428" y="444"/>
                  </a:moveTo>
                  <a:cubicBezTo>
                    <a:pt x="1428" y="443"/>
                    <a:pt x="1427" y="443"/>
                    <a:pt x="1427" y="443"/>
                  </a:cubicBezTo>
                  <a:cubicBezTo>
                    <a:pt x="1427" y="443"/>
                    <a:pt x="1428" y="443"/>
                    <a:pt x="1428" y="444"/>
                  </a:cubicBezTo>
                  <a:close/>
                  <a:moveTo>
                    <a:pt x="1424" y="441"/>
                  </a:moveTo>
                  <a:cubicBezTo>
                    <a:pt x="1424" y="441"/>
                    <a:pt x="1424" y="441"/>
                    <a:pt x="1424" y="441"/>
                  </a:cubicBezTo>
                  <a:cubicBezTo>
                    <a:pt x="1424" y="441"/>
                    <a:pt x="1424" y="441"/>
                    <a:pt x="1424" y="441"/>
                  </a:cubicBezTo>
                  <a:close/>
                  <a:moveTo>
                    <a:pt x="1421" y="440"/>
                  </a:moveTo>
                  <a:cubicBezTo>
                    <a:pt x="1421" y="440"/>
                    <a:pt x="1421" y="440"/>
                    <a:pt x="1420" y="440"/>
                  </a:cubicBezTo>
                  <a:cubicBezTo>
                    <a:pt x="1421" y="440"/>
                    <a:pt x="1421" y="440"/>
                    <a:pt x="1421" y="440"/>
                  </a:cubicBezTo>
                  <a:close/>
                  <a:moveTo>
                    <a:pt x="1418" y="439"/>
                  </a:moveTo>
                  <a:cubicBezTo>
                    <a:pt x="1418" y="439"/>
                    <a:pt x="1418" y="439"/>
                    <a:pt x="1418" y="439"/>
                  </a:cubicBezTo>
                  <a:cubicBezTo>
                    <a:pt x="1418" y="439"/>
                    <a:pt x="1418" y="439"/>
                    <a:pt x="1418" y="439"/>
                  </a:cubicBezTo>
                  <a:close/>
                  <a:moveTo>
                    <a:pt x="1415" y="438"/>
                  </a:moveTo>
                  <a:cubicBezTo>
                    <a:pt x="1415" y="438"/>
                    <a:pt x="1415" y="437"/>
                    <a:pt x="1414" y="437"/>
                  </a:cubicBezTo>
                  <a:cubicBezTo>
                    <a:pt x="1415" y="437"/>
                    <a:pt x="1415" y="438"/>
                    <a:pt x="1415" y="438"/>
                  </a:cubicBezTo>
                  <a:close/>
                  <a:moveTo>
                    <a:pt x="1412" y="437"/>
                  </a:moveTo>
                  <a:cubicBezTo>
                    <a:pt x="1412" y="437"/>
                    <a:pt x="1412" y="437"/>
                    <a:pt x="1412" y="437"/>
                  </a:cubicBezTo>
                  <a:cubicBezTo>
                    <a:pt x="1412" y="437"/>
                    <a:pt x="1412" y="437"/>
                    <a:pt x="1412" y="437"/>
                  </a:cubicBezTo>
                  <a:close/>
                  <a:moveTo>
                    <a:pt x="1410" y="436"/>
                  </a:moveTo>
                  <a:cubicBezTo>
                    <a:pt x="1410" y="436"/>
                    <a:pt x="1409" y="436"/>
                    <a:pt x="1409" y="436"/>
                  </a:cubicBezTo>
                  <a:cubicBezTo>
                    <a:pt x="1409" y="436"/>
                    <a:pt x="1410" y="436"/>
                    <a:pt x="1410" y="436"/>
                  </a:cubicBezTo>
                  <a:close/>
                  <a:moveTo>
                    <a:pt x="1408" y="436"/>
                  </a:moveTo>
                  <a:cubicBezTo>
                    <a:pt x="1408" y="436"/>
                    <a:pt x="1407" y="436"/>
                    <a:pt x="1407" y="436"/>
                  </a:cubicBezTo>
                  <a:cubicBezTo>
                    <a:pt x="1407" y="436"/>
                    <a:pt x="1408" y="436"/>
                    <a:pt x="1408" y="436"/>
                  </a:cubicBezTo>
                  <a:close/>
                  <a:moveTo>
                    <a:pt x="1405" y="435"/>
                  </a:moveTo>
                  <a:cubicBezTo>
                    <a:pt x="1405" y="435"/>
                    <a:pt x="1405" y="435"/>
                    <a:pt x="1405" y="435"/>
                  </a:cubicBezTo>
                  <a:cubicBezTo>
                    <a:pt x="1405" y="435"/>
                    <a:pt x="1405" y="435"/>
                    <a:pt x="1405" y="435"/>
                  </a:cubicBezTo>
                  <a:close/>
                  <a:moveTo>
                    <a:pt x="636" y="170"/>
                  </a:moveTo>
                  <a:cubicBezTo>
                    <a:pt x="636" y="171"/>
                    <a:pt x="636" y="172"/>
                    <a:pt x="636" y="172"/>
                  </a:cubicBezTo>
                  <a:cubicBezTo>
                    <a:pt x="636" y="172"/>
                    <a:pt x="636" y="171"/>
                    <a:pt x="636" y="170"/>
                  </a:cubicBezTo>
                  <a:close/>
                  <a:moveTo>
                    <a:pt x="242" y="481"/>
                  </a:moveTo>
                  <a:cubicBezTo>
                    <a:pt x="242" y="482"/>
                    <a:pt x="242" y="482"/>
                    <a:pt x="242" y="483"/>
                  </a:cubicBezTo>
                  <a:cubicBezTo>
                    <a:pt x="242" y="482"/>
                    <a:pt x="242" y="482"/>
                    <a:pt x="242" y="481"/>
                  </a:cubicBezTo>
                  <a:close/>
                  <a:moveTo>
                    <a:pt x="56" y="857"/>
                  </a:moveTo>
                  <a:cubicBezTo>
                    <a:pt x="56" y="704"/>
                    <a:pt x="97" y="560"/>
                    <a:pt x="170" y="437"/>
                  </a:cubicBezTo>
                  <a:cubicBezTo>
                    <a:pt x="170" y="438"/>
                    <a:pt x="171" y="438"/>
                    <a:pt x="172" y="438"/>
                  </a:cubicBezTo>
                  <a:cubicBezTo>
                    <a:pt x="171" y="441"/>
                    <a:pt x="171" y="443"/>
                    <a:pt x="171" y="446"/>
                  </a:cubicBezTo>
                  <a:cubicBezTo>
                    <a:pt x="170" y="455"/>
                    <a:pt x="168" y="464"/>
                    <a:pt x="167" y="473"/>
                  </a:cubicBezTo>
                  <a:cubicBezTo>
                    <a:pt x="166" y="478"/>
                    <a:pt x="166" y="483"/>
                    <a:pt x="165" y="488"/>
                  </a:cubicBezTo>
                  <a:cubicBezTo>
                    <a:pt x="165" y="490"/>
                    <a:pt x="165" y="492"/>
                    <a:pt x="165" y="494"/>
                  </a:cubicBezTo>
                  <a:cubicBezTo>
                    <a:pt x="165" y="494"/>
                    <a:pt x="165" y="494"/>
                    <a:pt x="165" y="493"/>
                  </a:cubicBezTo>
                  <a:cubicBezTo>
                    <a:pt x="165" y="494"/>
                    <a:pt x="165" y="494"/>
                    <a:pt x="165" y="494"/>
                  </a:cubicBezTo>
                  <a:cubicBezTo>
                    <a:pt x="165" y="495"/>
                    <a:pt x="165" y="496"/>
                    <a:pt x="165" y="498"/>
                  </a:cubicBezTo>
                  <a:cubicBezTo>
                    <a:pt x="165" y="498"/>
                    <a:pt x="165" y="498"/>
                    <a:pt x="165" y="499"/>
                  </a:cubicBezTo>
                  <a:cubicBezTo>
                    <a:pt x="165" y="500"/>
                    <a:pt x="165" y="501"/>
                    <a:pt x="166" y="503"/>
                  </a:cubicBezTo>
                  <a:cubicBezTo>
                    <a:pt x="166" y="503"/>
                    <a:pt x="166" y="503"/>
                    <a:pt x="166" y="503"/>
                  </a:cubicBezTo>
                  <a:cubicBezTo>
                    <a:pt x="166" y="504"/>
                    <a:pt x="167" y="506"/>
                    <a:pt x="167" y="507"/>
                  </a:cubicBezTo>
                  <a:cubicBezTo>
                    <a:pt x="167" y="507"/>
                    <a:pt x="167" y="508"/>
                    <a:pt x="167" y="508"/>
                  </a:cubicBezTo>
                  <a:cubicBezTo>
                    <a:pt x="168" y="509"/>
                    <a:pt x="168" y="511"/>
                    <a:pt x="169" y="512"/>
                  </a:cubicBezTo>
                  <a:cubicBezTo>
                    <a:pt x="172" y="518"/>
                    <a:pt x="175" y="523"/>
                    <a:pt x="180" y="529"/>
                  </a:cubicBezTo>
                  <a:cubicBezTo>
                    <a:pt x="186" y="535"/>
                    <a:pt x="192" y="540"/>
                    <a:pt x="199" y="545"/>
                  </a:cubicBezTo>
                  <a:cubicBezTo>
                    <a:pt x="210" y="553"/>
                    <a:pt x="223" y="559"/>
                    <a:pt x="235" y="564"/>
                  </a:cubicBezTo>
                  <a:cubicBezTo>
                    <a:pt x="237" y="564"/>
                    <a:pt x="237" y="565"/>
                    <a:pt x="239" y="565"/>
                  </a:cubicBezTo>
                  <a:cubicBezTo>
                    <a:pt x="239" y="571"/>
                    <a:pt x="238" y="577"/>
                    <a:pt x="237" y="582"/>
                  </a:cubicBezTo>
                  <a:cubicBezTo>
                    <a:pt x="236" y="588"/>
                    <a:pt x="235" y="591"/>
                    <a:pt x="235" y="595"/>
                  </a:cubicBezTo>
                  <a:cubicBezTo>
                    <a:pt x="236" y="598"/>
                    <a:pt x="237" y="601"/>
                    <a:pt x="238" y="602"/>
                  </a:cubicBezTo>
                  <a:cubicBezTo>
                    <a:pt x="245" y="608"/>
                    <a:pt x="252" y="615"/>
                    <a:pt x="259" y="620"/>
                  </a:cubicBezTo>
                  <a:cubicBezTo>
                    <a:pt x="261" y="622"/>
                    <a:pt x="263" y="631"/>
                    <a:pt x="264" y="633"/>
                  </a:cubicBezTo>
                  <a:cubicBezTo>
                    <a:pt x="267" y="648"/>
                    <a:pt x="269" y="656"/>
                    <a:pt x="273" y="671"/>
                  </a:cubicBezTo>
                  <a:cubicBezTo>
                    <a:pt x="274" y="673"/>
                    <a:pt x="275" y="675"/>
                    <a:pt x="277" y="677"/>
                  </a:cubicBezTo>
                  <a:cubicBezTo>
                    <a:pt x="285" y="682"/>
                    <a:pt x="292" y="688"/>
                    <a:pt x="299" y="694"/>
                  </a:cubicBezTo>
                  <a:cubicBezTo>
                    <a:pt x="300" y="694"/>
                    <a:pt x="302" y="696"/>
                    <a:pt x="303" y="696"/>
                  </a:cubicBezTo>
                  <a:cubicBezTo>
                    <a:pt x="311" y="700"/>
                    <a:pt x="315" y="706"/>
                    <a:pt x="317" y="713"/>
                  </a:cubicBezTo>
                  <a:cubicBezTo>
                    <a:pt x="318" y="718"/>
                    <a:pt x="319" y="723"/>
                    <a:pt x="319" y="728"/>
                  </a:cubicBezTo>
                  <a:cubicBezTo>
                    <a:pt x="319" y="737"/>
                    <a:pt x="317" y="746"/>
                    <a:pt x="314" y="754"/>
                  </a:cubicBezTo>
                  <a:cubicBezTo>
                    <a:pt x="312" y="761"/>
                    <a:pt x="309" y="767"/>
                    <a:pt x="306" y="772"/>
                  </a:cubicBezTo>
                  <a:cubicBezTo>
                    <a:pt x="300" y="780"/>
                    <a:pt x="295" y="787"/>
                    <a:pt x="290" y="795"/>
                  </a:cubicBezTo>
                  <a:cubicBezTo>
                    <a:pt x="283" y="804"/>
                    <a:pt x="276" y="814"/>
                    <a:pt x="270" y="823"/>
                  </a:cubicBezTo>
                  <a:cubicBezTo>
                    <a:pt x="267" y="827"/>
                    <a:pt x="265" y="831"/>
                    <a:pt x="263" y="834"/>
                  </a:cubicBezTo>
                  <a:cubicBezTo>
                    <a:pt x="258" y="843"/>
                    <a:pt x="256" y="851"/>
                    <a:pt x="254" y="860"/>
                  </a:cubicBezTo>
                  <a:cubicBezTo>
                    <a:pt x="254" y="864"/>
                    <a:pt x="254" y="867"/>
                    <a:pt x="254" y="870"/>
                  </a:cubicBezTo>
                  <a:cubicBezTo>
                    <a:pt x="254" y="871"/>
                    <a:pt x="254" y="872"/>
                    <a:pt x="253" y="872"/>
                  </a:cubicBezTo>
                  <a:cubicBezTo>
                    <a:pt x="253" y="875"/>
                    <a:pt x="253" y="877"/>
                    <a:pt x="253" y="879"/>
                  </a:cubicBezTo>
                  <a:cubicBezTo>
                    <a:pt x="253" y="880"/>
                    <a:pt x="253" y="880"/>
                    <a:pt x="253" y="881"/>
                  </a:cubicBezTo>
                  <a:cubicBezTo>
                    <a:pt x="253" y="880"/>
                    <a:pt x="253" y="880"/>
                    <a:pt x="253" y="879"/>
                  </a:cubicBezTo>
                  <a:cubicBezTo>
                    <a:pt x="253" y="880"/>
                    <a:pt x="253" y="882"/>
                    <a:pt x="253" y="883"/>
                  </a:cubicBezTo>
                  <a:cubicBezTo>
                    <a:pt x="253" y="882"/>
                    <a:pt x="253" y="882"/>
                    <a:pt x="253" y="881"/>
                  </a:cubicBezTo>
                  <a:cubicBezTo>
                    <a:pt x="253" y="882"/>
                    <a:pt x="253" y="882"/>
                    <a:pt x="253" y="883"/>
                  </a:cubicBezTo>
                  <a:cubicBezTo>
                    <a:pt x="253" y="884"/>
                    <a:pt x="253" y="884"/>
                    <a:pt x="253" y="885"/>
                  </a:cubicBezTo>
                  <a:cubicBezTo>
                    <a:pt x="253" y="887"/>
                    <a:pt x="253" y="890"/>
                    <a:pt x="254" y="892"/>
                  </a:cubicBezTo>
                  <a:cubicBezTo>
                    <a:pt x="253" y="890"/>
                    <a:pt x="253" y="887"/>
                    <a:pt x="253" y="885"/>
                  </a:cubicBezTo>
                  <a:cubicBezTo>
                    <a:pt x="253" y="887"/>
                    <a:pt x="253" y="890"/>
                    <a:pt x="254" y="892"/>
                  </a:cubicBezTo>
                  <a:cubicBezTo>
                    <a:pt x="254" y="902"/>
                    <a:pt x="256" y="911"/>
                    <a:pt x="260" y="920"/>
                  </a:cubicBezTo>
                  <a:cubicBezTo>
                    <a:pt x="260" y="922"/>
                    <a:pt x="260" y="924"/>
                    <a:pt x="260" y="926"/>
                  </a:cubicBezTo>
                  <a:cubicBezTo>
                    <a:pt x="258" y="936"/>
                    <a:pt x="259" y="945"/>
                    <a:pt x="263" y="954"/>
                  </a:cubicBezTo>
                  <a:cubicBezTo>
                    <a:pt x="265" y="960"/>
                    <a:pt x="268" y="965"/>
                    <a:pt x="272" y="969"/>
                  </a:cubicBezTo>
                  <a:cubicBezTo>
                    <a:pt x="275" y="974"/>
                    <a:pt x="279" y="979"/>
                    <a:pt x="283" y="984"/>
                  </a:cubicBezTo>
                  <a:cubicBezTo>
                    <a:pt x="289" y="992"/>
                    <a:pt x="295" y="999"/>
                    <a:pt x="301" y="1007"/>
                  </a:cubicBezTo>
                  <a:cubicBezTo>
                    <a:pt x="314" y="1024"/>
                    <a:pt x="330" y="1038"/>
                    <a:pt x="347" y="1049"/>
                  </a:cubicBezTo>
                  <a:cubicBezTo>
                    <a:pt x="349" y="1050"/>
                    <a:pt x="350" y="1051"/>
                    <a:pt x="352" y="1052"/>
                  </a:cubicBezTo>
                  <a:cubicBezTo>
                    <a:pt x="351" y="1053"/>
                    <a:pt x="351" y="1054"/>
                    <a:pt x="351" y="1055"/>
                  </a:cubicBezTo>
                  <a:cubicBezTo>
                    <a:pt x="348" y="1063"/>
                    <a:pt x="346" y="1071"/>
                    <a:pt x="346" y="1080"/>
                  </a:cubicBezTo>
                  <a:cubicBezTo>
                    <a:pt x="346" y="1091"/>
                    <a:pt x="349" y="1103"/>
                    <a:pt x="355" y="1112"/>
                  </a:cubicBezTo>
                  <a:cubicBezTo>
                    <a:pt x="358" y="1117"/>
                    <a:pt x="360" y="1119"/>
                    <a:pt x="367" y="1124"/>
                  </a:cubicBezTo>
                  <a:cubicBezTo>
                    <a:pt x="367" y="1125"/>
                    <a:pt x="367" y="1127"/>
                    <a:pt x="366" y="1129"/>
                  </a:cubicBezTo>
                  <a:cubicBezTo>
                    <a:pt x="365" y="1143"/>
                    <a:pt x="363" y="1157"/>
                    <a:pt x="361" y="1170"/>
                  </a:cubicBezTo>
                  <a:cubicBezTo>
                    <a:pt x="360" y="1177"/>
                    <a:pt x="359" y="1185"/>
                    <a:pt x="358" y="1192"/>
                  </a:cubicBezTo>
                  <a:cubicBezTo>
                    <a:pt x="357" y="1195"/>
                    <a:pt x="357" y="1198"/>
                    <a:pt x="356" y="1200"/>
                  </a:cubicBezTo>
                  <a:cubicBezTo>
                    <a:pt x="353" y="1211"/>
                    <a:pt x="351" y="1221"/>
                    <a:pt x="350" y="1231"/>
                  </a:cubicBezTo>
                  <a:cubicBezTo>
                    <a:pt x="349" y="1238"/>
                    <a:pt x="349" y="1244"/>
                    <a:pt x="350" y="1251"/>
                  </a:cubicBezTo>
                  <a:cubicBezTo>
                    <a:pt x="351" y="1257"/>
                    <a:pt x="353" y="1262"/>
                    <a:pt x="357" y="1266"/>
                  </a:cubicBezTo>
                  <a:cubicBezTo>
                    <a:pt x="357" y="1270"/>
                    <a:pt x="357" y="1273"/>
                    <a:pt x="356" y="1277"/>
                  </a:cubicBezTo>
                  <a:cubicBezTo>
                    <a:pt x="355" y="1288"/>
                    <a:pt x="353" y="1298"/>
                    <a:pt x="352" y="1309"/>
                  </a:cubicBezTo>
                  <a:cubicBezTo>
                    <a:pt x="351" y="1314"/>
                    <a:pt x="350" y="1319"/>
                    <a:pt x="349" y="1324"/>
                  </a:cubicBezTo>
                  <a:cubicBezTo>
                    <a:pt x="348" y="1335"/>
                    <a:pt x="347" y="1346"/>
                    <a:pt x="347" y="1357"/>
                  </a:cubicBezTo>
                  <a:cubicBezTo>
                    <a:pt x="348" y="1363"/>
                    <a:pt x="348" y="1368"/>
                    <a:pt x="350" y="1374"/>
                  </a:cubicBezTo>
                  <a:cubicBezTo>
                    <a:pt x="351" y="1379"/>
                    <a:pt x="353" y="1383"/>
                    <a:pt x="356" y="1387"/>
                  </a:cubicBezTo>
                  <a:cubicBezTo>
                    <a:pt x="357" y="1388"/>
                    <a:pt x="357" y="1389"/>
                    <a:pt x="357" y="1391"/>
                  </a:cubicBezTo>
                  <a:cubicBezTo>
                    <a:pt x="359" y="1405"/>
                    <a:pt x="361" y="1419"/>
                    <a:pt x="363" y="1434"/>
                  </a:cubicBezTo>
                  <a:cubicBezTo>
                    <a:pt x="364" y="1442"/>
                    <a:pt x="366" y="1452"/>
                    <a:pt x="367" y="1461"/>
                  </a:cubicBezTo>
                  <a:cubicBezTo>
                    <a:pt x="367" y="1462"/>
                    <a:pt x="368" y="1464"/>
                    <a:pt x="368" y="1465"/>
                  </a:cubicBezTo>
                  <a:cubicBezTo>
                    <a:pt x="376" y="1479"/>
                    <a:pt x="381" y="1497"/>
                    <a:pt x="389" y="1511"/>
                  </a:cubicBezTo>
                  <a:cubicBezTo>
                    <a:pt x="391" y="1514"/>
                    <a:pt x="393" y="1518"/>
                    <a:pt x="396" y="1521"/>
                  </a:cubicBezTo>
                  <a:cubicBezTo>
                    <a:pt x="402" y="1528"/>
                    <a:pt x="410" y="1536"/>
                    <a:pt x="419" y="1543"/>
                  </a:cubicBezTo>
                  <a:cubicBezTo>
                    <a:pt x="200" y="1393"/>
                    <a:pt x="56" y="1142"/>
                    <a:pt x="56" y="857"/>
                  </a:cubicBezTo>
                  <a:close/>
                  <a:moveTo>
                    <a:pt x="167" y="508"/>
                  </a:moveTo>
                  <a:cubicBezTo>
                    <a:pt x="167" y="508"/>
                    <a:pt x="167" y="507"/>
                    <a:pt x="167" y="507"/>
                  </a:cubicBezTo>
                  <a:cubicBezTo>
                    <a:pt x="167" y="507"/>
                    <a:pt x="167" y="508"/>
                    <a:pt x="167" y="508"/>
                  </a:cubicBezTo>
                  <a:close/>
                  <a:moveTo>
                    <a:pt x="166" y="503"/>
                  </a:moveTo>
                  <a:cubicBezTo>
                    <a:pt x="166" y="503"/>
                    <a:pt x="166" y="503"/>
                    <a:pt x="166" y="503"/>
                  </a:cubicBezTo>
                  <a:cubicBezTo>
                    <a:pt x="166" y="503"/>
                    <a:pt x="166" y="503"/>
                    <a:pt x="166" y="503"/>
                  </a:cubicBezTo>
                  <a:close/>
                  <a:moveTo>
                    <a:pt x="165" y="499"/>
                  </a:moveTo>
                  <a:cubicBezTo>
                    <a:pt x="165" y="498"/>
                    <a:pt x="165" y="498"/>
                    <a:pt x="165" y="498"/>
                  </a:cubicBezTo>
                  <a:cubicBezTo>
                    <a:pt x="165" y="498"/>
                    <a:pt x="165" y="498"/>
                    <a:pt x="165" y="499"/>
                  </a:cubicBezTo>
                  <a:close/>
                  <a:moveTo>
                    <a:pt x="282" y="572"/>
                  </a:moveTo>
                  <a:cubicBezTo>
                    <a:pt x="282" y="572"/>
                    <a:pt x="282" y="572"/>
                    <a:pt x="282" y="573"/>
                  </a:cubicBezTo>
                  <a:cubicBezTo>
                    <a:pt x="282" y="572"/>
                    <a:pt x="282" y="572"/>
                    <a:pt x="282" y="572"/>
                  </a:cubicBezTo>
                  <a:close/>
                  <a:moveTo>
                    <a:pt x="254" y="870"/>
                  </a:moveTo>
                  <a:cubicBezTo>
                    <a:pt x="254" y="871"/>
                    <a:pt x="254" y="872"/>
                    <a:pt x="253" y="872"/>
                  </a:cubicBezTo>
                  <a:cubicBezTo>
                    <a:pt x="254" y="872"/>
                    <a:pt x="254" y="871"/>
                    <a:pt x="254" y="870"/>
                  </a:cubicBezTo>
                  <a:close/>
                  <a:moveTo>
                    <a:pt x="863" y="1679"/>
                  </a:moveTo>
                  <a:cubicBezTo>
                    <a:pt x="765" y="1679"/>
                    <a:pt x="669" y="1662"/>
                    <a:pt x="579" y="1628"/>
                  </a:cubicBezTo>
                  <a:cubicBezTo>
                    <a:pt x="542" y="1614"/>
                    <a:pt x="506" y="1596"/>
                    <a:pt x="472" y="1576"/>
                  </a:cubicBezTo>
                  <a:cubicBezTo>
                    <a:pt x="472" y="1576"/>
                    <a:pt x="472" y="1576"/>
                    <a:pt x="472" y="1576"/>
                  </a:cubicBezTo>
                  <a:cubicBezTo>
                    <a:pt x="471" y="1572"/>
                    <a:pt x="470" y="1568"/>
                    <a:pt x="470" y="1564"/>
                  </a:cubicBezTo>
                  <a:cubicBezTo>
                    <a:pt x="464" y="1534"/>
                    <a:pt x="456" y="1491"/>
                    <a:pt x="451" y="1468"/>
                  </a:cubicBezTo>
                  <a:cubicBezTo>
                    <a:pt x="451" y="1465"/>
                    <a:pt x="451" y="1461"/>
                    <a:pt x="451" y="1459"/>
                  </a:cubicBezTo>
                  <a:cubicBezTo>
                    <a:pt x="451" y="1458"/>
                    <a:pt x="451" y="1454"/>
                    <a:pt x="452" y="1452"/>
                  </a:cubicBezTo>
                  <a:cubicBezTo>
                    <a:pt x="456" y="1443"/>
                    <a:pt x="459" y="1436"/>
                    <a:pt x="463" y="1427"/>
                  </a:cubicBezTo>
                  <a:cubicBezTo>
                    <a:pt x="467" y="1419"/>
                    <a:pt x="471" y="1411"/>
                    <a:pt x="474" y="1402"/>
                  </a:cubicBezTo>
                  <a:cubicBezTo>
                    <a:pt x="476" y="1400"/>
                    <a:pt x="477" y="1397"/>
                    <a:pt x="480" y="1395"/>
                  </a:cubicBezTo>
                  <a:cubicBezTo>
                    <a:pt x="489" y="1386"/>
                    <a:pt x="499" y="1377"/>
                    <a:pt x="508" y="1368"/>
                  </a:cubicBezTo>
                  <a:cubicBezTo>
                    <a:pt x="509" y="1366"/>
                    <a:pt x="511" y="1365"/>
                    <a:pt x="513" y="1364"/>
                  </a:cubicBezTo>
                  <a:cubicBezTo>
                    <a:pt x="531" y="1351"/>
                    <a:pt x="550" y="1339"/>
                    <a:pt x="568" y="1327"/>
                  </a:cubicBezTo>
                  <a:cubicBezTo>
                    <a:pt x="571" y="1325"/>
                    <a:pt x="573" y="1322"/>
                    <a:pt x="575" y="1320"/>
                  </a:cubicBezTo>
                  <a:cubicBezTo>
                    <a:pt x="583" y="1307"/>
                    <a:pt x="592" y="1295"/>
                    <a:pt x="600" y="1282"/>
                  </a:cubicBezTo>
                  <a:cubicBezTo>
                    <a:pt x="603" y="1277"/>
                    <a:pt x="606" y="1271"/>
                    <a:pt x="610" y="1265"/>
                  </a:cubicBezTo>
                  <a:cubicBezTo>
                    <a:pt x="611" y="1264"/>
                    <a:pt x="611" y="1263"/>
                    <a:pt x="612" y="1262"/>
                  </a:cubicBezTo>
                  <a:cubicBezTo>
                    <a:pt x="623" y="1248"/>
                    <a:pt x="634" y="1234"/>
                    <a:pt x="645" y="1220"/>
                  </a:cubicBezTo>
                  <a:cubicBezTo>
                    <a:pt x="647" y="1218"/>
                    <a:pt x="648" y="1217"/>
                    <a:pt x="651" y="1216"/>
                  </a:cubicBezTo>
                  <a:cubicBezTo>
                    <a:pt x="669" y="1212"/>
                    <a:pt x="687" y="1207"/>
                    <a:pt x="703" y="1199"/>
                  </a:cubicBezTo>
                  <a:cubicBezTo>
                    <a:pt x="707" y="1197"/>
                    <a:pt x="711" y="1194"/>
                    <a:pt x="714" y="1192"/>
                  </a:cubicBezTo>
                  <a:cubicBezTo>
                    <a:pt x="716" y="1191"/>
                    <a:pt x="717" y="1190"/>
                    <a:pt x="718" y="1188"/>
                  </a:cubicBezTo>
                  <a:cubicBezTo>
                    <a:pt x="730" y="1172"/>
                    <a:pt x="742" y="1156"/>
                    <a:pt x="754" y="1140"/>
                  </a:cubicBezTo>
                  <a:cubicBezTo>
                    <a:pt x="755" y="1138"/>
                    <a:pt x="756" y="1136"/>
                    <a:pt x="757" y="1134"/>
                  </a:cubicBezTo>
                  <a:cubicBezTo>
                    <a:pt x="765" y="1112"/>
                    <a:pt x="773" y="1090"/>
                    <a:pt x="781" y="1068"/>
                  </a:cubicBezTo>
                  <a:cubicBezTo>
                    <a:pt x="782" y="1066"/>
                    <a:pt x="783" y="1064"/>
                    <a:pt x="785" y="1063"/>
                  </a:cubicBezTo>
                  <a:cubicBezTo>
                    <a:pt x="809" y="1047"/>
                    <a:pt x="823" y="1026"/>
                    <a:pt x="827" y="998"/>
                  </a:cubicBezTo>
                  <a:cubicBezTo>
                    <a:pt x="828" y="992"/>
                    <a:pt x="828" y="986"/>
                    <a:pt x="828" y="980"/>
                  </a:cubicBezTo>
                  <a:cubicBezTo>
                    <a:pt x="827" y="973"/>
                    <a:pt x="823" y="967"/>
                    <a:pt x="821" y="964"/>
                  </a:cubicBezTo>
                  <a:cubicBezTo>
                    <a:pt x="810" y="951"/>
                    <a:pt x="800" y="945"/>
                    <a:pt x="785" y="936"/>
                  </a:cubicBezTo>
                  <a:cubicBezTo>
                    <a:pt x="766" y="925"/>
                    <a:pt x="746" y="917"/>
                    <a:pt x="725" y="912"/>
                  </a:cubicBezTo>
                  <a:cubicBezTo>
                    <a:pt x="720" y="911"/>
                    <a:pt x="712" y="909"/>
                    <a:pt x="711" y="908"/>
                  </a:cubicBezTo>
                  <a:cubicBezTo>
                    <a:pt x="709" y="907"/>
                    <a:pt x="708" y="906"/>
                    <a:pt x="707" y="904"/>
                  </a:cubicBezTo>
                  <a:cubicBezTo>
                    <a:pt x="703" y="895"/>
                    <a:pt x="698" y="886"/>
                    <a:pt x="692" y="877"/>
                  </a:cubicBezTo>
                  <a:cubicBezTo>
                    <a:pt x="687" y="869"/>
                    <a:pt x="681" y="862"/>
                    <a:pt x="674" y="856"/>
                  </a:cubicBezTo>
                  <a:cubicBezTo>
                    <a:pt x="673" y="854"/>
                    <a:pt x="673" y="853"/>
                    <a:pt x="672" y="851"/>
                  </a:cubicBezTo>
                  <a:cubicBezTo>
                    <a:pt x="671" y="846"/>
                    <a:pt x="669" y="840"/>
                    <a:pt x="667" y="834"/>
                  </a:cubicBezTo>
                  <a:cubicBezTo>
                    <a:pt x="660" y="816"/>
                    <a:pt x="649" y="800"/>
                    <a:pt x="635" y="786"/>
                  </a:cubicBezTo>
                  <a:cubicBezTo>
                    <a:pt x="613" y="763"/>
                    <a:pt x="586" y="747"/>
                    <a:pt x="555" y="737"/>
                  </a:cubicBezTo>
                  <a:cubicBezTo>
                    <a:pt x="552" y="736"/>
                    <a:pt x="551" y="734"/>
                    <a:pt x="549" y="732"/>
                  </a:cubicBezTo>
                  <a:cubicBezTo>
                    <a:pt x="537" y="716"/>
                    <a:pt x="522" y="705"/>
                    <a:pt x="504" y="698"/>
                  </a:cubicBezTo>
                  <a:cubicBezTo>
                    <a:pt x="498" y="695"/>
                    <a:pt x="491" y="693"/>
                    <a:pt x="485" y="692"/>
                  </a:cubicBezTo>
                  <a:cubicBezTo>
                    <a:pt x="483" y="692"/>
                    <a:pt x="481" y="691"/>
                    <a:pt x="480" y="690"/>
                  </a:cubicBezTo>
                  <a:cubicBezTo>
                    <a:pt x="468" y="684"/>
                    <a:pt x="456" y="678"/>
                    <a:pt x="444" y="672"/>
                  </a:cubicBezTo>
                  <a:cubicBezTo>
                    <a:pt x="442" y="672"/>
                    <a:pt x="440" y="670"/>
                    <a:pt x="439" y="669"/>
                  </a:cubicBezTo>
                  <a:cubicBezTo>
                    <a:pt x="436" y="665"/>
                    <a:pt x="432" y="663"/>
                    <a:pt x="428" y="660"/>
                  </a:cubicBezTo>
                  <a:cubicBezTo>
                    <a:pt x="423" y="657"/>
                    <a:pt x="419" y="656"/>
                    <a:pt x="414" y="656"/>
                  </a:cubicBezTo>
                  <a:cubicBezTo>
                    <a:pt x="408" y="657"/>
                    <a:pt x="403" y="659"/>
                    <a:pt x="398" y="663"/>
                  </a:cubicBezTo>
                  <a:cubicBezTo>
                    <a:pt x="397" y="664"/>
                    <a:pt x="397" y="666"/>
                    <a:pt x="396" y="667"/>
                  </a:cubicBezTo>
                  <a:cubicBezTo>
                    <a:pt x="393" y="672"/>
                    <a:pt x="390" y="677"/>
                    <a:pt x="386" y="681"/>
                  </a:cubicBezTo>
                  <a:cubicBezTo>
                    <a:pt x="379" y="688"/>
                    <a:pt x="372" y="692"/>
                    <a:pt x="363" y="693"/>
                  </a:cubicBezTo>
                  <a:cubicBezTo>
                    <a:pt x="357" y="694"/>
                    <a:pt x="350" y="693"/>
                    <a:pt x="345" y="692"/>
                  </a:cubicBezTo>
                  <a:cubicBezTo>
                    <a:pt x="337" y="689"/>
                    <a:pt x="330" y="686"/>
                    <a:pt x="323" y="681"/>
                  </a:cubicBezTo>
                  <a:cubicBezTo>
                    <a:pt x="322" y="680"/>
                    <a:pt x="320" y="679"/>
                    <a:pt x="318" y="677"/>
                  </a:cubicBezTo>
                  <a:cubicBezTo>
                    <a:pt x="306" y="670"/>
                    <a:pt x="298" y="660"/>
                    <a:pt x="296" y="646"/>
                  </a:cubicBezTo>
                  <a:cubicBezTo>
                    <a:pt x="295" y="643"/>
                    <a:pt x="295" y="640"/>
                    <a:pt x="295" y="637"/>
                  </a:cubicBezTo>
                  <a:cubicBezTo>
                    <a:pt x="294" y="623"/>
                    <a:pt x="295" y="610"/>
                    <a:pt x="297" y="597"/>
                  </a:cubicBezTo>
                  <a:cubicBezTo>
                    <a:pt x="297" y="593"/>
                    <a:pt x="297" y="592"/>
                    <a:pt x="297" y="590"/>
                  </a:cubicBezTo>
                  <a:cubicBezTo>
                    <a:pt x="297" y="588"/>
                    <a:pt x="297" y="585"/>
                    <a:pt x="294" y="584"/>
                  </a:cubicBezTo>
                  <a:cubicBezTo>
                    <a:pt x="292" y="583"/>
                    <a:pt x="289" y="581"/>
                    <a:pt x="287" y="579"/>
                  </a:cubicBezTo>
                  <a:cubicBezTo>
                    <a:pt x="285" y="578"/>
                    <a:pt x="284" y="576"/>
                    <a:pt x="283" y="575"/>
                  </a:cubicBezTo>
                  <a:cubicBezTo>
                    <a:pt x="282" y="574"/>
                    <a:pt x="282" y="574"/>
                    <a:pt x="282" y="573"/>
                  </a:cubicBezTo>
                  <a:cubicBezTo>
                    <a:pt x="282" y="574"/>
                    <a:pt x="282" y="574"/>
                    <a:pt x="283" y="575"/>
                  </a:cubicBezTo>
                  <a:cubicBezTo>
                    <a:pt x="282" y="574"/>
                    <a:pt x="282" y="574"/>
                    <a:pt x="282" y="573"/>
                  </a:cubicBezTo>
                  <a:cubicBezTo>
                    <a:pt x="282" y="573"/>
                    <a:pt x="282" y="573"/>
                    <a:pt x="282" y="573"/>
                  </a:cubicBezTo>
                  <a:cubicBezTo>
                    <a:pt x="282" y="572"/>
                    <a:pt x="282" y="572"/>
                    <a:pt x="282" y="572"/>
                  </a:cubicBezTo>
                  <a:cubicBezTo>
                    <a:pt x="282" y="572"/>
                    <a:pt x="282" y="572"/>
                    <a:pt x="282" y="572"/>
                  </a:cubicBezTo>
                  <a:cubicBezTo>
                    <a:pt x="282" y="571"/>
                    <a:pt x="282" y="571"/>
                    <a:pt x="282" y="570"/>
                  </a:cubicBezTo>
                  <a:cubicBezTo>
                    <a:pt x="282" y="570"/>
                    <a:pt x="282" y="570"/>
                    <a:pt x="282" y="570"/>
                  </a:cubicBezTo>
                  <a:cubicBezTo>
                    <a:pt x="283" y="569"/>
                    <a:pt x="284" y="567"/>
                    <a:pt x="284" y="566"/>
                  </a:cubicBezTo>
                  <a:cubicBezTo>
                    <a:pt x="285" y="565"/>
                    <a:pt x="285" y="565"/>
                    <a:pt x="286" y="564"/>
                  </a:cubicBezTo>
                  <a:cubicBezTo>
                    <a:pt x="287" y="560"/>
                    <a:pt x="286" y="556"/>
                    <a:pt x="289" y="554"/>
                  </a:cubicBezTo>
                  <a:cubicBezTo>
                    <a:pt x="292" y="552"/>
                    <a:pt x="296" y="549"/>
                    <a:pt x="300" y="547"/>
                  </a:cubicBezTo>
                  <a:cubicBezTo>
                    <a:pt x="303" y="544"/>
                    <a:pt x="307" y="541"/>
                    <a:pt x="310" y="537"/>
                  </a:cubicBezTo>
                  <a:cubicBezTo>
                    <a:pt x="312" y="535"/>
                    <a:pt x="313" y="533"/>
                    <a:pt x="314" y="530"/>
                  </a:cubicBezTo>
                  <a:cubicBezTo>
                    <a:pt x="316" y="525"/>
                    <a:pt x="315" y="520"/>
                    <a:pt x="312" y="516"/>
                  </a:cubicBezTo>
                  <a:cubicBezTo>
                    <a:pt x="309" y="512"/>
                    <a:pt x="308" y="509"/>
                    <a:pt x="303" y="507"/>
                  </a:cubicBezTo>
                  <a:cubicBezTo>
                    <a:pt x="303" y="507"/>
                    <a:pt x="302" y="507"/>
                    <a:pt x="301" y="507"/>
                  </a:cubicBezTo>
                  <a:cubicBezTo>
                    <a:pt x="301" y="507"/>
                    <a:pt x="301" y="507"/>
                    <a:pt x="301" y="507"/>
                  </a:cubicBezTo>
                  <a:cubicBezTo>
                    <a:pt x="301" y="507"/>
                    <a:pt x="301" y="507"/>
                    <a:pt x="301" y="507"/>
                  </a:cubicBezTo>
                  <a:cubicBezTo>
                    <a:pt x="301" y="507"/>
                    <a:pt x="301" y="507"/>
                    <a:pt x="300" y="507"/>
                  </a:cubicBezTo>
                  <a:cubicBezTo>
                    <a:pt x="300" y="507"/>
                    <a:pt x="300" y="507"/>
                    <a:pt x="300" y="507"/>
                  </a:cubicBezTo>
                  <a:cubicBezTo>
                    <a:pt x="300" y="507"/>
                    <a:pt x="299" y="507"/>
                    <a:pt x="299" y="507"/>
                  </a:cubicBezTo>
                  <a:cubicBezTo>
                    <a:pt x="299" y="507"/>
                    <a:pt x="299" y="507"/>
                    <a:pt x="299" y="507"/>
                  </a:cubicBezTo>
                  <a:cubicBezTo>
                    <a:pt x="298" y="507"/>
                    <a:pt x="298" y="507"/>
                    <a:pt x="298" y="507"/>
                  </a:cubicBezTo>
                  <a:cubicBezTo>
                    <a:pt x="298" y="507"/>
                    <a:pt x="297" y="507"/>
                    <a:pt x="297" y="508"/>
                  </a:cubicBezTo>
                  <a:cubicBezTo>
                    <a:pt x="297" y="508"/>
                    <a:pt x="297" y="508"/>
                    <a:pt x="297" y="508"/>
                  </a:cubicBezTo>
                  <a:cubicBezTo>
                    <a:pt x="292" y="509"/>
                    <a:pt x="287" y="510"/>
                    <a:pt x="282" y="511"/>
                  </a:cubicBezTo>
                  <a:cubicBezTo>
                    <a:pt x="275" y="512"/>
                    <a:pt x="269" y="512"/>
                    <a:pt x="262" y="511"/>
                  </a:cubicBezTo>
                  <a:cubicBezTo>
                    <a:pt x="253" y="509"/>
                    <a:pt x="248" y="503"/>
                    <a:pt x="244" y="495"/>
                  </a:cubicBezTo>
                  <a:cubicBezTo>
                    <a:pt x="244" y="494"/>
                    <a:pt x="243" y="493"/>
                    <a:pt x="243" y="491"/>
                  </a:cubicBezTo>
                  <a:cubicBezTo>
                    <a:pt x="243" y="491"/>
                    <a:pt x="243" y="490"/>
                    <a:pt x="243" y="490"/>
                  </a:cubicBezTo>
                  <a:cubicBezTo>
                    <a:pt x="242" y="489"/>
                    <a:pt x="242" y="488"/>
                    <a:pt x="242" y="487"/>
                  </a:cubicBezTo>
                  <a:cubicBezTo>
                    <a:pt x="242" y="486"/>
                    <a:pt x="242" y="486"/>
                    <a:pt x="242" y="485"/>
                  </a:cubicBezTo>
                  <a:cubicBezTo>
                    <a:pt x="242" y="485"/>
                    <a:pt x="242" y="484"/>
                    <a:pt x="242" y="483"/>
                  </a:cubicBezTo>
                  <a:cubicBezTo>
                    <a:pt x="242" y="482"/>
                    <a:pt x="242" y="482"/>
                    <a:pt x="242" y="481"/>
                  </a:cubicBezTo>
                  <a:cubicBezTo>
                    <a:pt x="242" y="480"/>
                    <a:pt x="242" y="478"/>
                    <a:pt x="242" y="477"/>
                  </a:cubicBezTo>
                  <a:cubicBezTo>
                    <a:pt x="242" y="465"/>
                    <a:pt x="245" y="453"/>
                    <a:pt x="249" y="441"/>
                  </a:cubicBezTo>
                  <a:cubicBezTo>
                    <a:pt x="249" y="440"/>
                    <a:pt x="249" y="439"/>
                    <a:pt x="250" y="438"/>
                  </a:cubicBezTo>
                  <a:cubicBezTo>
                    <a:pt x="270" y="410"/>
                    <a:pt x="295" y="390"/>
                    <a:pt x="328" y="380"/>
                  </a:cubicBezTo>
                  <a:cubicBezTo>
                    <a:pt x="336" y="378"/>
                    <a:pt x="344" y="377"/>
                    <a:pt x="352" y="376"/>
                  </a:cubicBezTo>
                  <a:cubicBezTo>
                    <a:pt x="356" y="375"/>
                    <a:pt x="359" y="376"/>
                    <a:pt x="362" y="376"/>
                  </a:cubicBezTo>
                  <a:cubicBezTo>
                    <a:pt x="372" y="377"/>
                    <a:pt x="380" y="379"/>
                    <a:pt x="389" y="382"/>
                  </a:cubicBezTo>
                  <a:cubicBezTo>
                    <a:pt x="394" y="384"/>
                    <a:pt x="398" y="386"/>
                    <a:pt x="403" y="390"/>
                  </a:cubicBezTo>
                  <a:cubicBezTo>
                    <a:pt x="412" y="397"/>
                    <a:pt x="417" y="405"/>
                    <a:pt x="417" y="416"/>
                  </a:cubicBezTo>
                  <a:cubicBezTo>
                    <a:pt x="418" y="423"/>
                    <a:pt x="420" y="430"/>
                    <a:pt x="423" y="437"/>
                  </a:cubicBezTo>
                  <a:cubicBezTo>
                    <a:pt x="424" y="441"/>
                    <a:pt x="426" y="445"/>
                    <a:pt x="428" y="449"/>
                  </a:cubicBezTo>
                  <a:cubicBezTo>
                    <a:pt x="429" y="452"/>
                    <a:pt x="430" y="454"/>
                    <a:pt x="432" y="456"/>
                  </a:cubicBezTo>
                  <a:cubicBezTo>
                    <a:pt x="433" y="458"/>
                    <a:pt x="435" y="459"/>
                    <a:pt x="437" y="460"/>
                  </a:cubicBezTo>
                  <a:cubicBezTo>
                    <a:pt x="440" y="462"/>
                    <a:pt x="443" y="462"/>
                    <a:pt x="446" y="460"/>
                  </a:cubicBezTo>
                  <a:cubicBezTo>
                    <a:pt x="448" y="460"/>
                    <a:pt x="449" y="458"/>
                    <a:pt x="450" y="456"/>
                  </a:cubicBezTo>
                  <a:cubicBezTo>
                    <a:pt x="450" y="452"/>
                    <a:pt x="451" y="449"/>
                    <a:pt x="451" y="444"/>
                  </a:cubicBezTo>
                  <a:cubicBezTo>
                    <a:pt x="454" y="429"/>
                    <a:pt x="457" y="413"/>
                    <a:pt x="459" y="398"/>
                  </a:cubicBezTo>
                  <a:cubicBezTo>
                    <a:pt x="460" y="389"/>
                    <a:pt x="461" y="382"/>
                    <a:pt x="463" y="374"/>
                  </a:cubicBezTo>
                  <a:cubicBezTo>
                    <a:pt x="463" y="373"/>
                    <a:pt x="463" y="372"/>
                    <a:pt x="463" y="371"/>
                  </a:cubicBezTo>
                  <a:cubicBezTo>
                    <a:pt x="479" y="348"/>
                    <a:pt x="534" y="344"/>
                    <a:pt x="557" y="320"/>
                  </a:cubicBezTo>
                  <a:cubicBezTo>
                    <a:pt x="557" y="320"/>
                    <a:pt x="558" y="320"/>
                    <a:pt x="559" y="321"/>
                  </a:cubicBezTo>
                  <a:cubicBezTo>
                    <a:pt x="561" y="323"/>
                    <a:pt x="564" y="324"/>
                    <a:pt x="567" y="324"/>
                  </a:cubicBezTo>
                  <a:cubicBezTo>
                    <a:pt x="571" y="325"/>
                    <a:pt x="575" y="324"/>
                    <a:pt x="580" y="323"/>
                  </a:cubicBezTo>
                  <a:cubicBezTo>
                    <a:pt x="586" y="321"/>
                    <a:pt x="591" y="319"/>
                    <a:pt x="597" y="316"/>
                  </a:cubicBezTo>
                  <a:cubicBezTo>
                    <a:pt x="602" y="314"/>
                    <a:pt x="606" y="312"/>
                    <a:pt x="610" y="309"/>
                  </a:cubicBezTo>
                  <a:cubicBezTo>
                    <a:pt x="612" y="308"/>
                    <a:pt x="614" y="307"/>
                    <a:pt x="617" y="306"/>
                  </a:cubicBezTo>
                  <a:cubicBezTo>
                    <a:pt x="630" y="303"/>
                    <a:pt x="643" y="299"/>
                    <a:pt x="656" y="295"/>
                  </a:cubicBezTo>
                  <a:cubicBezTo>
                    <a:pt x="657" y="295"/>
                    <a:pt x="658" y="295"/>
                    <a:pt x="658" y="294"/>
                  </a:cubicBezTo>
                  <a:cubicBezTo>
                    <a:pt x="658" y="295"/>
                    <a:pt x="657" y="295"/>
                    <a:pt x="656" y="295"/>
                  </a:cubicBezTo>
                  <a:cubicBezTo>
                    <a:pt x="657" y="295"/>
                    <a:pt x="658" y="295"/>
                    <a:pt x="658" y="294"/>
                  </a:cubicBezTo>
                  <a:cubicBezTo>
                    <a:pt x="658" y="294"/>
                    <a:pt x="659" y="294"/>
                    <a:pt x="659" y="294"/>
                  </a:cubicBezTo>
                  <a:cubicBezTo>
                    <a:pt x="659" y="294"/>
                    <a:pt x="660" y="294"/>
                    <a:pt x="660" y="294"/>
                  </a:cubicBezTo>
                  <a:cubicBezTo>
                    <a:pt x="661" y="294"/>
                    <a:pt x="663" y="294"/>
                    <a:pt x="664" y="295"/>
                  </a:cubicBezTo>
                  <a:cubicBezTo>
                    <a:pt x="675" y="296"/>
                    <a:pt x="686" y="296"/>
                    <a:pt x="697" y="295"/>
                  </a:cubicBezTo>
                  <a:cubicBezTo>
                    <a:pt x="705" y="294"/>
                    <a:pt x="712" y="292"/>
                    <a:pt x="720" y="290"/>
                  </a:cubicBezTo>
                  <a:cubicBezTo>
                    <a:pt x="721" y="290"/>
                    <a:pt x="722" y="289"/>
                    <a:pt x="723" y="289"/>
                  </a:cubicBezTo>
                  <a:cubicBezTo>
                    <a:pt x="725" y="289"/>
                    <a:pt x="726" y="288"/>
                    <a:pt x="727" y="286"/>
                  </a:cubicBezTo>
                  <a:cubicBezTo>
                    <a:pt x="728" y="283"/>
                    <a:pt x="731" y="280"/>
                    <a:pt x="733" y="277"/>
                  </a:cubicBezTo>
                  <a:cubicBezTo>
                    <a:pt x="734" y="274"/>
                    <a:pt x="737" y="272"/>
                    <a:pt x="739" y="270"/>
                  </a:cubicBezTo>
                  <a:cubicBezTo>
                    <a:pt x="741" y="269"/>
                    <a:pt x="743" y="267"/>
                    <a:pt x="745" y="266"/>
                  </a:cubicBezTo>
                  <a:cubicBezTo>
                    <a:pt x="748" y="265"/>
                    <a:pt x="753" y="265"/>
                    <a:pt x="757" y="266"/>
                  </a:cubicBezTo>
                  <a:cubicBezTo>
                    <a:pt x="760" y="267"/>
                    <a:pt x="763" y="269"/>
                    <a:pt x="765" y="272"/>
                  </a:cubicBezTo>
                  <a:cubicBezTo>
                    <a:pt x="768" y="274"/>
                    <a:pt x="770" y="275"/>
                    <a:pt x="772" y="276"/>
                  </a:cubicBezTo>
                  <a:cubicBezTo>
                    <a:pt x="776" y="278"/>
                    <a:pt x="780" y="279"/>
                    <a:pt x="783" y="280"/>
                  </a:cubicBezTo>
                  <a:cubicBezTo>
                    <a:pt x="784" y="280"/>
                    <a:pt x="785" y="280"/>
                    <a:pt x="786" y="281"/>
                  </a:cubicBezTo>
                  <a:cubicBezTo>
                    <a:pt x="785" y="280"/>
                    <a:pt x="784" y="280"/>
                    <a:pt x="783" y="280"/>
                  </a:cubicBezTo>
                  <a:cubicBezTo>
                    <a:pt x="784" y="280"/>
                    <a:pt x="785" y="280"/>
                    <a:pt x="786" y="281"/>
                  </a:cubicBezTo>
                  <a:cubicBezTo>
                    <a:pt x="787" y="281"/>
                    <a:pt x="787" y="281"/>
                    <a:pt x="787" y="281"/>
                  </a:cubicBezTo>
                  <a:cubicBezTo>
                    <a:pt x="788" y="281"/>
                    <a:pt x="788" y="281"/>
                    <a:pt x="789" y="281"/>
                  </a:cubicBezTo>
                  <a:cubicBezTo>
                    <a:pt x="788" y="281"/>
                    <a:pt x="788" y="281"/>
                    <a:pt x="787" y="281"/>
                  </a:cubicBezTo>
                  <a:cubicBezTo>
                    <a:pt x="788" y="281"/>
                    <a:pt x="788" y="281"/>
                    <a:pt x="789" y="281"/>
                  </a:cubicBezTo>
                  <a:cubicBezTo>
                    <a:pt x="789" y="281"/>
                    <a:pt x="789" y="281"/>
                    <a:pt x="789" y="281"/>
                  </a:cubicBezTo>
                  <a:cubicBezTo>
                    <a:pt x="789" y="281"/>
                    <a:pt x="789" y="281"/>
                    <a:pt x="789" y="281"/>
                  </a:cubicBezTo>
                  <a:cubicBezTo>
                    <a:pt x="790" y="281"/>
                    <a:pt x="792" y="280"/>
                    <a:pt x="793" y="280"/>
                  </a:cubicBezTo>
                  <a:cubicBezTo>
                    <a:pt x="793" y="280"/>
                    <a:pt x="794" y="280"/>
                    <a:pt x="794" y="280"/>
                  </a:cubicBezTo>
                  <a:cubicBezTo>
                    <a:pt x="795" y="280"/>
                    <a:pt x="796" y="279"/>
                    <a:pt x="797" y="279"/>
                  </a:cubicBezTo>
                  <a:cubicBezTo>
                    <a:pt x="798" y="279"/>
                    <a:pt x="798" y="279"/>
                    <a:pt x="798" y="279"/>
                  </a:cubicBezTo>
                  <a:cubicBezTo>
                    <a:pt x="799" y="278"/>
                    <a:pt x="800" y="278"/>
                    <a:pt x="801" y="277"/>
                  </a:cubicBezTo>
                  <a:cubicBezTo>
                    <a:pt x="802" y="277"/>
                    <a:pt x="802" y="277"/>
                    <a:pt x="802" y="276"/>
                  </a:cubicBezTo>
                  <a:cubicBezTo>
                    <a:pt x="803" y="276"/>
                    <a:pt x="804" y="275"/>
                    <a:pt x="805" y="274"/>
                  </a:cubicBezTo>
                  <a:cubicBezTo>
                    <a:pt x="809" y="271"/>
                    <a:pt x="811" y="267"/>
                    <a:pt x="813" y="263"/>
                  </a:cubicBezTo>
                  <a:cubicBezTo>
                    <a:pt x="817" y="257"/>
                    <a:pt x="819" y="250"/>
                    <a:pt x="820" y="243"/>
                  </a:cubicBezTo>
                  <a:cubicBezTo>
                    <a:pt x="823" y="235"/>
                    <a:pt x="824" y="226"/>
                    <a:pt x="825" y="217"/>
                  </a:cubicBezTo>
                  <a:cubicBezTo>
                    <a:pt x="825" y="216"/>
                    <a:pt x="825" y="214"/>
                    <a:pt x="825" y="212"/>
                  </a:cubicBezTo>
                  <a:cubicBezTo>
                    <a:pt x="824" y="213"/>
                    <a:pt x="823" y="213"/>
                    <a:pt x="822" y="213"/>
                  </a:cubicBezTo>
                  <a:cubicBezTo>
                    <a:pt x="818" y="215"/>
                    <a:pt x="815" y="216"/>
                    <a:pt x="811" y="217"/>
                  </a:cubicBezTo>
                  <a:cubicBezTo>
                    <a:pt x="810" y="217"/>
                    <a:pt x="809" y="218"/>
                    <a:pt x="808" y="217"/>
                  </a:cubicBezTo>
                  <a:cubicBezTo>
                    <a:pt x="805" y="217"/>
                    <a:pt x="804" y="215"/>
                    <a:pt x="804" y="212"/>
                  </a:cubicBezTo>
                  <a:cubicBezTo>
                    <a:pt x="805" y="210"/>
                    <a:pt x="805" y="208"/>
                    <a:pt x="806" y="206"/>
                  </a:cubicBezTo>
                  <a:cubicBezTo>
                    <a:pt x="808" y="203"/>
                    <a:pt x="811" y="199"/>
                    <a:pt x="813" y="195"/>
                  </a:cubicBezTo>
                  <a:cubicBezTo>
                    <a:pt x="815" y="191"/>
                    <a:pt x="818" y="187"/>
                    <a:pt x="820" y="183"/>
                  </a:cubicBezTo>
                  <a:cubicBezTo>
                    <a:pt x="821" y="181"/>
                    <a:pt x="822" y="178"/>
                    <a:pt x="822" y="175"/>
                  </a:cubicBezTo>
                  <a:cubicBezTo>
                    <a:pt x="823" y="171"/>
                    <a:pt x="821" y="167"/>
                    <a:pt x="818" y="165"/>
                  </a:cubicBezTo>
                  <a:cubicBezTo>
                    <a:pt x="817" y="163"/>
                    <a:pt x="814" y="161"/>
                    <a:pt x="812" y="160"/>
                  </a:cubicBezTo>
                  <a:cubicBezTo>
                    <a:pt x="810" y="158"/>
                    <a:pt x="807" y="157"/>
                    <a:pt x="805" y="155"/>
                  </a:cubicBezTo>
                  <a:cubicBezTo>
                    <a:pt x="801" y="152"/>
                    <a:pt x="797" y="148"/>
                    <a:pt x="795" y="143"/>
                  </a:cubicBezTo>
                  <a:cubicBezTo>
                    <a:pt x="794" y="143"/>
                    <a:pt x="794" y="142"/>
                    <a:pt x="794" y="142"/>
                  </a:cubicBezTo>
                  <a:cubicBezTo>
                    <a:pt x="790" y="136"/>
                    <a:pt x="785" y="134"/>
                    <a:pt x="778" y="134"/>
                  </a:cubicBezTo>
                  <a:cubicBezTo>
                    <a:pt x="779" y="134"/>
                    <a:pt x="780" y="134"/>
                    <a:pt x="780" y="134"/>
                  </a:cubicBezTo>
                  <a:cubicBezTo>
                    <a:pt x="780" y="134"/>
                    <a:pt x="779" y="134"/>
                    <a:pt x="778" y="134"/>
                  </a:cubicBezTo>
                  <a:cubicBezTo>
                    <a:pt x="778" y="134"/>
                    <a:pt x="778" y="134"/>
                    <a:pt x="778" y="134"/>
                  </a:cubicBezTo>
                  <a:cubicBezTo>
                    <a:pt x="777" y="135"/>
                    <a:pt x="776" y="135"/>
                    <a:pt x="775" y="135"/>
                  </a:cubicBezTo>
                  <a:cubicBezTo>
                    <a:pt x="776" y="135"/>
                    <a:pt x="777" y="135"/>
                    <a:pt x="778" y="134"/>
                  </a:cubicBezTo>
                  <a:cubicBezTo>
                    <a:pt x="777" y="135"/>
                    <a:pt x="776" y="135"/>
                    <a:pt x="775" y="135"/>
                  </a:cubicBezTo>
                  <a:cubicBezTo>
                    <a:pt x="769" y="137"/>
                    <a:pt x="764" y="140"/>
                    <a:pt x="759" y="145"/>
                  </a:cubicBezTo>
                  <a:cubicBezTo>
                    <a:pt x="757" y="147"/>
                    <a:pt x="754" y="149"/>
                    <a:pt x="752" y="152"/>
                  </a:cubicBezTo>
                  <a:cubicBezTo>
                    <a:pt x="749" y="155"/>
                    <a:pt x="745" y="157"/>
                    <a:pt x="742" y="159"/>
                  </a:cubicBezTo>
                  <a:cubicBezTo>
                    <a:pt x="740" y="160"/>
                    <a:pt x="738" y="161"/>
                    <a:pt x="735" y="161"/>
                  </a:cubicBezTo>
                  <a:cubicBezTo>
                    <a:pt x="734" y="161"/>
                    <a:pt x="732" y="161"/>
                    <a:pt x="731" y="161"/>
                  </a:cubicBezTo>
                  <a:cubicBezTo>
                    <a:pt x="728" y="161"/>
                    <a:pt x="726" y="160"/>
                    <a:pt x="724" y="159"/>
                  </a:cubicBezTo>
                  <a:cubicBezTo>
                    <a:pt x="722" y="158"/>
                    <a:pt x="721" y="157"/>
                    <a:pt x="719" y="156"/>
                  </a:cubicBezTo>
                  <a:cubicBezTo>
                    <a:pt x="718" y="156"/>
                    <a:pt x="717" y="155"/>
                    <a:pt x="716" y="155"/>
                  </a:cubicBezTo>
                  <a:cubicBezTo>
                    <a:pt x="714" y="154"/>
                    <a:pt x="712" y="155"/>
                    <a:pt x="710" y="157"/>
                  </a:cubicBezTo>
                  <a:cubicBezTo>
                    <a:pt x="709" y="158"/>
                    <a:pt x="708" y="160"/>
                    <a:pt x="708" y="161"/>
                  </a:cubicBezTo>
                  <a:cubicBezTo>
                    <a:pt x="706" y="168"/>
                    <a:pt x="702" y="173"/>
                    <a:pt x="697" y="178"/>
                  </a:cubicBezTo>
                  <a:cubicBezTo>
                    <a:pt x="691" y="183"/>
                    <a:pt x="685" y="187"/>
                    <a:pt x="677" y="191"/>
                  </a:cubicBezTo>
                  <a:cubicBezTo>
                    <a:pt x="672" y="194"/>
                    <a:pt x="666" y="196"/>
                    <a:pt x="660" y="199"/>
                  </a:cubicBezTo>
                  <a:cubicBezTo>
                    <a:pt x="658" y="200"/>
                    <a:pt x="656" y="200"/>
                    <a:pt x="653" y="200"/>
                  </a:cubicBezTo>
                  <a:cubicBezTo>
                    <a:pt x="646" y="200"/>
                    <a:pt x="642" y="197"/>
                    <a:pt x="639" y="190"/>
                  </a:cubicBezTo>
                  <a:cubicBezTo>
                    <a:pt x="637" y="186"/>
                    <a:pt x="636" y="182"/>
                    <a:pt x="636" y="178"/>
                  </a:cubicBezTo>
                  <a:cubicBezTo>
                    <a:pt x="636" y="176"/>
                    <a:pt x="636" y="174"/>
                    <a:pt x="636" y="172"/>
                  </a:cubicBezTo>
                  <a:cubicBezTo>
                    <a:pt x="636" y="172"/>
                    <a:pt x="636" y="171"/>
                    <a:pt x="636" y="170"/>
                  </a:cubicBezTo>
                  <a:cubicBezTo>
                    <a:pt x="636" y="169"/>
                    <a:pt x="636" y="168"/>
                    <a:pt x="636" y="167"/>
                  </a:cubicBezTo>
                  <a:cubicBezTo>
                    <a:pt x="636" y="166"/>
                    <a:pt x="636" y="165"/>
                    <a:pt x="637" y="165"/>
                  </a:cubicBezTo>
                  <a:cubicBezTo>
                    <a:pt x="637" y="163"/>
                    <a:pt x="637" y="162"/>
                    <a:pt x="637" y="161"/>
                  </a:cubicBezTo>
                  <a:cubicBezTo>
                    <a:pt x="637" y="160"/>
                    <a:pt x="637" y="160"/>
                    <a:pt x="637" y="159"/>
                  </a:cubicBezTo>
                  <a:cubicBezTo>
                    <a:pt x="638" y="157"/>
                    <a:pt x="638" y="156"/>
                    <a:pt x="638" y="154"/>
                  </a:cubicBezTo>
                  <a:cubicBezTo>
                    <a:pt x="639" y="151"/>
                    <a:pt x="640" y="148"/>
                    <a:pt x="640" y="146"/>
                  </a:cubicBezTo>
                  <a:cubicBezTo>
                    <a:pt x="640" y="143"/>
                    <a:pt x="641" y="142"/>
                    <a:pt x="643" y="141"/>
                  </a:cubicBezTo>
                  <a:cubicBezTo>
                    <a:pt x="651" y="136"/>
                    <a:pt x="659" y="131"/>
                    <a:pt x="666" y="126"/>
                  </a:cubicBezTo>
                  <a:cubicBezTo>
                    <a:pt x="667" y="126"/>
                    <a:pt x="668" y="125"/>
                    <a:pt x="669" y="124"/>
                  </a:cubicBezTo>
                  <a:cubicBezTo>
                    <a:pt x="675" y="121"/>
                    <a:pt x="680" y="117"/>
                    <a:pt x="685" y="113"/>
                  </a:cubicBezTo>
                  <a:cubicBezTo>
                    <a:pt x="688" y="109"/>
                    <a:pt x="693" y="106"/>
                    <a:pt x="698" y="103"/>
                  </a:cubicBezTo>
                  <a:cubicBezTo>
                    <a:pt x="700" y="101"/>
                    <a:pt x="702" y="101"/>
                    <a:pt x="704" y="100"/>
                  </a:cubicBezTo>
                  <a:cubicBezTo>
                    <a:pt x="705" y="99"/>
                    <a:pt x="706" y="99"/>
                    <a:pt x="708" y="99"/>
                  </a:cubicBezTo>
                  <a:cubicBezTo>
                    <a:pt x="711" y="98"/>
                    <a:pt x="714" y="100"/>
                    <a:pt x="715" y="103"/>
                  </a:cubicBezTo>
                  <a:cubicBezTo>
                    <a:pt x="719" y="109"/>
                    <a:pt x="725" y="111"/>
                    <a:pt x="731" y="110"/>
                  </a:cubicBezTo>
                  <a:cubicBezTo>
                    <a:pt x="735" y="110"/>
                    <a:pt x="739" y="109"/>
                    <a:pt x="742" y="109"/>
                  </a:cubicBezTo>
                  <a:cubicBezTo>
                    <a:pt x="746" y="108"/>
                    <a:pt x="749" y="106"/>
                    <a:pt x="753" y="105"/>
                  </a:cubicBezTo>
                  <a:cubicBezTo>
                    <a:pt x="754" y="104"/>
                    <a:pt x="756" y="104"/>
                    <a:pt x="758" y="104"/>
                  </a:cubicBezTo>
                  <a:cubicBezTo>
                    <a:pt x="767" y="103"/>
                    <a:pt x="775" y="103"/>
                    <a:pt x="783" y="103"/>
                  </a:cubicBezTo>
                  <a:cubicBezTo>
                    <a:pt x="785" y="103"/>
                    <a:pt x="786" y="103"/>
                    <a:pt x="787" y="104"/>
                  </a:cubicBezTo>
                  <a:cubicBezTo>
                    <a:pt x="794" y="109"/>
                    <a:pt x="800" y="113"/>
                    <a:pt x="806" y="119"/>
                  </a:cubicBezTo>
                  <a:cubicBezTo>
                    <a:pt x="810" y="123"/>
                    <a:pt x="811" y="124"/>
                    <a:pt x="814" y="129"/>
                  </a:cubicBezTo>
                  <a:cubicBezTo>
                    <a:pt x="814" y="128"/>
                    <a:pt x="816" y="127"/>
                    <a:pt x="817" y="126"/>
                  </a:cubicBezTo>
                  <a:cubicBezTo>
                    <a:pt x="824" y="120"/>
                    <a:pt x="831" y="113"/>
                    <a:pt x="838" y="107"/>
                  </a:cubicBezTo>
                  <a:cubicBezTo>
                    <a:pt x="840" y="106"/>
                    <a:pt x="841" y="104"/>
                    <a:pt x="843" y="103"/>
                  </a:cubicBezTo>
                  <a:cubicBezTo>
                    <a:pt x="850" y="97"/>
                    <a:pt x="857" y="92"/>
                    <a:pt x="864" y="86"/>
                  </a:cubicBezTo>
                  <a:cubicBezTo>
                    <a:pt x="865" y="86"/>
                    <a:pt x="866" y="85"/>
                    <a:pt x="867" y="84"/>
                  </a:cubicBezTo>
                  <a:cubicBezTo>
                    <a:pt x="867" y="84"/>
                    <a:pt x="867" y="83"/>
                    <a:pt x="867" y="83"/>
                  </a:cubicBezTo>
                  <a:cubicBezTo>
                    <a:pt x="867" y="83"/>
                    <a:pt x="867" y="83"/>
                    <a:pt x="867" y="83"/>
                  </a:cubicBezTo>
                  <a:cubicBezTo>
                    <a:pt x="867" y="83"/>
                    <a:pt x="867" y="83"/>
                    <a:pt x="867" y="83"/>
                  </a:cubicBezTo>
                  <a:cubicBezTo>
                    <a:pt x="867" y="83"/>
                    <a:pt x="867" y="83"/>
                    <a:pt x="867" y="83"/>
                  </a:cubicBezTo>
                  <a:cubicBezTo>
                    <a:pt x="867" y="82"/>
                    <a:pt x="867" y="82"/>
                    <a:pt x="867" y="82"/>
                  </a:cubicBezTo>
                  <a:cubicBezTo>
                    <a:pt x="867" y="82"/>
                    <a:pt x="867" y="82"/>
                    <a:pt x="867" y="81"/>
                  </a:cubicBezTo>
                  <a:cubicBezTo>
                    <a:pt x="867" y="81"/>
                    <a:pt x="866" y="81"/>
                    <a:pt x="866" y="81"/>
                  </a:cubicBezTo>
                  <a:cubicBezTo>
                    <a:pt x="866" y="80"/>
                    <a:pt x="866" y="80"/>
                    <a:pt x="866" y="80"/>
                  </a:cubicBezTo>
                  <a:cubicBezTo>
                    <a:pt x="864" y="75"/>
                    <a:pt x="861" y="70"/>
                    <a:pt x="859" y="65"/>
                  </a:cubicBezTo>
                  <a:cubicBezTo>
                    <a:pt x="856" y="59"/>
                    <a:pt x="854" y="54"/>
                    <a:pt x="851" y="48"/>
                  </a:cubicBezTo>
                  <a:cubicBezTo>
                    <a:pt x="851" y="47"/>
                    <a:pt x="850" y="46"/>
                    <a:pt x="850" y="46"/>
                  </a:cubicBezTo>
                  <a:cubicBezTo>
                    <a:pt x="854" y="46"/>
                    <a:pt x="859" y="46"/>
                    <a:pt x="864" y="46"/>
                  </a:cubicBezTo>
                  <a:cubicBezTo>
                    <a:pt x="871" y="46"/>
                    <a:pt x="878" y="46"/>
                    <a:pt x="885" y="46"/>
                  </a:cubicBezTo>
                  <a:cubicBezTo>
                    <a:pt x="886" y="49"/>
                    <a:pt x="888" y="51"/>
                    <a:pt x="888" y="54"/>
                  </a:cubicBezTo>
                  <a:cubicBezTo>
                    <a:pt x="889" y="55"/>
                    <a:pt x="889" y="56"/>
                    <a:pt x="888" y="58"/>
                  </a:cubicBezTo>
                  <a:cubicBezTo>
                    <a:pt x="888" y="60"/>
                    <a:pt x="887" y="62"/>
                    <a:pt x="886" y="65"/>
                  </a:cubicBezTo>
                  <a:cubicBezTo>
                    <a:pt x="885" y="66"/>
                    <a:pt x="885" y="68"/>
                    <a:pt x="884" y="69"/>
                  </a:cubicBezTo>
                  <a:cubicBezTo>
                    <a:pt x="879" y="82"/>
                    <a:pt x="874" y="95"/>
                    <a:pt x="869" y="109"/>
                  </a:cubicBezTo>
                  <a:cubicBezTo>
                    <a:pt x="868" y="111"/>
                    <a:pt x="868" y="112"/>
                    <a:pt x="868" y="115"/>
                  </a:cubicBezTo>
                  <a:cubicBezTo>
                    <a:pt x="870" y="132"/>
                    <a:pt x="873" y="148"/>
                    <a:pt x="879" y="164"/>
                  </a:cubicBezTo>
                  <a:cubicBezTo>
                    <a:pt x="883" y="174"/>
                    <a:pt x="888" y="183"/>
                    <a:pt x="894" y="191"/>
                  </a:cubicBezTo>
                  <a:cubicBezTo>
                    <a:pt x="900" y="199"/>
                    <a:pt x="907" y="205"/>
                    <a:pt x="916" y="209"/>
                  </a:cubicBezTo>
                  <a:cubicBezTo>
                    <a:pt x="917" y="210"/>
                    <a:pt x="918" y="210"/>
                    <a:pt x="919" y="211"/>
                  </a:cubicBezTo>
                  <a:cubicBezTo>
                    <a:pt x="919" y="211"/>
                    <a:pt x="919" y="211"/>
                    <a:pt x="920" y="211"/>
                  </a:cubicBezTo>
                  <a:cubicBezTo>
                    <a:pt x="921" y="210"/>
                    <a:pt x="922" y="209"/>
                    <a:pt x="923" y="208"/>
                  </a:cubicBezTo>
                  <a:cubicBezTo>
                    <a:pt x="935" y="193"/>
                    <a:pt x="947" y="178"/>
                    <a:pt x="959" y="163"/>
                  </a:cubicBezTo>
                  <a:cubicBezTo>
                    <a:pt x="967" y="154"/>
                    <a:pt x="976" y="144"/>
                    <a:pt x="984" y="135"/>
                  </a:cubicBezTo>
                  <a:cubicBezTo>
                    <a:pt x="985" y="134"/>
                    <a:pt x="986" y="133"/>
                    <a:pt x="986" y="132"/>
                  </a:cubicBezTo>
                  <a:cubicBezTo>
                    <a:pt x="991" y="127"/>
                    <a:pt x="991" y="127"/>
                    <a:pt x="997" y="126"/>
                  </a:cubicBezTo>
                  <a:cubicBezTo>
                    <a:pt x="1006" y="124"/>
                    <a:pt x="1015" y="123"/>
                    <a:pt x="1024" y="121"/>
                  </a:cubicBezTo>
                  <a:cubicBezTo>
                    <a:pt x="1029" y="121"/>
                    <a:pt x="1028" y="121"/>
                    <a:pt x="1030" y="117"/>
                  </a:cubicBezTo>
                  <a:cubicBezTo>
                    <a:pt x="1037" y="106"/>
                    <a:pt x="1043" y="96"/>
                    <a:pt x="1050" y="86"/>
                  </a:cubicBezTo>
                  <a:cubicBezTo>
                    <a:pt x="1130" y="105"/>
                    <a:pt x="1205" y="135"/>
                    <a:pt x="1274" y="176"/>
                  </a:cubicBezTo>
                  <a:cubicBezTo>
                    <a:pt x="1270" y="177"/>
                    <a:pt x="1266" y="177"/>
                    <a:pt x="1262" y="178"/>
                  </a:cubicBezTo>
                  <a:cubicBezTo>
                    <a:pt x="1262" y="178"/>
                    <a:pt x="1262" y="179"/>
                    <a:pt x="1262" y="180"/>
                  </a:cubicBezTo>
                  <a:cubicBezTo>
                    <a:pt x="1260" y="197"/>
                    <a:pt x="1260" y="213"/>
                    <a:pt x="1263" y="230"/>
                  </a:cubicBezTo>
                  <a:cubicBezTo>
                    <a:pt x="1264" y="237"/>
                    <a:pt x="1266" y="244"/>
                    <a:pt x="1269" y="250"/>
                  </a:cubicBezTo>
                  <a:cubicBezTo>
                    <a:pt x="1271" y="255"/>
                    <a:pt x="1273" y="259"/>
                    <a:pt x="1277" y="262"/>
                  </a:cubicBezTo>
                  <a:cubicBezTo>
                    <a:pt x="1279" y="264"/>
                    <a:pt x="1281" y="265"/>
                    <a:pt x="1283" y="265"/>
                  </a:cubicBezTo>
                  <a:cubicBezTo>
                    <a:pt x="1290" y="266"/>
                    <a:pt x="1297" y="267"/>
                    <a:pt x="1304" y="268"/>
                  </a:cubicBezTo>
                  <a:cubicBezTo>
                    <a:pt x="1306" y="269"/>
                    <a:pt x="1308" y="269"/>
                    <a:pt x="1310" y="269"/>
                  </a:cubicBezTo>
                  <a:cubicBezTo>
                    <a:pt x="1315" y="278"/>
                    <a:pt x="1320" y="287"/>
                    <a:pt x="1326" y="296"/>
                  </a:cubicBezTo>
                  <a:cubicBezTo>
                    <a:pt x="1339" y="298"/>
                    <a:pt x="1352" y="299"/>
                    <a:pt x="1365" y="301"/>
                  </a:cubicBezTo>
                  <a:cubicBezTo>
                    <a:pt x="1365" y="305"/>
                    <a:pt x="1364" y="308"/>
                    <a:pt x="1364" y="311"/>
                  </a:cubicBezTo>
                  <a:cubicBezTo>
                    <a:pt x="1363" y="318"/>
                    <a:pt x="1362" y="325"/>
                    <a:pt x="1361" y="332"/>
                  </a:cubicBezTo>
                  <a:cubicBezTo>
                    <a:pt x="1360" y="334"/>
                    <a:pt x="1361" y="336"/>
                    <a:pt x="1362" y="339"/>
                  </a:cubicBezTo>
                  <a:cubicBezTo>
                    <a:pt x="1365" y="345"/>
                    <a:pt x="1367" y="352"/>
                    <a:pt x="1370" y="358"/>
                  </a:cubicBezTo>
                  <a:cubicBezTo>
                    <a:pt x="1370" y="360"/>
                    <a:pt x="1371" y="360"/>
                    <a:pt x="1371" y="362"/>
                  </a:cubicBezTo>
                  <a:cubicBezTo>
                    <a:pt x="1370" y="363"/>
                    <a:pt x="1370" y="364"/>
                    <a:pt x="1369" y="365"/>
                  </a:cubicBezTo>
                  <a:cubicBezTo>
                    <a:pt x="1362" y="374"/>
                    <a:pt x="1356" y="382"/>
                    <a:pt x="1349" y="391"/>
                  </a:cubicBezTo>
                  <a:cubicBezTo>
                    <a:pt x="1348" y="392"/>
                    <a:pt x="1347" y="394"/>
                    <a:pt x="1346" y="395"/>
                  </a:cubicBezTo>
                  <a:cubicBezTo>
                    <a:pt x="1336" y="401"/>
                    <a:pt x="1325" y="407"/>
                    <a:pt x="1316" y="414"/>
                  </a:cubicBezTo>
                  <a:cubicBezTo>
                    <a:pt x="1312" y="413"/>
                    <a:pt x="1308" y="413"/>
                    <a:pt x="1305" y="413"/>
                  </a:cubicBezTo>
                  <a:cubicBezTo>
                    <a:pt x="1297" y="413"/>
                    <a:pt x="1289" y="414"/>
                    <a:pt x="1282" y="416"/>
                  </a:cubicBezTo>
                  <a:cubicBezTo>
                    <a:pt x="1276" y="418"/>
                    <a:pt x="1272" y="420"/>
                    <a:pt x="1267" y="421"/>
                  </a:cubicBezTo>
                  <a:cubicBezTo>
                    <a:pt x="1265" y="422"/>
                    <a:pt x="1264" y="422"/>
                    <a:pt x="1263" y="423"/>
                  </a:cubicBezTo>
                  <a:cubicBezTo>
                    <a:pt x="1257" y="426"/>
                    <a:pt x="1251" y="430"/>
                    <a:pt x="1245" y="433"/>
                  </a:cubicBezTo>
                  <a:cubicBezTo>
                    <a:pt x="1245" y="434"/>
                    <a:pt x="1244" y="434"/>
                    <a:pt x="1243" y="435"/>
                  </a:cubicBezTo>
                  <a:cubicBezTo>
                    <a:pt x="1244" y="435"/>
                    <a:pt x="1244" y="436"/>
                    <a:pt x="1245" y="437"/>
                  </a:cubicBezTo>
                  <a:cubicBezTo>
                    <a:pt x="1253" y="452"/>
                    <a:pt x="1260" y="466"/>
                    <a:pt x="1268" y="480"/>
                  </a:cubicBezTo>
                  <a:cubicBezTo>
                    <a:pt x="1273" y="489"/>
                    <a:pt x="1279" y="496"/>
                    <a:pt x="1287" y="503"/>
                  </a:cubicBezTo>
                  <a:cubicBezTo>
                    <a:pt x="1292" y="508"/>
                    <a:pt x="1298" y="512"/>
                    <a:pt x="1305" y="515"/>
                  </a:cubicBezTo>
                  <a:cubicBezTo>
                    <a:pt x="1306" y="515"/>
                    <a:pt x="1307" y="515"/>
                    <a:pt x="1309" y="516"/>
                  </a:cubicBezTo>
                  <a:cubicBezTo>
                    <a:pt x="1309" y="516"/>
                    <a:pt x="1309" y="516"/>
                    <a:pt x="1310" y="516"/>
                  </a:cubicBezTo>
                  <a:cubicBezTo>
                    <a:pt x="1311" y="516"/>
                    <a:pt x="1311" y="516"/>
                    <a:pt x="1312" y="517"/>
                  </a:cubicBezTo>
                  <a:cubicBezTo>
                    <a:pt x="1313" y="517"/>
                    <a:pt x="1313" y="517"/>
                    <a:pt x="1313" y="517"/>
                  </a:cubicBezTo>
                  <a:cubicBezTo>
                    <a:pt x="1314" y="517"/>
                    <a:pt x="1315" y="517"/>
                    <a:pt x="1316" y="517"/>
                  </a:cubicBezTo>
                  <a:cubicBezTo>
                    <a:pt x="1316" y="517"/>
                    <a:pt x="1317" y="517"/>
                    <a:pt x="1317" y="517"/>
                  </a:cubicBezTo>
                  <a:cubicBezTo>
                    <a:pt x="1318" y="517"/>
                    <a:pt x="1319" y="517"/>
                    <a:pt x="1320" y="517"/>
                  </a:cubicBezTo>
                  <a:cubicBezTo>
                    <a:pt x="1320" y="517"/>
                    <a:pt x="1320" y="518"/>
                    <a:pt x="1321" y="518"/>
                  </a:cubicBezTo>
                  <a:cubicBezTo>
                    <a:pt x="1320" y="518"/>
                    <a:pt x="1320" y="517"/>
                    <a:pt x="1320" y="517"/>
                  </a:cubicBezTo>
                  <a:cubicBezTo>
                    <a:pt x="1324" y="518"/>
                    <a:pt x="1327" y="517"/>
                    <a:pt x="1331" y="516"/>
                  </a:cubicBezTo>
                  <a:cubicBezTo>
                    <a:pt x="1343" y="513"/>
                    <a:pt x="1356" y="510"/>
                    <a:pt x="1368" y="507"/>
                  </a:cubicBezTo>
                  <a:cubicBezTo>
                    <a:pt x="1369" y="506"/>
                    <a:pt x="1370" y="506"/>
                    <a:pt x="1371" y="506"/>
                  </a:cubicBezTo>
                  <a:cubicBezTo>
                    <a:pt x="1371" y="504"/>
                    <a:pt x="1371" y="502"/>
                    <a:pt x="1372" y="500"/>
                  </a:cubicBezTo>
                  <a:cubicBezTo>
                    <a:pt x="1373" y="489"/>
                    <a:pt x="1374" y="479"/>
                    <a:pt x="1376" y="468"/>
                  </a:cubicBezTo>
                  <a:cubicBezTo>
                    <a:pt x="1376" y="462"/>
                    <a:pt x="1378" y="455"/>
                    <a:pt x="1379" y="449"/>
                  </a:cubicBezTo>
                  <a:cubicBezTo>
                    <a:pt x="1379" y="447"/>
                    <a:pt x="1380" y="446"/>
                    <a:pt x="1381" y="443"/>
                  </a:cubicBezTo>
                  <a:cubicBezTo>
                    <a:pt x="1381" y="443"/>
                    <a:pt x="1382" y="443"/>
                    <a:pt x="1382" y="443"/>
                  </a:cubicBezTo>
                  <a:cubicBezTo>
                    <a:pt x="1383" y="443"/>
                    <a:pt x="1384" y="443"/>
                    <a:pt x="1384" y="443"/>
                  </a:cubicBezTo>
                  <a:cubicBezTo>
                    <a:pt x="1385" y="447"/>
                    <a:pt x="1395" y="437"/>
                    <a:pt x="1395" y="437"/>
                  </a:cubicBezTo>
                  <a:cubicBezTo>
                    <a:pt x="1395" y="437"/>
                    <a:pt x="1395" y="437"/>
                    <a:pt x="1395" y="437"/>
                  </a:cubicBezTo>
                  <a:cubicBezTo>
                    <a:pt x="1395" y="437"/>
                    <a:pt x="1395" y="437"/>
                    <a:pt x="1396" y="437"/>
                  </a:cubicBezTo>
                  <a:cubicBezTo>
                    <a:pt x="1396" y="437"/>
                    <a:pt x="1396" y="437"/>
                    <a:pt x="1396" y="437"/>
                  </a:cubicBezTo>
                  <a:cubicBezTo>
                    <a:pt x="1396" y="437"/>
                    <a:pt x="1396" y="437"/>
                    <a:pt x="1396" y="437"/>
                  </a:cubicBezTo>
                  <a:cubicBezTo>
                    <a:pt x="1396" y="437"/>
                    <a:pt x="1396" y="437"/>
                    <a:pt x="1396" y="437"/>
                  </a:cubicBezTo>
                  <a:cubicBezTo>
                    <a:pt x="1396" y="436"/>
                    <a:pt x="1397" y="436"/>
                    <a:pt x="1397" y="436"/>
                  </a:cubicBezTo>
                  <a:cubicBezTo>
                    <a:pt x="1397" y="436"/>
                    <a:pt x="1397" y="436"/>
                    <a:pt x="1397" y="436"/>
                  </a:cubicBezTo>
                  <a:cubicBezTo>
                    <a:pt x="1397" y="436"/>
                    <a:pt x="1398" y="436"/>
                    <a:pt x="1398" y="436"/>
                  </a:cubicBezTo>
                  <a:cubicBezTo>
                    <a:pt x="1398" y="436"/>
                    <a:pt x="1398" y="436"/>
                    <a:pt x="1398" y="436"/>
                  </a:cubicBezTo>
                  <a:cubicBezTo>
                    <a:pt x="1399" y="436"/>
                    <a:pt x="1399" y="436"/>
                    <a:pt x="1399" y="436"/>
                  </a:cubicBezTo>
                  <a:cubicBezTo>
                    <a:pt x="1399" y="436"/>
                    <a:pt x="1400" y="436"/>
                    <a:pt x="1400" y="436"/>
                  </a:cubicBezTo>
                  <a:cubicBezTo>
                    <a:pt x="1400" y="436"/>
                    <a:pt x="1400" y="436"/>
                    <a:pt x="1401" y="435"/>
                  </a:cubicBezTo>
                  <a:cubicBezTo>
                    <a:pt x="1401" y="435"/>
                    <a:pt x="1401" y="435"/>
                    <a:pt x="1401" y="435"/>
                  </a:cubicBezTo>
                  <a:cubicBezTo>
                    <a:pt x="1402" y="435"/>
                    <a:pt x="1402" y="435"/>
                    <a:pt x="1403" y="435"/>
                  </a:cubicBezTo>
                  <a:cubicBezTo>
                    <a:pt x="1403" y="435"/>
                    <a:pt x="1403" y="435"/>
                    <a:pt x="1403" y="435"/>
                  </a:cubicBezTo>
                  <a:cubicBezTo>
                    <a:pt x="1403" y="435"/>
                    <a:pt x="1404" y="435"/>
                    <a:pt x="1404" y="435"/>
                  </a:cubicBezTo>
                  <a:cubicBezTo>
                    <a:pt x="1404" y="435"/>
                    <a:pt x="1405" y="435"/>
                    <a:pt x="1405" y="435"/>
                  </a:cubicBezTo>
                  <a:cubicBezTo>
                    <a:pt x="1405" y="435"/>
                    <a:pt x="1405" y="435"/>
                    <a:pt x="1405" y="435"/>
                  </a:cubicBezTo>
                  <a:cubicBezTo>
                    <a:pt x="1406" y="436"/>
                    <a:pt x="1407" y="436"/>
                    <a:pt x="1407" y="436"/>
                  </a:cubicBezTo>
                  <a:cubicBezTo>
                    <a:pt x="1407" y="436"/>
                    <a:pt x="1408" y="436"/>
                    <a:pt x="1408" y="436"/>
                  </a:cubicBezTo>
                  <a:cubicBezTo>
                    <a:pt x="1408" y="436"/>
                    <a:pt x="1409" y="436"/>
                    <a:pt x="1409" y="436"/>
                  </a:cubicBezTo>
                  <a:cubicBezTo>
                    <a:pt x="1409" y="436"/>
                    <a:pt x="1410" y="436"/>
                    <a:pt x="1410" y="436"/>
                  </a:cubicBezTo>
                  <a:cubicBezTo>
                    <a:pt x="1410" y="436"/>
                    <a:pt x="1411" y="436"/>
                    <a:pt x="1412" y="437"/>
                  </a:cubicBezTo>
                  <a:cubicBezTo>
                    <a:pt x="1412" y="437"/>
                    <a:pt x="1412" y="437"/>
                    <a:pt x="1413" y="437"/>
                  </a:cubicBezTo>
                  <a:cubicBezTo>
                    <a:pt x="1413" y="437"/>
                    <a:pt x="1414" y="437"/>
                    <a:pt x="1414" y="437"/>
                  </a:cubicBezTo>
                  <a:cubicBezTo>
                    <a:pt x="1415" y="437"/>
                    <a:pt x="1415" y="438"/>
                    <a:pt x="1415" y="438"/>
                  </a:cubicBezTo>
                  <a:cubicBezTo>
                    <a:pt x="1416" y="438"/>
                    <a:pt x="1417" y="438"/>
                    <a:pt x="1418" y="439"/>
                  </a:cubicBezTo>
                  <a:cubicBezTo>
                    <a:pt x="1418" y="439"/>
                    <a:pt x="1418" y="439"/>
                    <a:pt x="1418" y="439"/>
                  </a:cubicBezTo>
                  <a:cubicBezTo>
                    <a:pt x="1419" y="439"/>
                    <a:pt x="1419" y="439"/>
                    <a:pt x="1420" y="440"/>
                  </a:cubicBezTo>
                  <a:cubicBezTo>
                    <a:pt x="1421" y="440"/>
                    <a:pt x="1421" y="440"/>
                    <a:pt x="1421" y="440"/>
                  </a:cubicBezTo>
                  <a:cubicBezTo>
                    <a:pt x="1422" y="440"/>
                    <a:pt x="1423" y="441"/>
                    <a:pt x="1424" y="441"/>
                  </a:cubicBezTo>
                  <a:cubicBezTo>
                    <a:pt x="1424" y="441"/>
                    <a:pt x="1424" y="441"/>
                    <a:pt x="1424" y="441"/>
                  </a:cubicBezTo>
                  <a:cubicBezTo>
                    <a:pt x="1425" y="442"/>
                    <a:pt x="1426" y="443"/>
                    <a:pt x="1427" y="443"/>
                  </a:cubicBezTo>
                  <a:cubicBezTo>
                    <a:pt x="1427" y="443"/>
                    <a:pt x="1428" y="443"/>
                    <a:pt x="1428" y="444"/>
                  </a:cubicBezTo>
                  <a:cubicBezTo>
                    <a:pt x="1429" y="444"/>
                    <a:pt x="1430" y="445"/>
                    <a:pt x="1431" y="445"/>
                  </a:cubicBezTo>
                  <a:cubicBezTo>
                    <a:pt x="1431" y="445"/>
                    <a:pt x="1431" y="445"/>
                    <a:pt x="1432" y="446"/>
                  </a:cubicBezTo>
                  <a:cubicBezTo>
                    <a:pt x="1433" y="446"/>
                    <a:pt x="1434" y="447"/>
                    <a:pt x="1435" y="448"/>
                  </a:cubicBezTo>
                  <a:cubicBezTo>
                    <a:pt x="1435" y="448"/>
                    <a:pt x="1436" y="448"/>
                    <a:pt x="1436" y="448"/>
                  </a:cubicBezTo>
                  <a:cubicBezTo>
                    <a:pt x="1437" y="449"/>
                    <a:pt x="1438" y="450"/>
                    <a:pt x="1439" y="450"/>
                  </a:cubicBezTo>
                  <a:cubicBezTo>
                    <a:pt x="1439" y="451"/>
                    <a:pt x="1440" y="451"/>
                    <a:pt x="1440" y="451"/>
                  </a:cubicBezTo>
                  <a:cubicBezTo>
                    <a:pt x="1441" y="452"/>
                    <a:pt x="1442" y="453"/>
                    <a:pt x="1444" y="454"/>
                  </a:cubicBezTo>
                  <a:cubicBezTo>
                    <a:pt x="1444" y="454"/>
                    <a:pt x="1444" y="454"/>
                    <a:pt x="1445" y="455"/>
                  </a:cubicBezTo>
                  <a:cubicBezTo>
                    <a:pt x="1446" y="456"/>
                    <a:pt x="1447" y="456"/>
                    <a:pt x="1448" y="457"/>
                  </a:cubicBezTo>
                  <a:cubicBezTo>
                    <a:pt x="1448" y="458"/>
                    <a:pt x="1449" y="458"/>
                    <a:pt x="1449" y="458"/>
                  </a:cubicBezTo>
                  <a:cubicBezTo>
                    <a:pt x="1451" y="460"/>
                    <a:pt x="1452" y="461"/>
                    <a:pt x="1453" y="462"/>
                  </a:cubicBezTo>
                  <a:cubicBezTo>
                    <a:pt x="1454" y="462"/>
                    <a:pt x="1454" y="462"/>
                    <a:pt x="1454" y="462"/>
                  </a:cubicBezTo>
                  <a:cubicBezTo>
                    <a:pt x="1455" y="463"/>
                    <a:pt x="1457" y="465"/>
                    <a:pt x="1458" y="466"/>
                  </a:cubicBezTo>
                  <a:cubicBezTo>
                    <a:pt x="1459" y="467"/>
                    <a:pt x="1459" y="467"/>
                    <a:pt x="1460" y="467"/>
                  </a:cubicBezTo>
                  <a:cubicBezTo>
                    <a:pt x="1461" y="469"/>
                    <a:pt x="1462" y="470"/>
                    <a:pt x="1464" y="471"/>
                  </a:cubicBezTo>
                  <a:cubicBezTo>
                    <a:pt x="1464" y="471"/>
                    <a:pt x="1464" y="472"/>
                    <a:pt x="1465" y="472"/>
                  </a:cubicBezTo>
                  <a:cubicBezTo>
                    <a:pt x="1466" y="474"/>
                    <a:pt x="1468" y="475"/>
                    <a:pt x="1470" y="477"/>
                  </a:cubicBezTo>
                  <a:cubicBezTo>
                    <a:pt x="1470" y="477"/>
                    <a:pt x="1470" y="478"/>
                    <a:pt x="1471" y="478"/>
                  </a:cubicBezTo>
                  <a:cubicBezTo>
                    <a:pt x="1472" y="480"/>
                    <a:pt x="1474" y="481"/>
                    <a:pt x="1475" y="483"/>
                  </a:cubicBezTo>
                  <a:cubicBezTo>
                    <a:pt x="1476" y="483"/>
                    <a:pt x="1476" y="483"/>
                    <a:pt x="1476" y="484"/>
                  </a:cubicBezTo>
                  <a:cubicBezTo>
                    <a:pt x="1482" y="490"/>
                    <a:pt x="1489" y="497"/>
                    <a:pt x="1496" y="505"/>
                  </a:cubicBezTo>
                  <a:cubicBezTo>
                    <a:pt x="1562" y="584"/>
                    <a:pt x="1603" y="570"/>
                    <a:pt x="1610" y="567"/>
                  </a:cubicBezTo>
                  <a:cubicBezTo>
                    <a:pt x="1610" y="567"/>
                    <a:pt x="1611" y="566"/>
                    <a:pt x="1611" y="566"/>
                  </a:cubicBezTo>
                  <a:cubicBezTo>
                    <a:pt x="1616" y="572"/>
                    <a:pt x="1619" y="578"/>
                    <a:pt x="1622" y="585"/>
                  </a:cubicBezTo>
                  <a:cubicBezTo>
                    <a:pt x="1626" y="593"/>
                    <a:pt x="1629" y="602"/>
                    <a:pt x="1630" y="611"/>
                  </a:cubicBezTo>
                  <a:cubicBezTo>
                    <a:pt x="1630" y="612"/>
                    <a:pt x="1630" y="613"/>
                    <a:pt x="1630" y="615"/>
                  </a:cubicBezTo>
                  <a:cubicBezTo>
                    <a:pt x="1629" y="614"/>
                    <a:pt x="1628" y="614"/>
                    <a:pt x="1627" y="614"/>
                  </a:cubicBezTo>
                  <a:cubicBezTo>
                    <a:pt x="1624" y="613"/>
                    <a:pt x="1623" y="613"/>
                    <a:pt x="1622" y="613"/>
                  </a:cubicBezTo>
                  <a:cubicBezTo>
                    <a:pt x="1614" y="611"/>
                    <a:pt x="1607" y="610"/>
                    <a:pt x="1599" y="610"/>
                  </a:cubicBezTo>
                  <a:cubicBezTo>
                    <a:pt x="1586" y="609"/>
                    <a:pt x="1573" y="609"/>
                    <a:pt x="1560" y="609"/>
                  </a:cubicBezTo>
                  <a:cubicBezTo>
                    <a:pt x="1559" y="609"/>
                    <a:pt x="1559" y="609"/>
                    <a:pt x="1558" y="609"/>
                  </a:cubicBezTo>
                  <a:cubicBezTo>
                    <a:pt x="1555" y="610"/>
                    <a:pt x="1553" y="609"/>
                    <a:pt x="1551" y="607"/>
                  </a:cubicBezTo>
                  <a:cubicBezTo>
                    <a:pt x="1532" y="592"/>
                    <a:pt x="1512" y="577"/>
                    <a:pt x="1493" y="562"/>
                  </a:cubicBezTo>
                  <a:cubicBezTo>
                    <a:pt x="1490" y="560"/>
                    <a:pt x="1488" y="558"/>
                    <a:pt x="1485" y="556"/>
                  </a:cubicBezTo>
                  <a:cubicBezTo>
                    <a:pt x="1482" y="554"/>
                    <a:pt x="1479" y="552"/>
                    <a:pt x="1476" y="551"/>
                  </a:cubicBezTo>
                  <a:cubicBezTo>
                    <a:pt x="1468" y="549"/>
                    <a:pt x="1461" y="547"/>
                    <a:pt x="1453" y="546"/>
                  </a:cubicBezTo>
                  <a:cubicBezTo>
                    <a:pt x="1441" y="545"/>
                    <a:pt x="1429" y="545"/>
                    <a:pt x="1417" y="545"/>
                  </a:cubicBezTo>
                  <a:cubicBezTo>
                    <a:pt x="1414" y="545"/>
                    <a:pt x="1412" y="545"/>
                    <a:pt x="1409" y="544"/>
                  </a:cubicBezTo>
                  <a:cubicBezTo>
                    <a:pt x="1399" y="540"/>
                    <a:pt x="1387" y="537"/>
                    <a:pt x="1376" y="535"/>
                  </a:cubicBezTo>
                  <a:cubicBezTo>
                    <a:pt x="1365" y="533"/>
                    <a:pt x="1354" y="533"/>
                    <a:pt x="1343" y="533"/>
                  </a:cubicBezTo>
                  <a:cubicBezTo>
                    <a:pt x="1331" y="534"/>
                    <a:pt x="1319" y="535"/>
                    <a:pt x="1308" y="539"/>
                  </a:cubicBezTo>
                  <a:cubicBezTo>
                    <a:pt x="1293" y="544"/>
                    <a:pt x="1277" y="549"/>
                    <a:pt x="1262" y="553"/>
                  </a:cubicBezTo>
                  <a:cubicBezTo>
                    <a:pt x="1259" y="554"/>
                    <a:pt x="1257" y="555"/>
                    <a:pt x="1256" y="557"/>
                  </a:cubicBezTo>
                  <a:cubicBezTo>
                    <a:pt x="1245" y="570"/>
                    <a:pt x="1234" y="583"/>
                    <a:pt x="1224" y="595"/>
                  </a:cubicBezTo>
                  <a:cubicBezTo>
                    <a:pt x="1222" y="597"/>
                    <a:pt x="1221" y="598"/>
                    <a:pt x="1219" y="599"/>
                  </a:cubicBezTo>
                  <a:cubicBezTo>
                    <a:pt x="1190" y="606"/>
                    <a:pt x="1168" y="622"/>
                    <a:pt x="1155" y="649"/>
                  </a:cubicBezTo>
                  <a:cubicBezTo>
                    <a:pt x="1153" y="652"/>
                    <a:pt x="1152" y="654"/>
                    <a:pt x="1151" y="657"/>
                  </a:cubicBezTo>
                  <a:cubicBezTo>
                    <a:pt x="1150" y="659"/>
                    <a:pt x="1150" y="661"/>
                    <a:pt x="1149" y="663"/>
                  </a:cubicBezTo>
                  <a:cubicBezTo>
                    <a:pt x="1149" y="664"/>
                    <a:pt x="1149" y="665"/>
                    <a:pt x="1149" y="666"/>
                  </a:cubicBezTo>
                  <a:cubicBezTo>
                    <a:pt x="1149" y="666"/>
                    <a:pt x="1149" y="665"/>
                    <a:pt x="1149" y="665"/>
                  </a:cubicBezTo>
                  <a:cubicBezTo>
                    <a:pt x="1149" y="665"/>
                    <a:pt x="1149" y="666"/>
                    <a:pt x="1149" y="666"/>
                  </a:cubicBezTo>
                  <a:cubicBezTo>
                    <a:pt x="1149" y="666"/>
                    <a:pt x="1149" y="667"/>
                    <a:pt x="1149" y="667"/>
                  </a:cubicBezTo>
                  <a:cubicBezTo>
                    <a:pt x="1149" y="668"/>
                    <a:pt x="1149" y="668"/>
                    <a:pt x="1149" y="668"/>
                  </a:cubicBezTo>
                  <a:cubicBezTo>
                    <a:pt x="1149" y="669"/>
                    <a:pt x="1150" y="669"/>
                    <a:pt x="1150" y="670"/>
                  </a:cubicBezTo>
                  <a:cubicBezTo>
                    <a:pt x="1151" y="671"/>
                    <a:pt x="1151" y="671"/>
                    <a:pt x="1151" y="672"/>
                  </a:cubicBezTo>
                  <a:cubicBezTo>
                    <a:pt x="1153" y="676"/>
                    <a:pt x="1154" y="680"/>
                    <a:pt x="1154" y="684"/>
                  </a:cubicBezTo>
                  <a:cubicBezTo>
                    <a:pt x="1154" y="691"/>
                    <a:pt x="1153" y="697"/>
                    <a:pt x="1153" y="704"/>
                  </a:cubicBezTo>
                  <a:cubicBezTo>
                    <a:pt x="1151" y="713"/>
                    <a:pt x="1150" y="721"/>
                    <a:pt x="1147" y="729"/>
                  </a:cubicBezTo>
                  <a:cubicBezTo>
                    <a:pt x="1141" y="750"/>
                    <a:pt x="1136" y="770"/>
                    <a:pt x="1132" y="791"/>
                  </a:cubicBezTo>
                  <a:cubicBezTo>
                    <a:pt x="1129" y="807"/>
                    <a:pt x="1127" y="823"/>
                    <a:pt x="1128" y="839"/>
                  </a:cubicBezTo>
                  <a:cubicBezTo>
                    <a:pt x="1128" y="847"/>
                    <a:pt x="1128" y="854"/>
                    <a:pt x="1130" y="861"/>
                  </a:cubicBezTo>
                  <a:cubicBezTo>
                    <a:pt x="1131" y="863"/>
                    <a:pt x="1131" y="865"/>
                    <a:pt x="1132" y="867"/>
                  </a:cubicBezTo>
                  <a:cubicBezTo>
                    <a:pt x="1132" y="869"/>
                    <a:pt x="1133" y="870"/>
                    <a:pt x="1135" y="871"/>
                  </a:cubicBezTo>
                  <a:cubicBezTo>
                    <a:pt x="1149" y="885"/>
                    <a:pt x="1163" y="899"/>
                    <a:pt x="1178" y="912"/>
                  </a:cubicBezTo>
                  <a:cubicBezTo>
                    <a:pt x="1191" y="924"/>
                    <a:pt x="1205" y="935"/>
                    <a:pt x="1220" y="945"/>
                  </a:cubicBezTo>
                  <a:cubicBezTo>
                    <a:pt x="1231" y="952"/>
                    <a:pt x="1243" y="959"/>
                    <a:pt x="1255" y="963"/>
                  </a:cubicBezTo>
                  <a:cubicBezTo>
                    <a:pt x="1269" y="968"/>
                    <a:pt x="1283" y="971"/>
                    <a:pt x="1297" y="969"/>
                  </a:cubicBezTo>
                  <a:cubicBezTo>
                    <a:pt x="1312" y="968"/>
                    <a:pt x="1327" y="967"/>
                    <a:pt x="1342" y="967"/>
                  </a:cubicBezTo>
                  <a:cubicBezTo>
                    <a:pt x="1353" y="966"/>
                    <a:pt x="1364" y="967"/>
                    <a:pt x="1374" y="969"/>
                  </a:cubicBezTo>
                  <a:cubicBezTo>
                    <a:pt x="1378" y="970"/>
                    <a:pt x="1381" y="971"/>
                    <a:pt x="1385" y="972"/>
                  </a:cubicBezTo>
                  <a:cubicBezTo>
                    <a:pt x="1388" y="974"/>
                    <a:pt x="1392" y="977"/>
                    <a:pt x="1394" y="980"/>
                  </a:cubicBezTo>
                  <a:cubicBezTo>
                    <a:pt x="1395" y="981"/>
                    <a:pt x="1395" y="982"/>
                    <a:pt x="1396" y="983"/>
                  </a:cubicBezTo>
                  <a:cubicBezTo>
                    <a:pt x="1397" y="983"/>
                    <a:pt x="1397" y="984"/>
                    <a:pt x="1398" y="984"/>
                  </a:cubicBezTo>
                  <a:cubicBezTo>
                    <a:pt x="1397" y="984"/>
                    <a:pt x="1397" y="983"/>
                    <a:pt x="1396" y="983"/>
                  </a:cubicBezTo>
                  <a:cubicBezTo>
                    <a:pt x="1397" y="983"/>
                    <a:pt x="1397" y="984"/>
                    <a:pt x="1398" y="984"/>
                  </a:cubicBezTo>
                  <a:cubicBezTo>
                    <a:pt x="1398" y="984"/>
                    <a:pt x="1398" y="985"/>
                    <a:pt x="1399" y="985"/>
                  </a:cubicBezTo>
                  <a:cubicBezTo>
                    <a:pt x="1399" y="985"/>
                    <a:pt x="1400" y="985"/>
                    <a:pt x="1400" y="985"/>
                  </a:cubicBezTo>
                  <a:cubicBezTo>
                    <a:pt x="1400" y="986"/>
                    <a:pt x="1401" y="986"/>
                    <a:pt x="1401" y="986"/>
                  </a:cubicBezTo>
                  <a:cubicBezTo>
                    <a:pt x="1401" y="986"/>
                    <a:pt x="1402" y="986"/>
                    <a:pt x="1403" y="986"/>
                  </a:cubicBezTo>
                  <a:cubicBezTo>
                    <a:pt x="1403" y="986"/>
                    <a:pt x="1403" y="986"/>
                    <a:pt x="1403" y="986"/>
                  </a:cubicBezTo>
                  <a:cubicBezTo>
                    <a:pt x="1403" y="986"/>
                    <a:pt x="1403" y="986"/>
                    <a:pt x="1404" y="986"/>
                  </a:cubicBezTo>
                  <a:cubicBezTo>
                    <a:pt x="1403" y="986"/>
                    <a:pt x="1403" y="986"/>
                    <a:pt x="1403" y="986"/>
                  </a:cubicBezTo>
                  <a:cubicBezTo>
                    <a:pt x="1404" y="986"/>
                    <a:pt x="1405" y="986"/>
                    <a:pt x="1406" y="986"/>
                  </a:cubicBezTo>
                  <a:cubicBezTo>
                    <a:pt x="1408" y="986"/>
                    <a:pt x="1410" y="985"/>
                    <a:pt x="1412" y="984"/>
                  </a:cubicBezTo>
                  <a:cubicBezTo>
                    <a:pt x="1414" y="983"/>
                    <a:pt x="1416" y="982"/>
                    <a:pt x="1418" y="981"/>
                  </a:cubicBezTo>
                  <a:cubicBezTo>
                    <a:pt x="1420" y="980"/>
                    <a:pt x="1422" y="980"/>
                    <a:pt x="1423" y="979"/>
                  </a:cubicBezTo>
                  <a:cubicBezTo>
                    <a:pt x="1424" y="979"/>
                    <a:pt x="1424" y="978"/>
                    <a:pt x="1425" y="978"/>
                  </a:cubicBezTo>
                  <a:cubicBezTo>
                    <a:pt x="1425" y="978"/>
                    <a:pt x="1425" y="978"/>
                    <a:pt x="1425" y="978"/>
                  </a:cubicBezTo>
                  <a:cubicBezTo>
                    <a:pt x="1428" y="978"/>
                    <a:pt x="1431" y="979"/>
                    <a:pt x="1432" y="983"/>
                  </a:cubicBezTo>
                  <a:cubicBezTo>
                    <a:pt x="1433" y="986"/>
                    <a:pt x="1434" y="988"/>
                    <a:pt x="1434" y="991"/>
                  </a:cubicBezTo>
                  <a:cubicBezTo>
                    <a:pt x="1437" y="1001"/>
                    <a:pt x="1438" y="1012"/>
                    <a:pt x="1436" y="1023"/>
                  </a:cubicBezTo>
                  <a:cubicBezTo>
                    <a:pt x="1436" y="1031"/>
                    <a:pt x="1433" y="1038"/>
                    <a:pt x="1431" y="1045"/>
                  </a:cubicBezTo>
                  <a:cubicBezTo>
                    <a:pt x="1428" y="1052"/>
                    <a:pt x="1425" y="1059"/>
                    <a:pt x="1423" y="1066"/>
                  </a:cubicBezTo>
                  <a:cubicBezTo>
                    <a:pt x="1421" y="1071"/>
                    <a:pt x="1419" y="1077"/>
                    <a:pt x="1417" y="1083"/>
                  </a:cubicBezTo>
                  <a:cubicBezTo>
                    <a:pt x="1413" y="1097"/>
                    <a:pt x="1413" y="1112"/>
                    <a:pt x="1417" y="1126"/>
                  </a:cubicBezTo>
                  <a:cubicBezTo>
                    <a:pt x="1419" y="1134"/>
                    <a:pt x="1422" y="1141"/>
                    <a:pt x="1425" y="1149"/>
                  </a:cubicBezTo>
                  <a:cubicBezTo>
                    <a:pt x="1427" y="1157"/>
                    <a:pt x="1430" y="1164"/>
                    <a:pt x="1432" y="1172"/>
                  </a:cubicBezTo>
                  <a:cubicBezTo>
                    <a:pt x="1435" y="1185"/>
                    <a:pt x="1433" y="1198"/>
                    <a:pt x="1428" y="1211"/>
                  </a:cubicBezTo>
                  <a:cubicBezTo>
                    <a:pt x="1425" y="1220"/>
                    <a:pt x="1420" y="1227"/>
                    <a:pt x="1414" y="1234"/>
                  </a:cubicBezTo>
                  <a:cubicBezTo>
                    <a:pt x="1409" y="1240"/>
                    <a:pt x="1405" y="1245"/>
                    <a:pt x="1400" y="1250"/>
                  </a:cubicBezTo>
                  <a:cubicBezTo>
                    <a:pt x="1398" y="1251"/>
                    <a:pt x="1396" y="1254"/>
                    <a:pt x="1395" y="1255"/>
                  </a:cubicBezTo>
                  <a:cubicBezTo>
                    <a:pt x="1388" y="1263"/>
                    <a:pt x="1381" y="1272"/>
                    <a:pt x="1376" y="1282"/>
                  </a:cubicBezTo>
                  <a:cubicBezTo>
                    <a:pt x="1373" y="1289"/>
                    <a:pt x="1369" y="1297"/>
                    <a:pt x="1366" y="1305"/>
                  </a:cubicBezTo>
                  <a:cubicBezTo>
                    <a:pt x="1362" y="1317"/>
                    <a:pt x="1361" y="1329"/>
                    <a:pt x="1363" y="1342"/>
                  </a:cubicBezTo>
                  <a:cubicBezTo>
                    <a:pt x="1365" y="1351"/>
                    <a:pt x="1368" y="1360"/>
                    <a:pt x="1369" y="1370"/>
                  </a:cubicBezTo>
                  <a:cubicBezTo>
                    <a:pt x="1370" y="1376"/>
                    <a:pt x="1371" y="1382"/>
                    <a:pt x="1372" y="1387"/>
                  </a:cubicBezTo>
                  <a:cubicBezTo>
                    <a:pt x="1373" y="1390"/>
                    <a:pt x="1373" y="1394"/>
                    <a:pt x="1372" y="1397"/>
                  </a:cubicBezTo>
                  <a:cubicBezTo>
                    <a:pt x="1370" y="1402"/>
                    <a:pt x="1369" y="1406"/>
                    <a:pt x="1367" y="1411"/>
                  </a:cubicBezTo>
                  <a:cubicBezTo>
                    <a:pt x="1362" y="1425"/>
                    <a:pt x="1355" y="1437"/>
                    <a:pt x="1349" y="1450"/>
                  </a:cubicBezTo>
                  <a:cubicBezTo>
                    <a:pt x="1342" y="1464"/>
                    <a:pt x="1336" y="1478"/>
                    <a:pt x="1330" y="1492"/>
                  </a:cubicBezTo>
                  <a:cubicBezTo>
                    <a:pt x="1327" y="1499"/>
                    <a:pt x="1324" y="1506"/>
                    <a:pt x="1322" y="1513"/>
                  </a:cubicBezTo>
                  <a:cubicBezTo>
                    <a:pt x="1321" y="1516"/>
                    <a:pt x="1321" y="1519"/>
                    <a:pt x="1320" y="1523"/>
                  </a:cubicBezTo>
                  <a:cubicBezTo>
                    <a:pt x="1320" y="1524"/>
                    <a:pt x="1320" y="1525"/>
                    <a:pt x="1321" y="1527"/>
                  </a:cubicBezTo>
                  <a:cubicBezTo>
                    <a:pt x="1322" y="1530"/>
                    <a:pt x="1324" y="1533"/>
                    <a:pt x="1327" y="1535"/>
                  </a:cubicBezTo>
                  <a:cubicBezTo>
                    <a:pt x="1192" y="1628"/>
                    <a:pt x="1031" y="1679"/>
                    <a:pt x="863" y="1679"/>
                  </a:cubicBezTo>
                  <a:close/>
                  <a:moveTo>
                    <a:pt x="282" y="572"/>
                  </a:moveTo>
                  <a:cubicBezTo>
                    <a:pt x="282" y="571"/>
                    <a:pt x="282" y="571"/>
                    <a:pt x="282" y="570"/>
                  </a:cubicBezTo>
                  <a:cubicBezTo>
                    <a:pt x="282" y="571"/>
                    <a:pt x="282" y="571"/>
                    <a:pt x="282" y="572"/>
                  </a:cubicBezTo>
                  <a:close/>
                  <a:moveTo>
                    <a:pt x="282" y="570"/>
                  </a:moveTo>
                  <a:cubicBezTo>
                    <a:pt x="282" y="569"/>
                    <a:pt x="283" y="569"/>
                    <a:pt x="283" y="568"/>
                  </a:cubicBezTo>
                  <a:cubicBezTo>
                    <a:pt x="283" y="569"/>
                    <a:pt x="282" y="569"/>
                    <a:pt x="282" y="570"/>
                  </a:cubicBezTo>
                  <a:close/>
                  <a:moveTo>
                    <a:pt x="283" y="568"/>
                  </a:moveTo>
                  <a:cubicBezTo>
                    <a:pt x="284" y="567"/>
                    <a:pt x="284" y="567"/>
                    <a:pt x="284" y="566"/>
                  </a:cubicBezTo>
                  <a:cubicBezTo>
                    <a:pt x="284" y="567"/>
                    <a:pt x="284" y="567"/>
                    <a:pt x="283" y="568"/>
                  </a:cubicBezTo>
                  <a:close/>
                  <a:moveTo>
                    <a:pt x="300" y="507"/>
                  </a:moveTo>
                  <a:cubicBezTo>
                    <a:pt x="300" y="507"/>
                    <a:pt x="300" y="507"/>
                    <a:pt x="300" y="507"/>
                  </a:cubicBezTo>
                  <a:cubicBezTo>
                    <a:pt x="300" y="507"/>
                    <a:pt x="300" y="507"/>
                    <a:pt x="300" y="507"/>
                  </a:cubicBezTo>
                  <a:close/>
                  <a:moveTo>
                    <a:pt x="299" y="507"/>
                  </a:moveTo>
                  <a:cubicBezTo>
                    <a:pt x="299" y="507"/>
                    <a:pt x="299" y="507"/>
                    <a:pt x="299" y="507"/>
                  </a:cubicBezTo>
                  <a:cubicBezTo>
                    <a:pt x="299" y="507"/>
                    <a:pt x="299" y="507"/>
                    <a:pt x="299" y="507"/>
                  </a:cubicBezTo>
                  <a:close/>
                  <a:moveTo>
                    <a:pt x="298" y="507"/>
                  </a:moveTo>
                  <a:cubicBezTo>
                    <a:pt x="298" y="507"/>
                    <a:pt x="297" y="507"/>
                    <a:pt x="297" y="508"/>
                  </a:cubicBezTo>
                  <a:cubicBezTo>
                    <a:pt x="297" y="507"/>
                    <a:pt x="298" y="507"/>
                    <a:pt x="298" y="507"/>
                  </a:cubicBezTo>
                  <a:close/>
                  <a:moveTo>
                    <a:pt x="242" y="485"/>
                  </a:moveTo>
                  <a:cubicBezTo>
                    <a:pt x="242" y="486"/>
                    <a:pt x="242" y="486"/>
                    <a:pt x="242" y="487"/>
                  </a:cubicBezTo>
                  <a:cubicBezTo>
                    <a:pt x="242" y="486"/>
                    <a:pt x="242" y="486"/>
                    <a:pt x="242" y="485"/>
                  </a:cubicBezTo>
                  <a:close/>
                  <a:moveTo>
                    <a:pt x="243" y="490"/>
                  </a:moveTo>
                  <a:cubicBezTo>
                    <a:pt x="243" y="490"/>
                    <a:pt x="243" y="491"/>
                    <a:pt x="243" y="491"/>
                  </a:cubicBezTo>
                  <a:cubicBezTo>
                    <a:pt x="243" y="491"/>
                    <a:pt x="243" y="490"/>
                    <a:pt x="243" y="490"/>
                  </a:cubicBezTo>
                  <a:close/>
                  <a:moveTo>
                    <a:pt x="659" y="294"/>
                  </a:moveTo>
                  <a:cubicBezTo>
                    <a:pt x="659" y="294"/>
                    <a:pt x="660" y="294"/>
                    <a:pt x="660" y="294"/>
                  </a:cubicBezTo>
                  <a:cubicBezTo>
                    <a:pt x="660" y="294"/>
                    <a:pt x="659" y="294"/>
                    <a:pt x="659" y="294"/>
                  </a:cubicBezTo>
                  <a:close/>
                  <a:moveTo>
                    <a:pt x="793" y="280"/>
                  </a:moveTo>
                  <a:cubicBezTo>
                    <a:pt x="793" y="280"/>
                    <a:pt x="794" y="280"/>
                    <a:pt x="794" y="280"/>
                  </a:cubicBezTo>
                  <a:cubicBezTo>
                    <a:pt x="794" y="280"/>
                    <a:pt x="793" y="280"/>
                    <a:pt x="793" y="280"/>
                  </a:cubicBezTo>
                  <a:close/>
                  <a:moveTo>
                    <a:pt x="797" y="279"/>
                  </a:moveTo>
                  <a:cubicBezTo>
                    <a:pt x="798" y="279"/>
                    <a:pt x="798" y="279"/>
                    <a:pt x="798" y="279"/>
                  </a:cubicBezTo>
                  <a:cubicBezTo>
                    <a:pt x="798" y="279"/>
                    <a:pt x="798" y="279"/>
                    <a:pt x="797" y="279"/>
                  </a:cubicBezTo>
                  <a:close/>
                  <a:moveTo>
                    <a:pt x="801" y="277"/>
                  </a:moveTo>
                  <a:cubicBezTo>
                    <a:pt x="802" y="277"/>
                    <a:pt x="802" y="277"/>
                    <a:pt x="802" y="276"/>
                  </a:cubicBezTo>
                  <a:cubicBezTo>
                    <a:pt x="802" y="277"/>
                    <a:pt x="802" y="277"/>
                    <a:pt x="801" y="277"/>
                  </a:cubicBezTo>
                  <a:close/>
                  <a:moveTo>
                    <a:pt x="636" y="167"/>
                  </a:moveTo>
                  <a:cubicBezTo>
                    <a:pt x="636" y="166"/>
                    <a:pt x="636" y="165"/>
                    <a:pt x="637" y="165"/>
                  </a:cubicBezTo>
                  <a:cubicBezTo>
                    <a:pt x="636" y="165"/>
                    <a:pt x="636" y="166"/>
                    <a:pt x="636" y="167"/>
                  </a:cubicBezTo>
                  <a:close/>
                  <a:moveTo>
                    <a:pt x="637" y="161"/>
                  </a:moveTo>
                  <a:cubicBezTo>
                    <a:pt x="637" y="160"/>
                    <a:pt x="637" y="160"/>
                    <a:pt x="637" y="159"/>
                  </a:cubicBezTo>
                  <a:cubicBezTo>
                    <a:pt x="637" y="160"/>
                    <a:pt x="637" y="160"/>
                    <a:pt x="637" y="161"/>
                  </a:cubicBezTo>
                  <a:close/>
                  <a:moveTo>
                    <a:pt x="867" y="83"/>
                  </a:moveTo>
                  <a:cubicBezTo>
                    <a:pt x="867" y="82"/>
                    <a:pt x="867" y="82"/>
                    <a:pt x="867" y="82"/>
                  </a:cubicBezTo>
                  <a:cubicBezTo>
                    <a:pt x="867" y="82"/>
                    <a:pt x="867" y="82"/>
                    <a:pt x="867" y="83"/>
                  </a:cubicBezTo>
                  <a:close/>
                  <a:moveTo>
                    <a:pt x="867" y="81"/>
                  </a:moveTo>
                  <a:cubicBezTo>
                    <a:pt x="867" y="81"/>
                    <a:pt x="866" y="81"/>
                    <a:pt x="866" y="81"/>
                  </a:cubicBezTo>
                  <a:cubicBezTo>
                    <a:pt x="866" y="81"/>
                    <a:pt x="867" y="81"/>
                    <a:pt x="867" y="81"/>
                  </a:cubicBezTo>
                  <a:close/>
                  <a:moveTo>
                    <a:pt x="1313" y="517"/>
                  </a:moveTo>
                  <a:cubicBezTo>
                    <a:pt x="1313" y="517"/>
                    <a:pt x="1313" y="517"/>
                    <a:pt x="1312" y="517"/>
                  </a:cubicBezTo>
                  <a:cubicBezTo>
                    <a:pt x="1313" y="517"/>
                    <a:pt x="1313" y="517"/>
                    <a:pt x="1313" y="517"/>
                  </a:cubicBezTo>
                  <a:close/>
                  <a:moveTo>
                    <a:pt x="1310" y="516"/>
                  </a:moveTo>
                  <a:cubicBezTo>
                    <a:pt x="1309" y="516"/>
                    <a:pt x="1309" y="516"/>
                    <a:pt x="1309" y="516"/>
                  </a:cubicBezTo>
                  <a:cubicBezTo>
                    <a:pt x="1309" y="516"/>
                    <a:pt x="1309" y="516"/>
                    <a:pt x="1310" y="516"/>
                  </a:cubicBezTo>
                  <a:close/>
                  <a:moveTo>
                    <a:pt x="1316" y="517"/>
                  </a:moveTo>
                  <a:cubicBezTo>
                    <a:pt x="1316" y="517"/>
                    <a:pt x="1317" y="517"/>
                    <a:pt x="1317" y="517"/>
                  </a:cubicBezTo>
                  <a:cubicBezTo>
                    <a:pt x="1317" y="517"/>
                    <a:pt x="1316" y="517"/>
                    <a:pt x="1316" y="517"/>
                  </a:cubicBezTo>
                  <a:close/>
                  <a:moveTo>
                    <a:pt x="1149" y="668"/>
                  </a:moveTo>
                  <a:cubicBezTo>
                    <a:pt x="1149" y="668"/>
                    <a:pt x="1149" y="668"/>
                    <a:pt x="1149" y="667"/>
                  </a:cubicBezTo>
                  <a:cubicBezTo>
                    <a:pt x="1149" y="668"/>
                    <a:pt x="1149" y="668"/>
                    <a:pt x="1149" y="668"/>
                  </a:cubicBezTo>
                  <a:close/>
                  <a:moveTo>
                    <a:pt x="1399" y="985"/>
                  </a:moveTo>
                  <a:cubicBezTo>
                    <a:pt x="1399" y="985"/>
                    <a:pt x="1400" y="985"/>
                    <a:pt x="1400" y="985"/>
                  </a:cubicBezTo>
                  <a:cubicBezTo>
                    <a:pt x="1400" y="985"/>
                    <a:pt x="1399" y="985"/>
                    <a:pt x="1399" y="985"/>
                  </a:cubicBezTo>
                  <a:close/>
                  <a:moveTo>
                    <a:pt x="1401" y="986"/>
                  </a:moveTo>
                  <a:cubicBezTo>
                    <a:pt x="1401" y="986"/>
                    <a:pt x="1402" y="986"/>
                    <a:pt x="1403" y="986"/>
                  </a:cubicBezTo>
                  <a:cubicBezTo>
                    <a:pt x="1402" y="986"/>
                    <a:pt x="1401" y="986"/>
                    <a:pt x="1401" y="986"/>
                  </a:cubicBezTo>
                  <a:close/>
                  <a:moveTo>
                    <a:pt x="1425" y="978"/>
                  </a:moveTo>
                  <a:cubicBezTo>
                    <a:pt x="1425" y="978"/>
                    <a:pt x="1425" y="978"/>
                    <a:pt x="1425" y="978"/>
                  </a:cubicBezTo>
                  <a:cubicBezTo>
                    <a:pt x="1425" y="978"/>
                    <a:pt x="1425" y="978"/>
                    <a:pt x="1425" y="978"/>
                  </a:cubicBezTo>
                  <a:close/>
                  <a:moveTo>
                    <a:pt x="986" y="168"/>
                  </a:moveTo>
                  <a:cubicBezTo>
                    <a:pt x="987" y="167"/>
                    <a:pt x="988" y="167"/>
                    <a:pt x="988" y="167"/>
                  </a:cubicBezTo>
                  <a:cubicBezTo>
                    <a:pt x="1003" y="161"/>
                    <a:pt x="1018" y="156"/>
                    <a:pt x="1033" y="150"/>
                  </a:cubicBezTo>
                  <a:cubicBezTo>
                    <a:pt x="1034" y="150"/>
                    <a:pt x="1034" y="150"/>
                    <a:pt x="1036" y="149"/>
                  </a:cubicBezTo>
                  <a:cubicBezTo>
                    <a:pt x="1041" y="152"/>
                    <a:pt x="1046" y="155"/>
                    <a:pt x="1051" y="159"/>
                  </a:cubicBezTo>
                  <a:cubicBezTo>
                    <a:pt x="1057" y="165"/>
                    <a:pt x="1057" y="171"/>
                    <a:pt x="1051" y="178"/>
                  </a:cubicBezTo>
                  <a:cubicBezTo>
                    <a:pt x="1049" y="178"/>
                    <a:pt x="1048" y="179"/>
                    <a:pt x="1047" y="180"/>
                  </a:cubicBezTo>
                  <a:cubicBezTo>
                    <a:pt x="1045" y="181"/>
                    <a:pt x="1044" y="183"/>
                    <a:pt x="1044" y="185"/>
                  </a:cubicBezTo>
                  <a:cubicBezTo>
                    <a:pt x="1042" y="190"/>
                    <a:pt x="1041" y="195"/>
                    <a:pt x="1039" y="199"/>
                  </a:cubicBezTo>
                  <a:cubicBezTo>
                    <a:pt x="1039" y="200"/>
                    <a:pt x="1039" y="201"/>
                    <a:pt x="1039" y="202"/>
                  </a:cubicBezTo>
                  <a:cubicBezTo>
                    <a:pt x="1037" y="202"/>
                    <a:pt x="1036" y="202"/>
                    <a:pt x="1035" y="202"/>
                  </a:cubicBezTo>
                  <a:cubicBezTo>
                    <a:pt x="1024" y="201"/>
                    <a:pt x="1013" y="199"/>
                    <a:pt x="1002" y="196"/>
                  </a:cubicBezTo>
                  <a:cubicBezTo>
                    <a:pt x="996" y="194"/>
                    <a:pt x="990" y="190"/>
                    <a:pt x="985" y="186"/>
                  </a:cubicBezTo>
                  <a:cubicBezTo>
                    <a:pt x="984" y="184"/>
                    <a:pt x="982" y="183"/>
                    <a:pt x="981" y="181"/>
                  </a:cubicBezTo>
                  <a:cubicBezTo>
                    <a:pt x="979" y="176"/>
                    <a:pt x="981" y="170"/>
                    <a:pt x="986" y="168"/>
                  </a:cubicBezTo>
                  <a:close/>
                  <a:moveTo>
                    <a:pt x="533" y="585"/>
                  </a:moveTo>
                  <a:cubicBezTo>
                    <a:pt x="533" y="586"/>
                    <a:pt x="533" y="586"/>
                    <a:pt x="532" y="587"/>
                  </a:cubicBezTo>
                  <a:cubicBezTo>
                    <a:pt x="531" y="588"/>
                    <a:pt x="531" y="589"/>
                    <a:pt x="529" y="588"/>
                  </a:cubicBezTo>
                  <a:cubicBezTo>
                    <a:pt x="528" y="588"/>
                    <a:pt x="527" y="587"/>
                    <a:pt x="526" y="586"/>
                  </a:cubicBezTo>
                  <a:cubicBezTo>
                    <a:pt x="516" y="581"/>
                    <a:pt x="506" y="579"/>
                    <a:pt x="496" y="579"/>
                  </a:cubicBezTo>
                  <a:cubicBezTo>
                    <a:pt x="491" y="579"/>
                    <a:pt x="486" y="580"/>
                    <a:pt x="481" y="580"/>
                  </a:cubicBezTo>
                  <a:cubicBezTo>
                    <a:pt x="476" y="580"/>
                    <a:pt x="471" y="580"/>
                    <a:pt x="466" y="579"/>
                  </a:cubicBezTo>
                  <a:cubicBezTo>
                    <a:pt x="464" y="579"/>
                    <a:pt x="463" y="578"/>
                    <a:pt x="461" y="578"/>
                  </a:cubicBezTo>
                  <a:cubicBezTo>
                    <a:pt x="460" y="577"/>
                    <a:pt x="460" y="576"/>
                    <a:pt x="461" y="575"/>
                  </a:cubicBezTo>
                  <a:cubicBezTo>
                    <a:pt x="462" y="575"/>
                    <a:pt x="463" y="573"/>
                    <a:pt x="464" y="573"/>
                  </a:cubicBezTo>
                  <a:cubicBezTo>
                    <a:pt x="466" y="572"/>
                    <a:pt x="469" y="570"/>
                    <a:pt x="471" y="569"/>
                  </a:cubicBezTo>
                  <a:cubicBezTo>
                    <a:pt x="482" y="564"/>
                    <a:pt x="492" y="559"/>
                    <a:pt x="503" y="555"/>
                  </a:cubicBezTo>
                  <a:cubicBezTo>
                    <a:pt x="504" y="554"/>
                    <a:pt x="506" y="554"/>
                    <a:pt x="506" y="554"/>
                  </a:cubicBezTo>
                  <a:cubicBezTo>
                    <a:pt x="507" y="554"/>
                    <a:pt x="509" y="554"/>
                    <a:pt x="511" y="555"/>
                  </a:cubicBezTo>
                  <a:cubicBezTo>
                    <a:pt x="514" y="557"/>
                    <a:pt x="519" y="560"/>
                    <a:pt x="523" y="563"/>
                  </a:cubicBezTo>
                  <a:cubicBezTo>
                    <a:pt x="525" y="564"/>
                    <a:pt x="528" y="566"/>
                    <a:pt x="530" y="566"/>
                  </a:cubicBezTo>
                  <a:cubicBezTo>
                    <a:pt x="533" y="567"/>
                    <a:pt x="534" y="569"/>
                    <a:pt x="535" y="571"/>
                  </a:cubicBezTo>
                  <a:cubicBezTo>
                    <a:pt x="536" y="573"/>
                    <a:pt x="535" y="580"/>
                    <a:pt x="533" y="585"/>
                  </a:cubicBezTo>
                  <a:close/>
                  <a:moveTo>
                    <a:pt x="488" y="529"/>
                  </a:moveTo>
                  <a:cubicBezTo>
                    <a:pt x="491" y="528"/>
                    <a:pt x="492" y="525"/>
                    <a:pt x="490" y="523"/>
                  </a:cubicBezTo>
                  <a:cubicBezTo>
                    <a:pt x="489" y="522"/>
                    <a:pt x="489" y="520"/>
                    <a:pt x="488" y="520"/>
                  </a:cubicBezTo>
                  <a:cubicBezTo>
                    <a:pt x="486" y="519"/>
                    <a:pt x="484" y="518"/>
                    <a:pt x="483" y="518"/>
                  </a:cubicBezTo>
                  <a:cubicBezTo>
                    <a:pt x="480" y="517"/>
                    <a:pt x="477" y="517"/>
                    <a:pt x="474" y="516"/>
                  </a:cubicBezTo>
                  <a:cubicBezTo>
                    <a:pt x="467" y="515"/>
                    <a:pt x="461" y="515"/>
                    <a:pt x="454" y="515"/>
                  </a:cubicBezTo>
                  <a:cubicBezTo>
                    <a:pt x="445" y="514"/>
                    <a:pt x="437" y="511"/>
                    <a:pt x="429" y="505"/>
                  </a:cubicBezTo>
                  <a:cubicBezTo>
                    <a:pt x="428" y="504"/>
                    <a:pt x="426" y="503"/>
                    <a:pt x="424" y="501"/>
                  </a:cubicBezTo>
                  <a:cubicBezTo>
                    <a:pt x="423" y="500"/>
                    <a:pt x="421" y="499"/>
                    <a:pt x="420" y="498"/>
                  </a:cubicBezTo>
                  <a:cubicBezTo>
                    <a:pt x="419" y="498"/>
                    <a:pt x="418" y="497"/>
                    <a:pt x="416" y="497"/>
                  </a:cubicBezTo>
                  <a:cubicBezTo>
                    <a:pt x="418" y="497"/>
                    <a:pt x="419" y="498"/>
                    <a:pt x="420" y="498"/>
                  </a:cubicBezTo>
                  <a:cubicBezTo>
                    <a:pt x="419" y="498"/>
                    <a:pt x="418" y="497"/>
                    <a:pt x="416" y="497"/>
                  </a:cubicBezTo>
                  <a:cubicBezTo>
                    <a:pt x="416" y="497"/>
                    <a:pt x="416" y="496"/>
                    <a:pt x="415" y="496"/>
                  </a:cubicBezTo>
                  <a:cubicBezTo>
                    <a:pt x="415" y="496"/>
                    <a:pt x="414" y="496"/>
                    <a:pt x="413" y="495"/>
                  </a:cubicBezTo>
                  <a:cubicBezTo>
                    <a:pt x="413" y="495"/>
                    <a:pt x="412" y="495"/>
                    <a:pt x="412" y="495"/>
                  </a:cubicBezTo>
                  <a:cubicBezTo>
                    <a:pt x="411" y="495"/>
                    <a:pt x="411" y="495"/>
                    <a:pt x="410" y="495"/>
                  </a:cubicBezTo>
                  <a:cubicBezTo>
                    <a:pt x="409" y="495"/>
                    <a:pt x="409" y="495"/>
                    <a:pt x="408" y="495"/>
                  </a:cubicBezTo>
                  <a:cubicBezTo>
                    <a:pt x="408" y="495"/>
                    <a:pt x="408" y="494"/>
                    <a:pt x="407" y="494"/>
                  </a:cubicBezTo>
                  <a:cubicBezTo>
                    <a:pt x="408" y="494"/>
                    <a:pt x="408" y="495"/>
                    <a:pt x="408" y="495"/>
                  </a:cubicBezTo>
                  <a:cubicBezTo>
                    <a:pt x="407" y="494"/>
                    <a:pt x="407" y="494"/>
                    <a:pt x="406" y="495"/>
                  </a:cubicBezTo>
                  <a:cubicBezTo>
                    <a:pt x="403" y="495"/>
                    <a:pt x="399" y="495"/>
                    <a:pt x="396" y="496"/>
                  </a:cubicBezTo>
                  <a:cubicBezTo>
                    <a:pt x="393" y="497"/>
                    <a:pt x="389" y="498"/>
                    <a:pt x="386" y="500"/>
                  </a:cubicBezTo>
                  <a:cubicBezTo>
                    <a:pt x="382" y="503"/>
                    <a:pt x="377" y="513"/>
                    <a:pt x="377" y="515"/>
                  </a:cubicBezTo>
                  <a:cubicBezTo>
                    <a:pt x="377" y="516"/>
                    <a:pt x="378" y="518"/>
                    <a:pt x="379" y="518"/>
                  </a:cubicBezTo>
                  <a:cubicBezTo>
                    <a:pt x="382" y="519"/>
                    <a:pt x="384" y="520"/>
                    <a:pt x="387" y="521"/>
                  </a:cubicBezTo>
                  <a:cubicBezTo>
                    <a:pt x="391" y="522"/>
                    <a:pt x="395" y="522"/>
                    <a:pt x="399" y="523"/>
                  </a:cubicBezTo>
                  <a:cubicBezTo>
                    <a:pt x="418" y="526"/>
                    <a:pt x="437" y="530"/>
                    <a:pt x="457" y="532"/>
                  </a:cubicBezTo>
                  <a:cubicBezTo>
                    <a:pt x="465" y="531"/>
                    <a:pt x="473" y="532"/>
                    <a:pt x="480" y="531"/>
                  </a:cubicBezTo>
                  <a:cubicBezTo>
                    <a:pt x="483" y="531"/>
                    <a:pt x="486" y="530"/>
                    <a:pt x="488" y="529"/>
                  </a:cubicBezTo>
                  <a:close/>
                  <a:moveTo>
                    <a:pt x="415" y="496"/>
                  </a:moveTo>
                  <a:cubicBezTo>
                    <a:pt x="415" y="496"/>
                    <a:pt x="414" y="496"/>
                    <a:pt x="413" y="495"/>
                  </a:cubicBezTo>
                  <a:cubicBezTo>
                    <a:pt x="414" y="496"/>
                    <a:pt x="415" y="496"/>
                    <a:pt x="415" y="496"/>
                  </a:cubicBezTo>
                  <a:close/>
                  <a:moveTo>
                    <a:pt x="412" y="495"/>
                  </a:moveTo>
                  <a:cubicBezTo>
                    <a:pt x="411" y="495"/>
                    <a:pt x="411" y="495"/>
                    <a:pt x="410" y="495"/>
                  </a:cubicBezTo>
                  <a:cubicBezTo>
                    <a:pt x="411" y="495"/>
                    <a:pt x="411" y="495"/>
                    <a:pt x="412" y="495"/>
                  </a:cubicBezTo>
                  <a:close/>
                  <a:moveTo>
                    <a:pt x="1201" y="298"/>
                  </a:moveTo>
                  <a:cubicBezTo>
                    <a:pt x="1201" y="298"/>
                    <a:pt x="1201" y="298"/>
                    <a:pt x="1201" y="298"/>
                  </a:cubicBezTo>
                  <a:cubicBezTo>
                    <a:pt x="1201" y="297"/>
                    <a:pt x="1201" y="297"/>
                    <a:pt x="1202" y="297"/>
                  </a:cubicBezTo>
                  <a:cubicBezTo>
                    <a:pt x="1201" y="297"/>
                    <a:pt x="1201" y="297"/>
                    <a:pt x="1201" y="298"/>
                  </a:cubicBezTo>
                  <a:cubicBezTo>
                    <a:pt x="1201" y="297"/>
                    <a:pt x="1201" y="297"/>
                    <a:pt x="1202" y="297"/>
                  </a:cubicBezTo>
                  <a:cubicBezTo>
                    <a:pt x="1203" y="295"/>
                    <a:pt x="1205" y="294"/>
                    <a:pt x="1207" y="293"/>
                  </a:cubicBezTo>
                  <a:cubicBezTo>
                    <a:pt x="1208" y="292"/>
                    <a:pt x="1210" y="290"/>
                    <a:pt x="1212" y="289"/>
                  </a:cubicBezTo>
                  <a:cubicBezTo>
                    <a:pt x="1214" y="287"/>
                    <a:pt x="1216" y="286"/>
                    <a:pt x="1218" y="284"/>
                  </a:cubicBezTo>
                  <a:cubicBezTo>
                    <a:pt x="1220" y="283"/>
                    <a:pt x="1222" y="281"/>
                    <a:pt x="1223" y="280"/>
                  </a:cubicBezTo>
                  <a:cubicBezTo>
                    <a:pt x="1223" y="279"/>
                    <a:pt x="1223" y="278"/>
                    <a:pt x="1223" y="277"/>
                  </a:cubicBezTo>
                  <a:cubicBezTo>
                    <a:pt x="1222" y="272"/>
                    <a:pt x="1221" y="267"/>
                    <a:pt x="1219" y="263"/>
                  </a:cubicBezTo>
                  <a:cubicBezTo>
                    <a:pt x="1217" y="261"/>
                    <a:pt x="1218" y="258"/>
                    <a:pt x="1219" y="256"/>
                  </a:cubicBezTo>
                  <a:cubicBezTo>
                    <a:pt x="1223" y="252"/>
                    <a:pt x="1228" y="251"/>
                    <a:pt x="1233" y="252"/>
                  </a:cubicBezTo>
                  <a:cubicBezTo>
                    <a:pt x="1235" y="252"/>
                    <a:pt x="1236" y="253"/>
                    <a:pt x="1237" y="254"/>
                  </a:cubicBezTo>
                  <a:cubicBezTo>
                    <a:pt x="1239" y="255"/>
                    <a:pt x="1242" y="258"/>
                    <a:pt x="1243" y="260"/>
                  </a:cubicBezTo>
                  <a:cubicBezTo>
                    <a:pt x="1245" y="262"/>
                    <a:pt x="1247" y="264"/>
                    <a:pt x="1249" y="266"/>
                  </a:cubicBezTo>
                  <a:cubicBezTo>
                    <a:pt x="1251" y="269"/>
                    <a:pt x="1253" y="271"/>
                    <a:pt x="1256" y="272"/>
                  </a:cubicBezTo>
                  <a:cubicBezTo>
                    <a:pt x="1265" y="275"/>
                    <a:pt x="1271" y="281"/>
                    <a:pt x="1277" y="286"/>
                  </a:cubicBezTo>
                  <a:cubicBezTo>
                    <a:pt x="1290" y="300"/>
                    <a:pt x="1298" y="316"/>
                    <a:pt x="1303" y="333"/>
                  </a:cubicBezTo>
                  <a:cubicBezTo>
                    <a:pt x="1304" y="336"/>
                    <a:pt x="1304" y="338"/>
                    <a:pt x="1305" y="341"/>
                  </a:cubicBezTo>
                  <a:cubicBezTo>
                    <a:pt x="1299" y="346"/>
                    <a:pt x="1292" y="352"/>
                    <a:pt x="1285" y="355"/>
                  </a:cubicBezTo>
                  <a:cubicBezTo>
                    <a:pt x="1280" y="358"/>
                    <a:pt x="1275" y="360"/>
                    <a:pt x="1270" y="360"/>
                  </a:cubicBezTo>
                  <a:cubicBezTo>
                    <a:pt x="1262" y="361"/>
                    <a:pt x="1256" y="359"/>
                    <a:pt x="1250" y="353"/>
                  </a:cubicBezTo>
                  <a:cubicBezTo>
                    <a:pt x="1247" y="349"/>
                    <a:pt x="1245" y="345"/>
                    <a:pt x="1244" y="340"/>
                  </a:cubicBezTo>
                  <a:cubicBezTo>
                    <a:pt x="1243" y="330"/>
                    <a:pt x="1242" y="322"/>
                    <a:pt x="1239" y="313"/>
                  </a:cubicBezTo>
                  <a:cubicBezTo>
                    <a:pt x="1239" y="309"/>
                    <a:pt x="1235" y="309"/>
                    <a:pt x="1235" y="309"/>
                  </a:cubicBezTo>
                  <a:cubicBezTo>
                    <a:pt x="1235" y="309"/>
                    <a:pt x="1232" y="309"/>
                    <a:pt x="1230" y="311"/>
                  </a:cubicBezTo>
                  <a:cubicBezTo>
                    <a:pt x="1227" y="312"/>
                    <a:pt x="1224" y="313"/>
                    <a:pt x="1222" y="315"/>
                  </a:cubicBezTo>
                  <a:cubicBezTo>
                    <a:pt x="1219" y="316"/>
                    <a:pt x="1219" y="316"/>
                    <a:pt x="1216" y="317"/>
                  </a:cubicBezTo>
                  <a:cubicBezTo>
                    <a:pt x="1211" y="319"/>
                    <a:pt x="1200" y="302"/>
                    <a:pt x="1201" y="298"/>
                  </a:cubicBezTo>
                  <a:cubicBezTo>
                    <a:pt x="1201" y="298"/>
                    <a:pt x="1201" y="298"/>
                    <a:pt x="1201" y="298"/>
                  </a:cubicBezTo>
                  <a:cubicBezTo>
                    <a:pt x="1201" y="298"/>
                    <a:pt x="1201" y="298"/>
                    <a:pt x="1201" y="29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51" name="Freeform 7"/>
          <p:cNvSpPr>
            <a:spLocks noEditPoints="1"/>
          </p:cNvSpPr>
          <p:nvPr userDrawn="1"/>
        </p:nvSpPr>
        <p:spPr bwMode="auto">
          <a:xfrm>
            <a:off x="5685315" y="5014097"/>
            <a:ext cx="354036" cy="354036"/>
          </a:xfrm>
          <a:custGeom>
            <a:avLst/>
            <a:gdLst>
              <a:gd name="T0" fmla="*/ 162 w 323"/>
              <a:gd name="T1" fmla="*/ 0 h 323"/>
              <a:gd name="T2" fmla="*/ 0 w 323"/>
              <a:gd name="T3" fmla="*/ 162 h 323"/>
              <a:gd name="T4" fmla="*/ 162 w 323"/>
              <a:gd name="T5" fmla="*/ 323 h 323"/>
              <a:gd name="T6" fmla="*/ 323 w 323"/>
              <a:gd name="T7" fmla="*/ 162 h 323"/>
              <a:gd name="T8" fmla="*/ 162 w 323"/>
              <a:gd name="T9" fmla="*/ 0 h 323"/>
              <a:gd name="T10" fmla="*/ 197 w 323"/>
              <a:gd name="T11" fmla="*/ 162 h 323"/>
              <a:gd name="T12" fmla="*/ 175 w 323"/>
              <a:gd name="T13" fmla="*/ 162 h 323"/>
              <a:gd name="T14" fmla="*/ 175 w 323"/>
              <a:gd name="T15" fmla="*/ 244 h 323"/>
              <a:gd name="T16" fmla="*/ 140 w 323"/>
              <a:gd name="T17" fmla="*/ 244 h 323"/>
              <a:gd name="T18" fmla="*/ 140 w 323"/>
              <a:gd name="T19" fmla="*/ 162 h 323"/>
              <a:gd name="T20" fmla="*/ 123 w 323"/>
              <a:gd name="T21" fmla="*/ 162 h 323"/>
              <a:gd name="T22" fmla="*/ 123 w 323"/>
              <a:gd name="T23" fmla="*/ 133 h 323"/>
              <a:gd name="T24" fmla="*/ 140 w 323"/>
              <a:gd name="T25" fmla="*/ 133 h 323"/>
              <a:gd name="T26" fmla="*/ 140 w 323"/>
              <a:gd name="T27" fmla="*/ 116 h 323"/>
              <a:gd name="T28" fmla="*/ 177 w 323"/>
              <a:gd name="T29" fmla="*/ 79 h 323"/>
              <a:gd name="T30" fmla="*/ 200 w 323"/>
              <a:gd name="T31" fmla="*/ 79 h 323"/>
              <a:gd name="T32" fmla="*/ 200 w 323"/>
              <a:gd name="T33" fmla="*/ 108 h 323"/>
              <a:gd name="T34" fmla="*/ 186 w 323"/>
              <a:gd name="T35" fmla="*/ 108 h 323"/>
              <a:gd name="T36" fmla="*/ 175 w 323"/>
              <a:gd name="T37" fmla="*/ 119 h 323"/>
              <a:gd name="T38" fmla="*/ 175 w 323"/>
              <a:gd name="T39" fmla="*/ 133 h 323"/>
              <a:gd name="T40" fmla="*/ 200 w 323"/>
              <a:gd name="T41" fmla="*/ 133 h 323"/>
              <a:gd name="T42" fmla="*/ 197 w 323"/>
              <a:gd name="T43" fmla="*/ 162 h 3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23" h="323">
                <a:moveTo>
                  <a:pt x="162" y="0"/>
                </a:moveTo>
                <a:cubicBezTo>
                  <a:pt x="73" y="0"/>
                  <a:pt x="0" y="73"/>
                  <a:pt x="0" y="162"/>
                </a:cubicBezTo>
                <a:cubicBezTo>
                  <a:pt x="0" y="251"/>
                  <a:pt x="73" y="323"/>
                  <a:pt x="162" y="323"/>
                </a:cubicBezTo>
                <a:cubicBezTo>
                  <a:pt x="251" y="323"/>
                  <a:pt x="323" y="251"/>
                  <a:pt x="323" y="162"/>
                </a:cubicBezTo>
                <a:cubicBezTo>
                  <a:pt x="323" y="73"/>
                  <a:pt x="251" y="0"/>
                  <a:pt x="162" y="0"/>
                </a:cubicBezTo>
                <a:close/>
                <a:moveTo>
                  <a:pt x="197" y="162"/>
                </a:moveTo>
                <a:cubicBezTo>
                  <a:pt x="175" y="162"/>
                  <a:pt x="175" y="162"/>
                  <a:pt x="175" y="162"/>
                </a:cubicBezTo>
                <a:cubicBezTo>
                  <a:pt x="175" y="244"/>
                  <a:pt x="175" y="244"/>
                  <a:pt x="175" y="244"/>
                </a:cubicBezTo>
                <a:cubicBezTo>
                  <a:pt x="140" y="244"/>
                  <a:pt x="140" y="244"/>
                  <a:pt x="140" y="244"/>
                </a:cubicBezTo>
                <a:cubicBezTo>
                  <a:pt x="140" y="162"/>
                  <a:pt x="140" y="162"/>
                  <a:pt x="140" y="162"/>
                </a:cubicBezTo>
                <a:cubicBezTo>
                  <a:pt x="123" y="162"/>
                  <a:pt x="123" y="162"/>
                  <a:pt x="123" y="162"/>
                </a:cubicBezTo>
                <a:cubicBezTo>
                  <a:pt x="123" y="133"/>
                  <a:pt x="123" y="133"/>
                  <a:pt x="123" y="133"/>
                </a:cubicBezTo>
                <a:cubicBezTo>
                  <a:pt x="140" y="133"/>
                  <a:pt x="140" y="133"/>
                  <a:pt x="140" y="133"/>
                </a:cubicBezTo>
                <a:cubicBezTo>
                  <a:pt x="140" y="116"/>
                  <a:pt x="140" y="116"/>
                  <a:pt x="140" y="116"/>
                </a:cubicBezTo>
                <a:cubicBezTo>
                  <a:pt x="140" y="93"/>
                  <a:pt x="150" y="79"/>
                  <a:pt x="177" y="79"/>
                </a:cubicBezTo>
                <a:cubicBezTo>
                  <a:pt x="200" y="79"/>
                  <a:pt x="200" y="79"/>
                  <a:pt x="200" y="79"/>
                </a:cubicBezTo>
                <a:cubicBezTo>
                  <a:pt x="200" y="108"/>
                  <a:pt x="200" y="108"/>
                  <a:pt x="200" y="108"/>
                </a:cubicBezTo>
                <a:cubicBezTo>
                  <a:pt x="186" y="108"/>
                  <a:pt x="186" y="108"/>
                  <a:pt x="186" y="108"/>
                </a:cubicBezTo>
                <a:cubicBezTo>
                  <a:pt x="175" y="108"/>
                  <a:pt x="175" y="112"/>
                  <a:pt x="175" y="119"/>
                </a:cubicBezTo>
                <a:cubicBezTo>
                  <a:pt x="175" y="133"/>
                  <a:pt x="175" y="133"/>
                  <a:pt x="175" y="133"/>
                </a:cubicBezTo>
                <a:cubicBezTo>
                  <a:pt x="200" y="133"/>
                  <a:pt x="200" y="133"/>
                  <a:pt x="200" y="133"/>
                </a:cubicBezTo>
                <a:lnTo>
                  <a:pt x="197" y="1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52" name="Freeform 8"/>
          <p:cNvSpPr>
            <a:spLocks noChangeAspect="1" noEditPoints="1"/>
          </p:cNvSpPr>
          <p:nvPr userDrawn="1"/>
        </p:nvSpPr>
        <p:spPr bwMode="auto">
          <a:xfrm>
            <a:off x="5685315" y="5645240"/>
            <a:ext cx="353771" cy="353771"/>
          </a:xfrm>
          <a:custGeom>
            <a:avLst/>
            <a:gdLst>
              <a:gd name="T0" fmla="*/ 162 w 323"/>
              <a:gd name="T1" fmla="*/ 0 h 323"/>
              <a:gd name="T2" fmla="*/ 0 w 323"/>
              <a:gd name="T3" fmla="*/ 162 h 323"/>
              <a:gd name="T4" fmla="*/ 162 w 323"/>
              <a:gd name="T5" fmla="*/ 323 h 323"/>
              <a:gd name="T6" fmla="*/ 323 w 323"/>
              <a:gd name="T7" fmla="*/ 162 h 323"/>
              <a:gd name="T8" fmla="*/ 162 w 323"/>
              <a:gd name="T9" fmla="*/ 0 h 323"/>
              <a:gd name="T10" fmla="*/ 232 w 323"/>
              <a:gd name="T11" fmla="*/ 132 h 323"/>
              <a:gd name="T12" fmla="*/ 232 w 323"/>
              <a:gd name="T13" fmla="*/ 137 h 323"/>
              <a:gd name="T14" fmla="*/ 129 w 323"/>
              <a:gd name="T15" fmla="*/ 241 h 323"/>
              <a:gd name="T16" fmla="*/ 73 w 323"/>
              <a:gd name="T17" fmla="*/ 224 h 323"/>
              <a:gd name="T18" fmla="*/ 82 w 323"/>
              <a:gd name="T19" fmla="*/ 225 h 323"/>
              <a:gd name="T20" fmla="*/ 127 w 323"/>
              <a:gd name="T21" fmla="*/ 209 h 323"/>
              <a:gd name="T22" fmla="*/ 93 w 323"/>
              <a:gd name="T23" fmla="*/ 184 h 323"/>
              <a:gd name="T24" fmla="*/ 100 w 323"/>
              <a:gd name="T25" fmla="*/ 185 h 323"/>
              <a:gd name="T26" fmla="*/ 110 w 323"/>
              <a:gd name="T27" fmla="*/ 183 h 323"/>
              <a:gd name="T28" fmla="*/ 80 w 323"/>
              <a:gd name="T29" fmla="*/ 148 h 323"/>
              <a:gd name="T30" fmla="*/ 80 w 323"/>
              <a:gd name="T31" fmla="*/ 147 h 323"/>
              <a:gd name="T32" fmla="*/ 97 w 323"/>
              <a:gd name="T33" fmla="*/ 152 h 323"/>
              <a:gd name="T34" fmla="*/ 81 w 323"/>
              <a:gd name="T35" fmla="*/ 122 h 323"/>
              <a:gd name="T36" fmla="*/ 86 w 323"/>
              <a:gd name="T37" fmla="*/ 103 h 323"/>
              <a:gd name="T38" fmla="*/ 161 w 323"/>
              <a:gd name="T39" fmla="*/ 141 h 323"/>
              <a:gd name="T40" fmla="*/ 160 w 323"/>
              <a:gd name="T41" fmla="*/ 133 h 323"/>
              <a:gd name="T42" fmla="*/ 196 w 323"/>
              <a:gd name="T43" fmla="*/ 97 h 323"/>
              <a:gd name="T44" fmla="*/ 222 w 323"/>
              <a:gd name="T45" fmla="*/ 108 h 323"/>
              <a:gd name="T46" fmla="*/ 246 w 323"/>
              <a:gd name="T47" fmla="*/ 99 h 323"/>
              <a:gd name="T48" fmla="*/ 230 w 323"/>
              <a:gd name="T49" fmla="*/ 119 h 323"/>
              <a:gd name="T50" fmla="*/ 250 w 323"/>
              <a:gd name="T51" fmla="*/ 114 h 323"/>
              <a:gd name="T52" fmla="*/ 232 w 323"/>
              <a:gd name="T53" fmla="*/ 132 h 3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323" h="323">
                <a:moveTo>
                  <a:pt x="162" y="0"/>
                </a:moveTo>
                <a:cubicBezTo>
                  <a:pt x="73" y="0"/>
                  <a:pt x="0" y="73"/>
                  <a:pt x="0" y="162"/>
                </a:cubicBezTo>
                <a:cubicBezTo>
                  <a:pt x="0" y="251"/>
                  <a:pt x="73" y="323"/>
                  <a:pt x="162" y="323"/>
                </a:cubicBezTo>
                <a:cubicBezTo>
                  <a:pt x="251" y="323"/>
                  <a:pt x="323" y="251"/>
                  <a:pt x="323" y="162"/>
                </a:cubicBezTo>
                <a:cubicBezTo>
                  <a:pt x="323" y="73"/>
                  <a:pt x="251" y="0"/>
                  <a:pt x="162" y="0"/>
                </a:cubicBezTo>
                <a:close/>
                <a:moveTo>
                  <a:pt x="232" y="132"/>
                </a:moveTo>
                <a:cubicBezTo>
                  <a:pt x="232" y="134"/>
                  <a:pt x="232" y="136"/>
                  <a:pt x="232" y="137"/>
                </a:cubicBezTo>
                <a:cubicBezTo>
                  <a:pt x="232" y="185"/>
                  <a:pt x="196" y="241"/>
                  <a:pt x="129" y="241"/>
                </a:cubicBezTo>
                <a:cubicBezTo>
                  <a:pt x="108" y="241"/>
                  <a:pt x="89" y="235"/>
                  <a:pt x="73" y="224"/>
                </a:cubicBezTo>
                <a:cubicBezTo>
                  <a:pt x="76" y="225"/>
                  <a:pt x="79" y="225"/>
                  <a:pt x="82" y="225"/>
                </a:cubicBezTo>
                <a:cubicBezTo>
                  <a:pt x="99" y="225"/>
                  <a:pt x="115" y="219"/>
                  <a:pt x="127" y="209"/>
                </a:cubicBezTo>
                <a:cubicBezTo>
                  <a:pt x="111" y="209"/>
                  <a:pt x="98" y="198"/>
                  <a:pt x="93" y="184"/>
                </a:cubicBezTo>
                <a:cubicBezTo>
                  <a:pt x="95" y="184"/>
                  <a:pt x="98" y="185"/>
                  <a:pt x="100" y="185"/>
                </a:cubicBezTo>
                <a:cubicBezTo>
                  <a:pt x="103" y="185"/>
                  <a:pt x="106" y="184"/>
                  <a:pt x="110" y="183"/>
                </a:cubicBezTo>
                <a:cubicBezTo>
                  <a:pt x="93" y="180"/>
                  <a:pt x="80" y="165"/>
                  <a:pt x="80" y="148"/>
                </a:cubicBezTo>
                <a:cubicBezTo>
                  <a:pt x="80" y="148"/>
                  <a:pt x="80" y="147"/>
                  <a:pt x="80" y="147"/>
                </a:cubicBezTo>
                <a:cubicBezTo>
                  <a:pt x="85" y="150"/>
                  <a:pt x="91" y="152"/>
                  <a:pt x="97" y="152"/>
                </a:cubicBezTo>
                <a:cubicBezTo>
                  <a:pt x="87" y="145"/>
                  <a:pt x="81" y="134"/>
                  <a:pt x="81" y="122"/>
                </a:cubicBezTo>
                <a:cubicBezTo>
                  <a:pt x="81" y="115"/>
                  <a:pt x="82" y="109"/>
                  <a:pt x="86" y="103"/>
                </a:cubicBezTo>
                <a:cubicBezTo>
                  <a:pt x="104" y="125"/>
                  <a:pt x="130" y="140"/>
                  <a:pt x="161" y="141"/>
                </a:cubicBezTo>
                <a:cubicBezTo>
                  <a:pt x="160" y="139"/>
                  <a:pt x="160" y="136"/>
                  <a:pt x="160" y="133"/>
                </a:cubicBezTo>
                <a:cubicBezTo>
                  <a:pt x="160" y="113"/>
                  <a:pt x="176" y="97"/>
                  <a:pt x="196" y="97"/>
                </a:cubicBezTo>
                <a:cubicBezTo>
                  <a:pt x="206" y="97"/>
                  <a:pt x="216" y="101"/>
                  <a:pt x="222" y="108"/>
                </a:cubicBezTo>
                <a:cubicBezTo>
                  <a:pt x="231" y="106"/>
                  <a:pt x="238" y="103"/>
                  <a:pt x="246" y="99"/>
                </a:cubicBezTo>
                <a:cubicBezTo>
                  <a:pt x="243" y="108"/>
                  <a:pt x="237" y="115"/>
                  <a:pt x="230" y="119"/>
                </a:cubicBezTo>
                <a:cubicBezTo>
                  <a:pt x="237" y="118"/>
                  <a:pt x="244" y="117"/>
                  <a:pt x="250" y="114"/>
                </a:cubicBezTo>
                <a:cubicBezTo>
                  <a:pt x="246" y="121"/>
                  <a:pt x="239" y="127"/>
                  <a:pt x="232" y="13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pSp>
        <p:nvGrpSpPr>
          <p:cNvPr id="53" name="Group 52"/>
          <p:cNvGrpSpPr/>
          <p:nvPr userDrawn="1"/>
        </p:nvGrpSpPr>
        <p:grpSpPr>
          <a:xfrm>
            <a:off x="5685315" y="4383218"/>
            <a:ext cx="353771" cy="353771"/>
            <a:chOff x="4301296" y="1124696"/>
            <a:chExt cx="435600" cy="435600"/>
          </a:xfrm>
        </p:grpSpPr>
        <p:sp>
          <p:nvSpPr>
            <p:cNvPr id="54" name="Oval 53"/>
            <p:cNvSpPr/>
            <p:nvPr userDrawn="1"/>
          </p:nvSpPr>
          <p:spPr>
            <a:xfrm>
              <a:off x="4301296" y="1124696"/>
              <a:ext cx="435600" cy="4356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55" name="Picture 2" descr="M:\KW\TEMPLATES\PPT\working files\linkedin11.emf"/>
            <p:cNvPicPr>
              <a:picLocks noChangeAspect="1" noChangeArrowheads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5013" y="1223920"/>
              <a:ext cx="248166" cy="237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6" name="Rectangle 55"/>
          <p:cNvSpPr/>
          <p:nvPr userDrawn="1"/>
        </p:nvSpPr>
        <p:spPr>
          <a:xfrm>
            <a:off x="6039086" y="3793157"/>
            <a:ext cx="1836978" cy="2743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>
              <a:lnSpc>
                <a:spcPts val="1400"/>
              </a:lnSpc>
            </a:pPr>
            <a:r>
              <a:rPr lang="en-GB" sz="1400" b="1" u="none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www.luxinnovation.lu</a:t>
            </a:r>
          </a:p>
        </p:txBody>
      </p:sp>
      <p:sp>
        <p:nvSpPr>
          <p:cNvPr id="57" name="Rectangle 56"/>
          <p:cNvSpPr/>
          <p:nvPr userDrawn="1"/>
        </p:nvSpPr>
        <p:spPr>
          <a:xfrm>
            <a:off x="6039086" y="4379518"/>
            <a:ext cx="123944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b="1" u="none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Luxinnovation</a:t>
            </a:r>
            <a:endParaRPr lang="fr-BE" sz="1400" dirty="0"/>
          </a:p>
        </p:txBody>
      </p:sp>
      <p:sp>
        <p:nvSpPr>
          <p:cNvPr id="58" name="Rectangle 57"/>
          <p:cNvSpPr/>
          <p:nvPr userDrawn="1"/>
        </p:nvSpPr>
        <p:spPr>
          <a:xfrm>
            <a:off x="6039086" y="5055180"/>
            <a:ext cx="4572000" cy="4539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>
              <a:lnSpc>
                <a:spcPts val="1400"/>
              </a:lnSpc>
            </a:pPr>
            <a:r>
              <a:rPr lang="en-GB" sz="1400" b="1" u="none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@Luxinnovation</a:t>
            </a:r>
            <a:br>
              <a:rPr lang="en-GB" sz="1400" b="1" u="none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</a:br>
            <a:r>
              <a:rPr lang="en-GB" sz="1400" b="1" u="none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@</a:t>
            </a:r>
            <a:r>
              <a:rPr lang="en-GB" sz="1400" b="1" u="none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LuxTradeInvest</a:t>
            </a:r>
            <a:endParaRPr lang="en-GB" sz="1400" b="1" u="none" kern="12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9" name="Rectangle 58"/>
          <p:cNvSpPr/>
          <p:nvPr userDrawn="1"/>
        </p:nvSpPr>
        <p:spPr>
          <a:xfrm>
            <a:off x="6039086" y="5686190"/>
            <a:ext cx="4572000" cy="4539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u="none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@Luxinnovation</a:t>
            </a:r>
            <a:br>
              <a:rPr lang="en-GB" sz="1400" b="1" u="none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</a:br>
            <a:r>
              <a:rPr lang="en-GB" sz="1400" b="1" u="none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@</a:t>
            </a:r>
            <a:r>
              <a:rPr lang="en-GB" sz="1400" b="1" u="none" kern="1200" dirty="0" err="1">
                <a:solidFill>
                  <a:schemeClr val="tx2"/>
                </a:solidFill>
                <a:latin typeface="+mn-lt"/>
                <a:ea typeface="+mn-ea"/>
                <a:cs typeface="+mn-cs"/>
              </a:rPr>
              <a:t>LuxTradeInvest</a:t>
            </a:r>
            <a:endParaRPr lang="en-GB" sz="1400" b="1" u="none" kern="12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40356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1800" y="238540"/>
            <a:ext cx="11329456" cy="61645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3F149-83C4-4179-9681-702531CCFDAC}" type="datetimeFigureOut">
              <a:rPr lang="de-DE" smtClean="0"/>
              <a:pPr/>
              <a:t>01.12.2023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11621181" y="6526162"/>
            <a:ext cx="457932" cy="331838"/>
          </a:xfrm>
          <a:prstGeom prst="rect">
            <a:avLst/>
          </a:prstGeom>
        </p:spPr>
        <p:txBody>
          <a:bodyPr/>
          <a:lstStyle/>
          <a:p>
            <a:fld id="{9DC1E638-3F78-4E0D-883A-B278700C48C0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31800" y="854994"/>
            <a:ext cx="11328400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spcAft>
                <a:spcPts val="600"/>
              </a:spcAft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76605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 descr="Une image contenant Graphique, cercle, graphisme, dessin humoristique&#10;&#10;Description générée automatiquement">
            <a:extLst>
              <a:ext uri="{FF2B5EF4-FFF2-40B4-BE49-F238E27FC236}">
                <a16:creationId xmlns:a16="http://schemas.microsoft.com/office/drawing/2014/main" id="{D614FB9A-E2C9-8B32-7F95-39C421AFBC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08785" y="60274"/>
            <a:ext cx="590245" cy="763145"/>
          </a:xfrm>
          <a:prstGeom prst="rect">
            <a:avLst/>
          </a:prstGeom>
        </p:spPr>
      </p:pic>
      <p:sp>
        <p:nvSpPr>
          <p:cNvPr id="2" name="Espace réservé du texte 14">
            <a:extLst>
              <a:ext uri="{FF2B5EF4-FFF2-40B4-BE49-F238E27FC236}">
                <a16:creationId xmlns:a16="http://schemas.microsoft.com/office/drawing/2014/main" id="{575B33C4-DA41-127E-C836-53F2F3AF9E0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0821" y="1869498"/>
            <a:ext cx="4943232" cy="423633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rgbClr val="27275A"/>
                </a:solidFill>
                <a:latin typeface="+mj-lt"/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Espace réservé du texte 14">
            <a:extLst>
              <a:ext uri="{FF2B5EF4-FFF2-40B4-BE49-F238E27FC236}">
                <a16:creationId xmlns:a16="http://schemas.microsoft.com/office/drawing/2014/main" id="{3573C929-1933-09AF-7DB8-7D9C8AEA184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565552" y="1869498"/>
            <a:ext cx="4943232" cy="423633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rgbClr val="27275A"/>
                </a:solidFill>
                <a:latin typeface="+mj-lt"/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texte 24">
            <a:extLst>
              <a:ext uri="{FF2B5EF4-FFF2-40B4-BE49-F238E27FC236}">
                <a16:creationId xmlns:a16="http://schemas.microsoft.com/office/drawing/2014/main" id="{F05CAA55-BF5B-4D2D-C273-2759831E26F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1038" y="530225"/>
            <a:ext cx="10828337" cy="473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500" b="1" i="0">
                <a:solidFill>
                  <a:srgbClr val="0063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fr-FR"/>
              <a:t>TITRE 1</a:t>
            </a:r>
          </a:p>
        </p:txBody>
      </p:sp>
      <p:sp>
        <p:nvSpPr>
          <p:cNvPr id="5" name="Espace réservé du texte 24">
            <a:extLst>
              <a:ext uri="{FF2B5EF4-FFF2-40B4-BE49-F238E27FC236}">
                <a16:creationId xmlns:a16="http://schemas.microsoft.com/office/drawing/2014/main" id="{CA2BBF1A-8660-C35F-B75B-E372763F9F1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038" y="1218049"/>
            <a:ext cx="4943015" cy="4368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 b="1" i="0">
                <a:solidFill>
                  <a:srgbClr val="00BFA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fr-FR"/>
              <a:t>Titre 2</a:t>
            </a:r>
          </a:p>
        </p:txBody>
      </p:sp>
      <p:sp>
        <p:nvSpPr>
          <p:cNvPr id="6" name="Espace réservé du texte 24">
            <a:extLst>
              <a:ext uri="{FF2B5EF4-FFF2-40B4-BE49-F238E27FC236}">
                <a16:creationId xmlns:a16="http://schemas.microsoft.com/office/drawing/2014/main" id="{291671DA-3F61-21CC-EA7D-66D7B167F96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65552" y="1218049"/>
            <a:ext cx="4943015" cy="4368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 b="1" i="0">
                <a:solidFill>
                  <a:srgbClr val="00BFA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fr-FR"/>
              <a:t>Titre 2</a:t>
            </a:r>
          </a:p>
        </p:txBody>
      </p:sp>
      <p:sp>
        <p:nvSpPr>
          <p:cNvPr id="7" name="Espace réservé du texte 11">
            <a:extLst>
              <a:ext uri="{FF2B5EF4-FFF2-40B4-BE49-F238E27FC236}">
                <a16:creationId xmlns:a16="http://schemas.microsoft.com/office/drawing/2014/main" id="{A4BB457D-90D7-0DA0-9F1E-4003798BD52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6646" y="6465887"/>
            <a:ext cx="1525382" cy="29368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>
                <a:solidFill>
                  <a:srgbClr val="27275A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fr-FR"/>
              <a:t>Date</a:t>
            </a:r>
          </a:p>
        </p:txBody>
      </p:sp>
      <p:sp>
        <p:nvSpPr>
          <p:cNvPr id="8" name="Espace réservé du texte 11">
            <a:extLst>
              <a:ext uri="{FF2B5EF4-FFF2-40B4-BE49-F238E27FC236}">
                <a16:creationId xmlns:a16="http://schemas.microsoft.com/office/drawing/2014/main" id="{1048CBB1-CF8D-1244-CEF6-75B4192B16C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69972" y="6465887"/>
            <a:ext cx="1525382" cy="293687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>
                <a:solidFill>
                  <a:srgbClr val="27275A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fr-FR"/>
              <a:t>Page</a:t>
            </a:r>
          </a:p>
        </p:txBody>
      </p:sp>
      <p:sp>
        <p:nvSpPr>
          <p:cNvPr id="9" name="Espace réservé du texte 11">
            <a:extLst>
              <a:ext uri="{FF2B5EF4-FFF2-40B4-BE49-F238E27FC236}">
                <a16:creationId xmlns:a16="http://schemas.microsoft.com/office/drawing/2014/main" id="{795C8453-4034-5AAD-0F71-B4AADD0A24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37503" y="6465887"/>
            <a:ext cx="6916994" cy="2936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FF5CFF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fr-FR"/>
              <a:t>Nom de la présentation </a:t>
            </a:r>
          </a:p>
        </p:txBody>
      </p:sp>
    </p:spTree>
    <p:extLst>
      <p:ext uri="{BB962C8B-B14F-4D97-AF65-F5344CB8AC3E}">
        <p14:creationId xmlns:p14="http://schemas.microsoft.com/office/powerpoint/2010/main" val="4129513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EA1A-1D91-4F8C-BAED-495D17097B57}" type="datetimeFigureOut">
              <a:rPr lang="fr-FR" smtClean="0"/>
              <a:t>01/12/2023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CA110-A732-4FA8-9C54-31043F5E41C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6095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EA1A-1D91-4F8C-BAED-495D17097B57}" type="datetimeFigureOut">
              <a:rPr lang="fr-FR" smtClean="0"/>
              <a:t>01/12/2023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CA110-A732-4FA8-9C54-31043F5E41C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4201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EA1A-1D91-4F8C-BAED-495D17097B57}" type="datetimeFigureOut">
              <a:rPr lang="fr-FR" smtClean="0"/>
              <a:t>01/12/2023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CA110-A732-4FA8-9C54-31043F5E41C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683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EA1A-1D91-4F8C-BAED-495D17097B57}" type="datetimeFigureOut">
              <a:rPr lang="fr-FR" smtClean="0"/>
              <a:t>01/12/2023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CA110-A732-4FA8-9C54-31043F5E41C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7040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EA1A-1D91-4F8C-BAED-495D17097B57}" type="datetimeFigureOut">
              <a:rPr lang="fr-FR" smtClean="0"/>
              <a:t>01/12/2023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CA110-A732-4FA8-9C54-31043F5E41C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9570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EA1A-1D91-4F8C-BAED-495D17097B57}" type="datetimeFigureOut">
              <a:rPr lang="fr-FR" smtClean="0"/>
              <a:t>01/12/2023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CA110-A732-4FA8-9C54-31043F5E41C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6065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EA1A-1D91-4F8C-BAED-495D17097B57}" type="datetimeFigureOut">
              <a:rPr lang="fr-FR" smtClean="0"/>
              <a:t>01/12/2023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CA110-A732-4FA8-9C54-31043F5E41C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6927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8CEA1A-1D91-4F8C-BAED-495D17097B57}" type="datetimeFigureOut">
              <a:rPr lang="fr-FR" smtClean="0"/>
              <a:t>01/12/2023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CA110-A732-4FA8-9C54-31043F5E41C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2098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0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/>
          <p:cNvSpPr>
            <a:spLocks noGrp="1"/>
          </p:cNvSpPr>
          <p:nvPr>
            <p:ph type="title"/>
          </p:nvPr>
        </p:nvSpPr>
        <p:spPr>
          <a:xfrm>
            <a:off x="719667" y="392231"/>
            <a:ext cx="10752667" cy="110495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fr-BE" dirty="0"/>
          </a:p>
        </p:txBody>
      </p:sp>
      <p:sp>
        <p:nvSpPr>
          <p:cNvPr id="32" name="Text Placeholder 7"/>
          <p:cNvSpPr>
            <a:spLocks noGrp="1"/>
          </p:cNvSpPr>
          <p:nvPr userDrawn="1">
            <p:ph type="body" idx="1"/>
          </p:nvPr>
        </p:nvSpPr>
        <p:spPr>
          <a:xfrm>
            <a:off x="719667" y="2276475"/>
            <a:ext cx="10752667" cy="4032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05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99" r:id="rId16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lang="fr-BE" sz="5400" b="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0"/>
        </a:spcBef>
        <a:buFont typeface="Arial" panose="020B0604020202020204" pitchFamily="34" charset="0"/>
        <a:buNone/>
        <a:defRPr sz="26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266700" indent="-266700" algn="l" defTabSz="914400" rtl="0" eaLnBrk="1" latinLnBrk="0" hangingPunct="1">
        <a:lnSpc>
          <a:spcPct val="90000"/>
        </a:lnSpc>
        <a:spcBef>
          <a:spcPts val="500"/>
        </a:spcBef>
        <a:buSzPct val="70000"/>
        <a:buFontTx/>
        <a:buBlip>
          <a:blip r:embed="rId18"/>
        </a:buBlip>
        <a:tabLst/>
        <a:defRPr lang="en-US" sz="2600" kern="1200" dirty="0" smtClean="0">
          <a:solidFill>
            <a:schemeClr val="accent2"/>
          </a:solidFill>
          <a:latin typeface="+mn-lt"/>
          <a:ea typeface="+mn-ea"/>
          <a:cs typeface="+mn-cs"/>
        </a:defRPr>
      </a:lvl2pPr>
      <a:lvl3pPr marL="444500" indent="-1778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444500" indent="1778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867">
          <p15:clr>
            <a:srgbClr val="F26B43"/>
          </p15:clr>
        </p15:guide>
        <p15:guide id="2" pos="7227">
          <p15:clr>
            <a:srgbClr val="F26B43"/>
          </p15:clr>
        </p15:guide>
        <p15:guide id="3" pos="453">
          <p15:clr>
            <a:srgbClr val="F26B43"/>
          </p15:clr>
        </p15:guide>
        <p15:guide id="5" orient="horz" pos="143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.emf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10" Type="http://schemas.openxmlformats.org/officeDocument/2006/relationships/image" Target="../media/image35.jpe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EDF8C-E637-47E4-87C4-B0B7FC74A93E}" type="slidenum">
              <a:rPr lang="fr-BE" smtClean="0"/>
              <a:pPr/>
              <a:t>1</a:t>
            </a:fld>
            <a:endParaRPr lang="fr-BE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709434" y="1713351"/>
            <a:ext cx="10923636" cy="835162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en-GB" sz="6000" dirty="0" err="1">
                <a:solidFill>
                  <a:srgbClr val="03FFFE"/>
                </a:solidFill>
              </a:rPr>
              <a:t>SuperComputing</a:t>
            </a:r>
            <a:r>
              <a:rPr lang="en-GB" sz="6000" dirty="0">
                <a:solidFill>
                  <a:srgbClr val="03FFFE"/>
                </a:solidFill>
              </a:rPr>
              <a:t> National Competence Centre in Luxembourg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4713" y="5777082"/>
            <a:ext cx="816554" cy="818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5144820" y="4099702"/>
            <a:ext cx="1637864" cy="1783077"/>
            <a:chOff x="2127859" y="4400569"/>
            <a:chExt cx="1057601" cy="1151368"/>
          </a:xfrm>
        </p:grpSpPr>
        <p:sp>
          <p:nvSpPr>
            <p:cNvPr id="14" name="Freeform 49"/>
            <p:cNvSpPr>
              <a:spLocks/>
            </p:cNvSpPr>
            <p:nvPr/>
          </p:nvSpPr>
          <p:spPr bwMode="auto">
            <a:xfrm>
              <a:off x="2317033" y="4400569"/>
              <a:ext cx="868427" cy="1151368"/>
            </a:xfrm>
            <a:custGeom>
              <a:avLst/>
              <a:gdLst>
                <a:gd name="T0" fmla="*/ 286 w 289"/>
                <a:gd name="T1" fmla="*/ 216 h 383"/>
                <a:gd name="T2" fmla="*/ 257 w 289"/>
                <a:gd name="T3" fmla="*/ 184 h 383"/>
                <a:gd name="T4" fmla="*/ 222 w 289"/>
                <a:gd name="T5" fmla="*/ 171 h 383"/>
                <a:gd name="T6" fmla="*/ 138 w 289"/>
                <a:gd name="T7" fmla="*/ 52 h 383"/>
                <a:gd name="T8" fmla="*/ 138 w 289"/>
                <a:gd name="T9" fmla="*/ 52 h 383"/>
                <a:gd name="T10" fmla="*/ 136 w 289"/>
                <a:gd name="T11" fmla="*/ 22 h 383"/>
                <a:gd name="T12" fmla="*/ 120 w 289"/>
                <a:gd name="T13" fmla="*/ 10 h 383"/>
                <a:gd name="T14" fmla="*/ 110 w 289"/>
                <a:gd name="T15" fmla="*/ 8 h 383"/>
                <a:gd name="T16" fmla="*/ 57 w 289"/>
                <a:gd name="T17" fmla="*/ 19 h 383"/>
                <a:gd name="T18" fmla="*/ 16 w 289"/>
                <a:gd name="T19" fmla="*/ 77 h 383"/>
                <a:gd name="T20" fmla="*/ 22 w 289"/>
                <a:gd name="T21" fmla="*/ 77 h 383"/>
                <a:gd name="T22" fmla="*/ 31 w 289"/>
                <a:gd name="T23" fmla="*/ 77 h 383"/>
                <a:gd name="T24" fmla="*/ 66 w 289"/>
                <a:gd name="T25" fmla="*/ 28 h 383"/>
                <a:gd name="T26" fmla="*/ 89 w 289"/>
                <a:gd name="T27" fmla="*/ 18 h 383"/>
                <a:gd name="T28" fmla="*/ 106 w 289"/>
                <a:gd name="T29" fmla="*/ 21 h 383"/>
                <a:gd name="T30" fmla="*/ 118 w 289"/>
                <a:gd name="T31" fmla="*/ 24 h 383"/>
                <a:gd name="T32" fmla="*/ 125 w 289"/>
                <a:gd name="T33" fmla="*/ 28 h 383"/>
                <a:gd name="T34" fmla="*/ 125 w 289"/>
                <a:gd name="T35" fmla="*/ 47 h 383"/>
                <a:gd name="T36" fmla="*/ 124 w 289"/>
                <a:gd name="T37" fmla="*/ 48 h 383"/>
                <a:gd name="T38" fmla="*/ 124 w 289"/>
                <a:gd name="T39" fmla="*/ 49 h 383"/>
                <a:gd name="T40" fmla="*/ 217 w 289"/>
                <a:gd name="T41" fmla="*/ 184 h 383"/>
                <a:gd name="T42" fmla="*/ 253 w 289"/>
                <a:gd name="T43" fmla="*/ 197 h 383"/>
                <a:gd name="T44" fmla="*/ 273 w 289"/>
                <a:gd name="T45" fmla="*/ 219 h 383"/>
                <a:gd name="T46" fmla="*/ 266 w 289"/>
                <a:gd name="T47" fmla="*/ 242 h 383"/>
                <a:gd name="T48" fmla="*/ 216 w 289"/>
                <a:gd name="T49" fmla="*/ 355 h 383"/>
                <a:gd name="T50" fmla="*/ 215 w 289"/>
                <a:gd name="T51" fmla="*/ 363 h 383"/>
                <a:gd name="T52" fmla="*/ 211 w 289"/>
                <a:gd name="T53" fmla="*/ 360 h 383"/>
                <a:gd name="T54" fmla="*/ 113 w 289"/>
                <a:gd name="T55" fmla="*/ 364 h 383"/>
                <a:gd name="T56" fmla="*/ 97 w 289"/>
                <a:gd name="T57" fmla="*/ 369 h 383"/>
                <a:gd name="T58" fmla="*/ 88 w 289"/>
                <a:gd name="T59" fmla="*/ 368 h 383"/>
                <a:gd name="T60" fmla="*/ 57 w 289"/>
                <a:gd name="T61" fmla="*/ 353 h 383"/>
                <a:gd name="T62" fmla="*/ 18 w 289"/>
                <a:gd name="T63" fmla="*/ 335 h 383"/>
                <a:gd name="T64" fmla="*/ 14 w 289"/>
                <a:gd name="T65" fmla="*/ 330 h 383"/>
                <a:gd name="T66" fmla="*/ 17 w 289"/>
                <a:gd name="T67" fmla="*/ 325 h 383"/>
                <a:gd name="T68" fmla="*/ 34 w 289"/>
                <a:gd name="T69" fmla="*/ 300 h 383"/>
                <a:gd name="T70" fmla="*/ 41 w 289"/>
                <a:gd name="T71" fmla="*/ 285 h 383"/>
                <a:gd name="T72" fmla="*/ 43 w 289"/>
                <a:gd name="T73" fmla="*/ 268 h 383"/>
                <a:gd name="T74" fmla="*/ 29 w 289"/>
                <a:gd name="T75" fmla="*/ 270 h 383"/>
                <a:gd name="T76" fmla="*/ 29 w 289"/>
                <a:gd name="T77" fmla="*/ 271 h 383"/>
                <a:gd name="T78" fmla="*/ 30 w 289"/>
                <a:gd name="T79" fmla="*/ 272 h 383"/>
                <a:gd name="T80" fmla="*/ 32 w 289"/>
                <a:gd name="T81" fmla="*/ 273 h 383"/>
                <a:gd name="T82" fmla="*/ 31 w 289"/>
                <a:gd name="T83" fmla="*/ 276 h 383"/>
                <a:gd name="T84" fmla="*/ 30 w 289"/>
                <a:gd name="T85" fmla="*/ 277 h 383"/>
                <a:gd name="T86" fmla="*/ 21 w 289"/>
                <a:gd name="T87" fmla="*/ 295 h 383"/>
                <a:gd name="T88" fmla="*/ 9 w 289"/>
                <a:gd name="T89" fmla="*/ 315 h 383"/>
                <a:gd name="T90" fmla="*/ 0 w 289"/>
                <a:gd name="T91" fmla="*/ 334 h 383"/>
                <a:gd name="T92" fmla="*/ 14 w 289"/>
                <a:gd name="T93" fmla="*/ 348 h 383"/>
                <a:gd name="T94" fmla="*/ 50 w 289"/>
                <a:gd name="T95" fmla="*/ 365 h 383"/>
                <a:gd name="T96" fmla="*/ 84 w 289"/>
                <a:gd name="T97" fmla="*/ 381 h 383"/>
                <a:gd name="T98" fmla="*/ 97 w 289"/>
                <a:gd name="T99" fmla="*/ 383 h 383"/>
                <a:gd name="T100" fmla="*/ 122 w 289"/>
                <a:gd name="T101" fmla="*/ 374 h 383"/>
                <a:gd name="T102" fmla="*/ 204 w 289"/>
                <a:gd name="T103" fmla="*/ 371 h 383"/>
                <a:gd name="T104" fmla="*/ 221 w 289"/>
                <a:gd name="T105" fmla="*/ 376 h 383"/>
                <a:gd name="T106" fmla="*/ 230 w 289"/>
                <a:gd name="T107" fmla="*/ 356 h 383"/>
                <a:gd name="T108" fmla="*/ 275 w 289"/>
                <a:gd name="T109" fmla="*/ 253 h 383"/>
                <a:gd name="T110" fmla="*/ 286 w 289"/>
                <a:gd name="T111" fmla="*/ 216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89" h="383">
                  <a:moveTo>
                    <a:pt x="286" y="216"/>
                  </a:moveTo>
                  <a:cubicBezTo>
                    <a:pt x="283" y="201"/>
                    <a:pt x="272" y="188"/>
                    <a:pt x="257" y="184"/>
                  </a:cubicBezTo>
                  <a:cubicBezTo>
                    <a:pt x="243" y="179"/>
                    <a:pt x="232" y="175"/>
                    <a:pt x="222" y="171"/>
                  </a:cubicBezTo>
                  <a:cubicBezTo>
                    <a:pt x="184" y="155"/>
                    <a:pt x="132" y="98"/>
                    <a:pt x="138" y="52"/>
                  </a:cubicBezTo>
                  <a:cubicBezTo>
                    <a:pt x="138" y="52"/>
                    <a:pt x="138" y="52"/>
                    <a:pt x="138" y="52"/>
                  </a:cubicBezTo>
                  <a:cubicBezTo>
                    <a:pt x="142" y="42"/>
                    <a:pt x="141" y="30"/>
                    <a:pt x="136" y="22"/>
                  </a:cubicBezTo>
                  <a:cubicBezTo>
                    <a:pt x="133" y="15"/>
                    <a:pt x="127" y="11"/>
                    <a:pt x="120" y="10"/>
                  </a:cubicBezTo>
                  <a:cubicBezTo>
                    <a:pt x="117" y="10"/>
                    <a:pt x="113" y="9"/>
                    <a:pt x="110" y="8"/>
                  </a:cubicBezTo>
                  <a:cubicBezTo>
                    <a:pt x="95" y="4"/>
                    <a:pt x="76" y="0"/>
                    <a:pt x="57" y="19"/>
                  </a:cubicBezTo>
                  <a:cubicBezTo>
                    <a:pt x="39" y="36"/>
                    <a:pt x="27" y="57"/>
                    <a:pt x="16" y="77"/>
                  </a:cubicBezTo>
                  <a:cubicBezTo>
                    <a:pt x="18" y="77"/>
                    <a:pt x="20" y="77"/>
                    <a:pt x="22" y="77"/>
                  </a:cubicBezTo>
                  <a:cubicBezTo>
                    <a:pt x="25" y="77"/>
                    <a:pt x="28" y="77"/>
                    <a:pt x="31" y="77"/>
                  </a:cubicBezTo>
                  <a:cubicBezTo>
                    <a:pt x="41" y="60"/>
                    <a:pt x="52" y="43"/>
                    <a:pt x="66" y="28"/>
                  </a:cubicBezTo>
                  <a:cubicBezTo>
                    <a:pt x="73" y="21"/>
                    <a:pt x="80" y="18"/>
                    <a:pt x="89" y="18"/>
                  </a:cubicBezTo>
                  <a:cubicBezTo>
                    <a:pt x="94" y="18"/>
                    <a:pt x="100" y="20"/>
                    <a:pt x="106" y="21"/>
                  </a:cubicBezTo>
                  <a:cubicBezTo>
                    <a:pt x="110" y="22"/>
                    <a:pt x="114" y="23"/>
                    <a:pt x="118" y="24"/>
                  </a:cubicBezTo>
                  <a:cubicBezTo>
                    <a:pt x="121" y="24"/>
                    <a:pt x="123" y="26"/>
                    <a:pt x="125" y="28"/>
                  </a:cubicBezTo>
                  <a:cubicBezTo>
                    <a:pt x="127" y="33"/>
                    <a:pt x="127" y="41"/>
                    <a:pt x="125" y="47"/>
                  </a:cubicBezTo>
                  <a:cubicBezTo>
                    <a:pt x="124" y="48"/>
                    <a:pt x="124" y="48"/>
                    <a:pt x="124" y="48"/>
                  </a:cubicBezTo>
                  <a:cubicBezTo>
                    <a:pt x="124" y="49"/>
                    <a:pt x="124" y="49"/>
                    <a:pt x="124" y="49"/>
                  </a:cubicBezTo>
                  <a:cubicBezTo>
                    <a:pt x="117" y="103"/>
                    <a:pt x="175" y="166"/>
                    <a:pt x="217" y="184"/>
                  </a:cubicBezTo>
                  <a:cubicBezTo>
                    <a:pt x="227" y="188"/>
                    <a:pt x="239" y="192"/>
                    <a:pt x="253" y="197"/>
                  </a:cubicBezTo>
                  <a:cubicBezTo>
                    <a:pt x="263" y="200"/>
                    <a:pt x="270" y="209"/>
                    <a:pt x="273" y="219"/>
                  </a:cubicBezTo>
                  <a:cubicBezTo>
                    <a:pt x="275" y="228"/>
                    <a:pt x="272" y="237"/>
                    <a:pt x="266" y="242"/>
                  </a:cubicBezTo>
                  <a:cubicBezTo>
                    <a:pt x="230" y="275"/>
                    <a:pt x="220" y="318"/>
                    <a:pt x="216" y="355"/>
                  </a:cubicBezTo>
                  <a:cubicBezTo>
                    <a:pt x="215" y="363"/>
                    <a:pt x="215" y="363"/>
                    <a:pt x="215" y="363"/>
                  </a:cubicBezTo>
                  <a:cubicBezTo>
                    <a:pt x="211" y="360"/>
                    <a:pt x="211" y="360"/>
                    <a:pt x="211" y="360"/>
                  </a:cubicBezTo>
                  <a:cubicBezTo>
                    <a:pt x="175" y="336"/>
                    <a:pt x="143" y="337"/>
                    <a:pt x="113" y="364"/>
                  </a:cubicBezTo>
                  <a:cubicBezTo>
                    <a:pt x="110" y="367"/>
                    <a:pt x="103" y="369"/>
                    <a:pt x="97" y="369"/>
                  </a:cubicBezTo>
                  <a:cubicBezTo>
                    <a:pt x="94" y="369"/>
                    <a:pt x="91" y="369"/>
                    <a:pt x="88" y="368"/>
                  </a:cubicBezTo>
                  <a:cubicBezTo>
                    <a:pt x="78" y="364"/>
                    <a:pt x="68" y="359"/>
                    <a:pt x="57" y="353"/>
                  </a:cubicBezTo>
                  <a:cubicBezTo>
                    <a:pt x="45" y="346"/>
                    <a:pt x="32" y="339"/>
                    <a:pt x="18" y="335"/>
                  </a:cubicBezTo>
                  <a:cubicBezTo>
                    <a:pt x="16" y="335"/>
                    <a:pt x="14" y="333"/>
                    <a:pt x="14" y="330"/>
                  </a:cubicBezTo>
                  <a:cubicBezTo>
                    <a:pt x="14" y="328"/>
                    <a:pt x="16" y="326"/>
                    <a:pt x="17" y="325"/>
                  </a:cubicBezTo>
                  <a:cubicBezTo>
                    <a:pt x="26" y="318"/>
                    <a:pt x="30" y="309"/>
                    <a:pt x="34" y="300"/>
                  </a:cubicBezTo>
                  <a:cubicBezTo>
                    <a:pt x="36" y="295"/>
                    <a:pt x="38" y="289"/>
                    <a:pt x="41" y="285"/>
                  </a:cubicBezTo>
                  <a:cubicBezTo>
                    <a:pt x="45" y="280"/>
                    <a:pt x="46" y="274"/>
                    <a:pt x="43" y="268"/>
                  </a:cubicBezTo>
                  <a:cubicBezTo>
                    <a:pt x="39" y="269"/>
                    <a:pt x="34" y="270"/>
                    <a:pt x="29" y="270"/>
                  </a:cubicBezTo>
                  <a:cubicBezTo>
                    <a:pt x="29" y="271"/>
                    <a:pt x="29" y="271"/>
                    <a:pt x="29" y="271"/>
                  </a:cubicBezTo>
                  <a:cubicBezTo>
                    <a:pt x="30" y="272"/>
                    <a:pt x="30" y="272"/>
                    <a:pt x="30" y="272"/>
                  </a:cubicBezTo>
                  <a:cubicBezTo>
                    <a:pt x="32" y="273"/>
                    <a:pt x="32" y="273"/>
                    <a:pt x="32" y="273"/>
                  </a:cubicBezTo>
                  <a:cubicBezTo>
                    <a:pt x="31" y="276"/>
                    <a:pt x="31" y="276"/>
                    <a:pt x="31" y="276"/>
                  </a:cubicBezTo>
                  <a:cubicBezTo>
                    <a:pt x="31" y="276"/>
                    <a:pt x="30" y="277"/>
                    <a:pt x="30" y="277"/>
                  </a:cubicBezTo>
                  <a:cubicBezTo>
                    <a:pt x="26" y="283"/>
                    <a:pt x="23" y="289"/>
                    <a:pt x="21" y="295"/>
                  </a:cubicBezTo>
                  <a:cubicBezTo>
                    <a:pt x="18" y="303"/>
                    <a:pt x="15" y="310"/>
                    <a:pt x="9" y="315"/>
                  </a:cubicBezTo>
                  <a:cubicBezTo>
                    <a:pt x="0" y="322"/>
                    <a:pt x="0" y="330"/>
                    <a:pt x="0" y="334"/>
                  </a:cubicBezTo>
                  <a:cubicBezTo>
                    <a:pt x="2" y="341"/>
                    <a:pt x="9" y="347"/>
                    <a:pt x="14" y="348"/>
                  </a:cubicBezTo>
                  <a:cubicBezTo>
                    <a:pt x="27" y="352"/>
                    <a:pt x="38" y="358"/>
                    <a:pt x="50" y="365"/>
                  </a:cubicBezTo>
                  <a:cubicBezTo>
                    <a:pt x="61" y="371"/>
                    <a:pt x="72" y="377"/>
                    <a:pt x="84" y="381"/>
                  </a:cubicBezTo>
                  <a:cubicBezTo>
                    <a:pt x="88" y="382"/>
                    <a:pt x="92" y="383"/>
                    <a:pt x="97" y="383"/>
                  </a:cubicBezTo>
                  <a:cubicBezTo>
                    <a:pt x="107" y="383"/>
                    <a:pt x="116" y="379"/>
                    <a:pt x="122" y="374"/>
                  </a:cubicBezTo>
                  <a:cubicBezTo>
                    <a:pt x="147" y="351"/>
                    <a:pt x="173" y="351"/>
                    <a:pt x="204" y="371"/>
                  </a:cubicBezTo>
                  <a:cubicBezTo>
                    <a:pt x="209" y="375"/>
                    <a:pt x="216" y="378"/>
                    <a:pt x="221" y="376"/>
                  </a:cubicBezTo>
                  <a:cubicBezTo>
                    <a:pt x="228" y="373"/>
                    <a:pt x="229" y="365"/>
                    <a:pt x="230" y="356"/>
                  </a:cubicBezTo>
                  <a:cubicBezTo>
                    <a:pt x="234" y="320"/>
                    <a:pt x="242" y="282"/>
                    <a:pt x="275" y="253"/>
                  </a:cubicBezTo>
                  <a:cubicBezTo>
                    <a:pt x="285" y="244"/>
                    <a:pt x="289" y="230"/>
                    <a:pt x="286" y="216"/>
                  </a:cubicBezTo>
                  <a:close/>
                </a:path>
              </a:pathLst>
            </a:custGeom>
            <a:solidFill>
              <a:srgbClr val="03FFFE"/>
            </a:solidFill>
            <a:ln>
              <a:solidFill>
                <a:srgbClr val="03FFFE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BE"/>
            </a:p>
          </p:txBody>
        </p:sp>
        <p:sp>
          <p:nvSpPr>
            <p:cNvPr id="15" name="Freeform 50"/>
            <p:cNvSpPr>
              <a:spLocks noEditPoints="1"/>
            </p:cNvSpPr>
            <p:nvPr/>
          </p:nvSpPr>
          <p:spPr bwMode="auto">
            <a:xfrm>
              <a:off x="2127859" y="4664714"/>
              <a:ext cx="514201" cy="514388"/>
            </a:xfrm>
            <a:custGeom>
              <a:avLst/>
              <a:gdLst>
                <a:gd name="T0" fmla="*/ 85 w 171"/>
                <a:gd name="T1" fmla="*/ 0 h 171"/>
                <a:gd name="T2" fmla="*/ 0 w 171"/>
                <a:gd name="T3" fmla="*/ 86 h 171"/>
                <a:gd name="T4" fmla="*/ 85 w 171"/>
                <a:gd name="T5" fmla="*/ 171 h 171"/>
                <a:gd name="T6" fmla="*/ 171 w 171"/>
                <a:gd name="T7" fmla="*/ 86 h 171"/>
                <a:gd name="T8" fmla="*/ 85 w 171"/>
                <a:gd name="T9" fmla="*/ 0 h 171"/>
                <a:gd name="T10" fmla="*/ 11 w 171"/>
                <a:gd name="T11" fmla="*/ 86 h 171"/>
                <a:gd name="T12" fmla="*/ 85 w 171"/>
                <a:gd name="T13" fmla="*/ 11 h 171"/>
                <a:gd name="T14" fmla="*/ 160 w 171"/>
                <a:gd name="T15" fmla="*/ 86 h 171"/>
                <a:gd name="T16" fmla="*/ 85 w 171"/>
                <a:gd name="T17" fmla="*/ 160 h 171"/>
                <a:gd name="T18" fmla="*/ 11 w 171"/>
                <a:gd name="T19" fmla="*/ 86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1" h="171">
                  <a:moveTo>
                    <a:pt x="85" y="0"/>
                  </a:moveTo>
                  <a:cubicBezTo>
                    <a:pt x="38" y="0"/>
                    <a:pt x="0" y="38"/>
                    <a:pt x="0" y="86"/>
                  </a:cubicBezTo>
                  <a:cubicBezTo>
                    <a:pt x="0" y="133"/>
                    <a:pt x="38" y="171"/>
                    <a:pt x="85" y="171"/>
                  </a:cubicBezTo>
                  <a:cubicBezTo>
                    <a:pt x="133" y="171"/>
                    <a:pt x="171" y="133"/>
                    <a:pt x="171" y="86"/>
                  </a:cubicBezTo>
                  <a:cubicBezTo>
                    <a:pt x="171" y="38"/>
                    <a:pt x="133" y="0"/>
                    <a:pt x="85" y="0"/>
                  </a:cubicBezTo>
                  <a:close/>
                  <a:moveTo>
                    <a:pt x="11" y="86"/>
                  </a:moveTo>
                  <a:cubicBezTo>
                    <a:pt x="11" y="45"/>
                    <a:pt x="44" y="11"/>
                    <a:pt x="85" y="11"/>
                  </a:cubicBezTo>
                  <a:cubicBezTo>
                    <a:pt x="126" y="11"/>
                    <a:pt x="160" y="45"/>
                    <a:pt x="160" y="86"/>
                  </a:cubicBezTo>
                  <a:cubicBezTo>
                    <a:pt x="160" y="127"/>
                    <a:pt x="126" y="160"/>
                    <a:pt x="85" y="160"/>
                  </a:cubicBezTo>
                  <a:cubicBezTo>
                    <a:pt x="44" y="160"/>
                    <a:pt x="11" y="127"/>
                    <a:pt x="11" y="86"/>
                  </a:cubicBezTo>
                  <a:close/>
                </a:path>
              </a:pathLst>
            </a:custGeom>
            <a:solidFill>
              <a:srgbClr val="03FFFE"/>
            </a:solidFill>
            <a:ln>
              <a:solidFill>
                <a:srgbClr val="03FFFE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BE"/>
            </a:p>
          </p:txBody>
        </p:sp>
        <p:sp>
          <p:nvSpPr>
            <p:cNvPr id="16" name="Freeform 51"/>
            <p:cNvSpPr>
              <a:spLocks noEditPoints="1"/>
            </p:cNvSpPr>
            <p:nvPr/>
          </p:nvSpPr>
          <p:spPr bwMode="auto">
            <a:xfrm>
              <a:off x="2187531" y="4731698"/>
              <a:ext cx="391046" cy="390530"/>
            </a:xfrm>
            <a:custGeom>
              <a:avLst/>
              <a:gdLst>
                <a:gd name="T0" fmla="*/ 130 w 130"/>
                <a:gd name="T1" fmla="*/ 65 h 130"/>
                <a:gd name="T2" fmla="*/ 65 w 130"/>
                <a:gd name="T3" fmla="*/ 130 h 130"/>
                <a:gd name="T4" fmla="*/ 0 w 130"/>
                <a:gd name="T5" fmla="*/ 65 h 130"/>
                <a:gd name="T6" fmla="*/ 65 w 130"/>
                <a:gd name="T7" fmla="*/ 0 h 130"/>
                <a:gd name="T8" fmla="*/ 130 w 130"/>
                <a:gd name="T9" fmla="*/ 65 h 130"/>
                <a:gd name="T10" fmla="*/ 130 w 130"/>
                <a:gd name="T11" fmla="*/ 65 h 130"/>
                <a:gd name="T12" fmla="*/ 130 w 130"/>
                <a:gd name="T13" fmla="*/ 6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0" h="130">
                  <a:moveTo>
                    <a:pt x="130" y="65"/>
                  </a:moveTo>
                  <a:cubicBezTo>
                    <a:pt x="130" y="101"/>
                    <a:pt x="101" y="130"/>
                    <a:pt x="65" y="130"/>
                  </a:cubicBezTo>
                  <a:cubicBezTo>
                    <a:pt x="29" y="130"/>
                    <a:pt x="0" y="101"/>
                    <a:pt x="0" y="65"/>
                  </a:cubicBezTo>
                  <a:cubicBezTo>
                    <a:pt x="0" y="29"/>
                    <a:pt x="29" y="0"/>
                    <a:pt x="65" y="0"/>
                  </a:cubicBezTo>
                  <a:cubicBezTo>
                    <a:pt x="101" y="0"/>
                    <a:pt x="130" y="29"/>
                    <a:pt x="130" y="65"/>
                  </a:cubicBezTo>
                  <a:close/>
                  <a:moveTo>
                    <a:pt x="130" y="65"/>
                  </a:moveTo>
                  <a:cubicBezTo>
                    <a:pt x="130" y="65"/>
                    <a:pt x="130" y="65"/>
                    <a:pt x="130" y="6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BE"/>
            </a:p>
          </p:txBody>
        </p:sp>
        <p:sp>
          <p:nvSpPr>
            <p:cNvPr id="17" name="Freeform 52"/>
            <p:cNvSpPr>
              <a:spLocks noEditPoints="1"/>
            </p:cNvSpPr>
            <p:nvPr/>
          </p:nvSpPr>
          <p:spPr bwMode="auto">
            <a:xfrm>
              <a:off x="2200227" y="4731698"/>
              <a:ext cx="365653" cy="128913"/>
            </a:xfrm>
            <a:custGeom>
              <a:avLst/>
              <a:gdLst>
                <a:gd name="T0" fmla="*/ 61 w 122"/>
                <a:gd name="T1" fmla="*/ 0 h 43"/>
                <a:gd name="T2" fmla="*/ 0 w 122"/>
                <a:gd name="T3" fmla="*/ 43 h 43"/>
                <a:gd name="T4" fmla="*/ 122 w 122"/>
                <a:gd name="T5" fmla="*/ 43 h 43"/>
                <a:gd name="T6" fmla="*/ 61 w 122"/>
                <a:gd name="T7" fmla="*/ 0 h 43"/>
                <a:gd name="T8" fmla="*/ 61 w 122"/>
                <a:gd name="T9" fmla="*/ 0 h 43"/>
                <a:gd name="T10" fmla="*/ 61 w 122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2" h="43">
                  <a:moveTo>
                    <a:pt x="61" y="0"/>
                  </a:moveTo>
                  <a:cubicBezTo>
                    <a:pt x="33" y="0"/>
                    <a:pt x="9" y="18"/>
                    <a:pt x="0" y="43"/>
                  </a:cubicBezTo>
                  <a:cubicBezTo>
                    <a:pt x="122" y="43"/>
                    <a:pt x="122" y="43"/>
                    <a:pt x="122" y="43"/>
                  </a:cubicBezTo>
                  <a:cubicBezTo>
                    <a:pt x="113" y="18"/>
                    <a:pt x="89" y="0"/>
                    <a:pt x="61" y="0"/>
                  </a:cubicBezTo>
                  <a:close/>
                  <a:moveTo>
                    <a:pt x="61" y="0"/>
                  </a:moveTo>
                  <a:cubicBezTo>
                    <a:pt x="61" y="0"/>
                    <a:pt x="61" y="0"/>
                    <a:pt x="61" y="0"/>
                  </a:cubicBezTo>
                </a:path>
              </a:pathLst>
            </a:custGeom>
            <a:solidFill>
              <a:srgbClr val="ED1C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BE"/>
            </a:p>
          </p:txBody>
        </p:sp>
        <p:sp>
          <p:nvSpPr>
            <p:cNvPr id="18" name="Freeform 53"/>
            <p:cNvSpPr>
              <a:spLocks noEditPoints="1"/>
            </p:cNvSpPr>
            <p:nvPr/>
          </p:nvSpPr>
          <p:spPr bwMode="auto">
            <a:xfrm>
              <a:off x="2200227" y="4995843"/>
              <a:ext cx="365653" cy="126385"/>
            </a:xfrm>
            <a:custGeom>
              <a:avLst/>
              <a:gdLst>
                <a:gd name="T0" fmla="*/ 61 w 122"/>
                <a:gd name="T1" fmla="*/ 42 h 42"/>
                <a:gd name="T2" fmla="*/ 122 w 122"/>
                <a:gd name="T3" fmla="*/ 0 h 42"/>
                <a:gd name="T4" fmla="*/ 0 w 122"/>
                <a:gd name="T5" fmla="*/ 0 h 42"/>
                <a:gd name="T6" fmla="*/ 61 w 122"/>
                <a:gd name="T7" fmla="*/ 42 h 42"/>
                <a:gd name="T8" fmla="*/ 61 w 122"/>
                <a:gd name="T9" fmla="*/ 42 h 42"/>
                <a:gd name="T10" fmla="*/ 61 w 122"/>
                <a:gd name="T11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2" h="42">
                  <a:moveTo>
                    <a:pt x="61" y="42"/>
                  </a:moveTo>
                  <a:cubicBezTo>
                    <a:pt x="89" y="42"/>
                    <a:pt x="113" y="25"/>
                    <a:pt x="12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9" y="25"/>
                    <a:pt x="33" y="42"/>
                    <a:pt x="61" y="42"/>
                  </a:cubicBezTo>
                  <a:close/>
                  <a:moveTo>
                    <a:pt x="61" y="42"/>
                  </a:moveTo>
                  <a:cubicBezTo>
                    <a:pt x="61" y="42"/>
                    <a:pt x="61" y="42"/>
                    <a:pt x="61" y="42"/>
                  </a:cubicBezTo>
                </a:path>
              </a:pathLst>
            </a:custGeom>
            <a:solidFill>
              <a:srgbClr val="00AE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BE"/>
            </a:p>
          </p:txBody>
        </p:sp>
      </p:grpSp>
    </p:spTree>
    <p:extLst>
      <p:ext uri="{BB962C8B-B14F-4D97-AF65-F5344CB8AC3E}">
        <p14:creationId xmlns:p14="http://schemas.microsoft.com/office/powerpoint/2010/main" val="30562307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8" name="Rectangle 1039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What Are The Negative Impacts Of Artificial Intelligence (AI ...">
            <a:extLst>
              <a:ext uri="{FF2B5EF4-FFF2-40B4-BE49-F238E27FC236}">
                <a16:creationId xmlns:a16="http://schemas.microsoft.com/office/drawing/2014/main" id="{455B891A-C36D-2F41-A96A-E856AC2055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28" r="-1" b="7181"/>
          <a:stretch/>
        </p:blipFill>
        <p:spPr bwMode="auto">
          <a:xfrm>
            <a:off x="20" y="10"/>
            <a:ext cx="1218893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B084EA05-4627-057A-0357-4BC16F3B9C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63240"/>
          </a:xfrm>
        </p:spPr>
        <p:txBody>
          <a:bodyPr>
            <a:normAutofit/>
          </a:bodyPr>
          <a:lstStyle/>
          <a:p>
            <a:r>
              <a:rPr lang="en-GB" sz="6600" b="1" i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Supercomputing Breakfast:</a:t>
            </a:r>
            <a:br>
              <a:rPr lang="en-GB" sz="6600" b="1" i="0">
                <a:solidFill>
                  <a:schemeClr val="bg1"/>
                </a:solidFill>
                <a:effectLst/>
                <a:latin typeface="LATO" panose="020F0502020204030203" pitchFamily="34" charset="0"/>
              </a:rPr>
            </a:br>
            <a:endParaRPr lang="en-GB" sz="6600">
              <a:solidFill>
                <a:schemeClr val="bg1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3EF5988-ED56-4BA6-F8E4-0F6AD72D3E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4599432"/>
            <a:ext cx="9144000" cy="1536192"/>
          </a:xfrm>
        </p:spPr>
        <p:txBody>
          <a:bodyPr>
            <a:normAutofit/>
          </a:bodyPr>
          <a:lstStyle/>
          <a:p>
            <a:r>
              <a:rPr lang="en-GB" b="1" i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AI, friend or foe for the Creative Industries?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069" name="sketchy line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368623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036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1615" y="148461"/>
            <a:ext cx="1151255" cy="1154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725F571-E676-5D38-60C5-2D322E028F73}"/>
              </a:ext>
            </a:extLst>
          </p:cNvPr>
          <p:cNvGrpSpPr/>
          <p:nvPr/>
        </p:nvGrpSpPr>
        <p:grpSpPr>
          <a:xfrm>
            <a:off x="705765" y="2856678"/>
            <a:ext cx="5153436" cy="2772853"/>
            <a:chOff x="705765" y="2856678"/>
            <a:chExt cx="5153436" cy="2772853"/>
          </a:xfrm>
        </p:grpSpPr>
        <p:sp>
          <p:nvSpPr>
            <p:cNvPr id="26" name="Title 1">
              <a:extLst>
                <a:ext uri="{FF2B5EF4-FFF2-40B4-BE49-F238E27FC236}">
                  <a16:creationId xmlns:a16="http://schemas.microsoft.com/office/drawing/2014/main" id="{8DB722BF-2D31-4CD1-B047-DD87A585DA13}"/>
                </a:ext>
              </a:extLst>
            </p:cNvPr>
            <p:cNvSpPr txBox="1">
              <a:spLocks/>
            </p:cNvSpPr>
            <p:nvPr/>
          </p:nvSpPr>
          <p:spPr>
            <a:xfrm>
              <a:off x="705765" y="2856678"/>
              <a:ext cx="5153436" cy="1132559"/>
            </a:xfrm>
            <a:prstGeom prst="rect">
              <a:avLst/>
            </a:prstGeom>
          </p:spPr>
          <p:txBody>
            <a:bodyPr vert="horz" lIns="0" tIns="0" rIns="0" bIns="27697" rtlCol="0" anchor="t">
              <a:noAutofit/>
            </a:bodyPr>
            <a:lstStyle>
              <a:lvl1pPr algn="l" defTabSz="1507846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6000" kern="1200">
                  <a:solidFill>
                    <a:srgbClr val="26275A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1507846" rtl="0" eaLnBrk="1" fontAlgn="auto" latinLnBrk="0" hangingPunct="1">
                <a:lnSpc>
                  <a:spcPts val="28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j-ea"/>
                  <a:cs typeface="Arial" panose="020B0604020202020204" pitchFamily="34" charset="0"/>
                </a:rPr>
                <a:t>Luxembourg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j-ea"/>
                  <a:cs typeface="Arial" panose="020B0604020202020204" pitchFamily="34" charset="0"/>
                </a:rPr>
                <a:t>’s contact point for 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0099FF"/>
                  </a:solidFill>
                  <a:effectLst/>
                  <a:uLnTx/>
                  <a:uFillTx/>
                  <a:latin typeface="Calibri" panose="020F0502020204030204"/>
                  <a:ea typeface="+mj-ea"/>
                  <a:cs typeface="Arial" panose="020B0604020202020204" pitchFamily="34" charset="0"/>
                </a:rPr>
                <a:t>high performance computing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j-ea"/>
                  <a:cs typeface="Arial" panose="020B0604020202020204" pitchFamily="34" charset="0"/>
                </a:rPr>
                <a:t> and 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0099FF"/>
                  </a:solidFill>
                  <a:effectLst/>
                  <a:uLnTx/>
                  <a:uFillTx/>
                  <a:latin typeface="Calibri" panose="020F0502020204030204"/>
                  <a:ea typeface="+mj-ea"/>
                  <a:cs typeface="Arial" panose="020B0604020202020204" pitchFamily="34" charset="0"/>
                </a:rPr>
                <a:t>data analytics</a:t>
              </a:r>
            </a:p>
          </p:txBody>
        </p:sp>
        <p:grpSp>
          <p:nvGrpSpPr>
            <p:cNvPr id="30" name="Group 29"/>
            <p:cNvGrpSpPr/>
            <p:nvPr/>
          </p:nvGrpSpPr>
          <p:grpSpPr>
            <a:xfrm>
              <a:off x="2127859" y="4478163"/>
              <a:ext cx="1057601" cy="1151368"/>
              <a:chOff x="3046750" y="2066836"/>
              <a:chExt cx="868431" cy="949749"/>
            </a:xfrm>
          </p:grpSpPr>
          <p:sp>
            <p:nvSpPr>
              <p:cNvPr id="31" name="Freeform 49"/>
              <p:cNvSpPr>
                <a:spLocks/>
              </p:cNvSpPr>
              <p:nvPr/>
            </p:nvSpPr>
            <p:spPr bwMode="auto">
              <a:xfrm>
                <a:off x="3202087" y="2066836"/>
                <a:ext cx="713094" cy="949749"/>
              </a:xfrm>
              <a:custGeom>
                <a:avLst/>
                <a:gdLst>
                  <a:gd name="T0" fmla="*/ 286 w 289"/>
                  <a:gd name="T1" fmla="*/ 216 h 383"/>
                  <a:gd name="T2" fmla="*/ 257 w 289"/>
                  <a:gd name="T3" fmla="*/ 184 h 383"/>
                  <a:gd name="T4" fmla="*/ 222 w 289"/>
                  <a:gd name="T5" fmla="*/ 171 h 383"/>
                  <a:gd name="T6" fmla="*/ 138 w 289"/>
                  <a:gd name="T7" fmla="*/ 52 h 383"/>
                  <a:gd name="T8" fmla="*/ 138 w 289"/>
                  <a:gd name="T9" fmla="*/ 52 h 383"/>
                  <a:gd name="T10" fmla="*/ 136 w 289"/>
                  <a:gd name="T11" fmla="*/ 22 h 383"/>
                  <a:gd name="T12" fmla="*/ 120 w 289"/>
                  <a:gd name="T13" fmla="*/ 10 h 383"/>
                  <a:gd name="T14" fmla="*/ 110 w 289"/>
                  <a:gd name="T15" fmla="*/ 8 h 383"/>
                  <a:gd name="T16" fmla="*/ 57 w 289"/>
                  <a:gd name="T17" fmla="*/ 19 h 383"/>
                  <a:gd name="T18" fmla="*/ 16 w 289"/>
                  <a:gd name="T19" fmla="*/ 77 h 383"/>
                  <a:gd name="T20" fmla="*/ 22 w 289"/>
                  <a:gd name="T21" fmla="*/ 77 h 383"/>
                  <a:gd name="T22" fmla="*/ 31 w 289"/>
                  <a:gd name="T23" fmla="*/ 77 h 383"/>
                  <a:gd name="T24" fmla="*/ 66 w 289"/>
                  <a:gd name="T25" fmla="*/ 28 h 383"/>
                  <a:gd name="T26" fmla="*/ 89 w 289"/>
                  <a:gd name="T27" fmla="*/ 18 h 383"/>
                  <a:gd name="T28" fmla="*/ 106 w 289"/>
                  <a:gd name="T29" fmla="*/ 21 h 383"/>
                  <a:gd name="T30" fmla="*/ 118 w 289"/>
                  <a:gd name="T31" fmla="*/ 24 h 383"/>
                  <a:gd name="T32" fmla="*/ 125 w 289"/>
                  <a:gd name="T33" fmla="*/ 28 h 383"/>
                  <a:gd name="T34" fmla="*/ 125 w 289"/>
                  <a:gd name="T35" fmla="*/ 47 h 383"/>
                  <a:gd name="T36" fmla="*/ 124 w 289"/>
                  <a:gd name="T37" fmla="*/ 48 h 383"/>
                  <a:gd name="T38" fmla="*/ 124 w 289"/>
                  <a:gd name="T39" fmla="*/ 49 h 383"/>
                  <a:gd name="T40" fmla="*/ 217 w 289"/>
                  <a:gd name="T41" fmla="*/ 184 h 383"/>
                  <a:gd name="T42" fmla="*/ 253 w 289"/>
                  <a:gd name="T43" fmla="*/ 197 h 383"/>
                  <a:gd name="T44" fmla="*/ 273 w 289"/>
                  <a:gd name="T45" fmla="*/ 219 h 383"/>
                  <a:gd name="T46" fmla="*/ 266 w 289"/>
                  <a:gd name="T47" fmla="*/ 242 h 383"/>
                  <a:gd name="T48" fmla="*/ 216 w 289"/>
                  <a:gd name="T49" fmla="*/ 355 h 383"/>
                  <a:gd name="T50" fmla="*/ 215 w 289"/>
                  <a:gd name="T51" fmla="*/ 363 h 383"/>
                  <a:gd name="T52" fmla="*/ 211 w 289"/>
                  <a:gd name="T53" fmla="*/ 360 h 383"/>
                  <a:gd name="T54" fmla="*/ 113 w 289"/>
                  <a:gd name="T55" fmla="*/ 364 h 383"/>
                  <a:gd name="T56" fmla="*/ 97 w 289"/>
                  <a:gd name="T57" fmla="*/ 369 h 383"/>
                  <a:gd name="T58" fmla="*/ 88 w 289"/>
                  <a:gd name="T59" fmla="*/ 368 h 383"/>
                  <a:gd name="T60" fmla="*/ 57 w 289"/>
                  <a:gd name="T61" fmla="*/ 353 h 383"/>
                  <a:gd name="T62" fmla="*/ 18 w 289"/>
                  <a:gd name="T63" fmla="*/ 335 h 383"/>
                  <a:gd name="T64" fmla="*/ 14 w 289"/>
                  <a:gd name="T65" fmla="*/ 330 h 383"/>
                  <a:gd name="T66" fmla="*/ 17 w 289"/>
                  <a:gd name="T67" fmla="*/ 325 h 383"/>
                  <a:gd name="T68" fmla="*/ 34 w 289"/>
                  <a:gd name="T69" fmla="*/ 300 h 383"/>
                  <a:gd name="T70" fmla="*/ 41 w 289"/>
                  <a:gd name="T71" fmla="*/ 285 h 383"/>
                  <a:gd name="T72" fmla="*/ 43 w 289"/>
                  <a:gd name="T73" fmla="*/ 268 h 383"/>
                  <a:gd name="T74" fmla="*/ 29 w 289"/>
                  <a:gd name="T75" fmla="*/ 270 h 383"/>
                  <a:gd name="T76" fmla="*/ 29 w 289"/>
                  <a:gd name="T77" fmla="*/ 271 h 383"/>
                  <a:gd name="T78" fmla="*/ 30 w 289"/>
                  <a:gd name="T79" fmla="*/ 272 h 383"/>
                  <a:gd name="T80" fmla="*/ 32 w 289"/>
                  <a:gd name="T81" fmla="*/ 273 h 383"/>
                  <a:gd name="T82" fmla="*/ 31 w 289"/>
                  <a:gd name="T83" fmla="*/ 276 h 383"/>
                  <a:gd name="T84" fmla="*/ 30 w 289"/>
                  <a:gd name="T85" fmla="*/ 277 h 383"/>
                  <a:gd name="T86" fmla="*/ 21 w 289"/>
                  <a:gd name="T87" fmla="*/ 295 h 383"/>
                  <a:gd name="T88" fmla="*/ 9 w 289"/>
                  <a:gd name="T89" fmla="*/ 315 h 383"/>
                  <a:gd name="T90" fmla="*/ 0 w 289"/>
                  <a:gd name="T91" fmla="*/ 334 h 383"/>
                  <a:gd name="T92" fmla="*/ 14 w 289"/>
                  <a:gd name="T93" fmla="*/ 348 h 383"/>
                  <a:gd name="T94" fmla="*/ 50 w 289"/>
                  <a:gd name="T95" fmla="*/ 365 h 383"/>
                  <a:gd name="T96" fmla="*/ 84 w 289"/>
                  <a:gd name="T97" fmla="*/ 381 h 383"/>
                  <a:gd name="T98" fmla="*/ 97 w 289"/>
                  <a:gd name="T99" fmla="*/ 383 h 383"/>
                  <a:gd name="T100" fmla="*/ 122 w 289"/>
                  <a:gd name="T101" fmla="*/ 374 h 383"/>
                  <a:gd name="T102" fmla="*/ 204 w 289"/>
                  <a:gd name="T103" fmla="*/ 371 h 383"/>
                  <a:gd name="T104" fmla="*/ 221 w 289"/>
                  <a:gd name="T105" fmla="*/ 376 h 383"/>
                  <a:gd name="T106" fmla="*/ 230 w 289"/>
                  <a:gd name="T107" fmla="*/ 356 h 383"/>
                  <a:gd name="T108" fmla="*/ 275 w 289"/>
                  <a:gd name="T109" fmla="*/ 253 h 383"/>
                  <a:gd name="T110" fmla="*/ 286 w 289"/>
                  <a:gd name="T111" fmla="*/ 216 h 3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89" h="383">
                    <a:moveTo>
                      <a:pt x="286" y="216"/>
                    </a:moveTo>
                    <a:cubicBezTo>
                      <a:pt x="283" y="201"/>
                      <a:pt x="272" y="188"/>
                      <a:pt x="257" y="184"/>
                    </a:cubicBezTo>
                    <a:cubicBezTo>
                      <a:pt x="243" y="179"/>
                      <a:pt x="232" y="175"/>
                      <a:pt x="222" y="171"/>
                    </a:cubicBezTo>
                    <a:cubicBezTo>
                      <a:pt x="184" y="155"/>
                      <a:pt x="132" y="98"/>
                      <a:pt x="138" y="52"/>
                    </a:cubicBezTo>
                    <a:cubicBezTo>
                      <a:pt x="138" y="52"/>
                      <a:pt x="138" y="52"/>
                      <a:pt x="138" y="52"/>
                    </a:cubicBezTo>
                    <a:cubicBezTo>
                      <a:pt x="142" y="42"/>
                      <a:pt x="141" y="30"/>
                      <a:pt x="136" y="22"/>
                    </a:cubicBezTo>
                    <a:cubicBezTo>
                      <a:pt x="133" y="15"/>
                      <a:pt x="127" y="11"/>
                      <a:pt x="120" y="10"/>
                    </a:cubicBezTo>
                    <a:cubicBezTo>
                      <a:pt x="117" y="10"/>
                      <a:pt x="113" y="9"/>
                      <a:pt x="110" y="8"/>
                    </a:cubicBezTo>
                    <a:cubicBezTo>
                      <a:pt x="95" y="4"/>
                      <a:pt x="76" y="0"/>
                      <a:pt x="57" y="19"/>
                    </a:cubicBezTo>
                    <a:cubicBezTo>
                      <a:pt x="39" y="36"/>
                      <a:pt x="27" y="57"/>
                      <a:pt x="16" y="77"/>
                    </a:cubicBezTo>
                    <a:cubicBezTo>
                      <a:pt x="18" y="77"/>
                      <a:pt x="20" y="77"/>
                      <a:pt x="22" y="77"/>
                    </a:cubicBezTo>
                    <a:cubicBezTo>
                      <a:pt x="25" y="77"/>
                      <a:pt x="28" y="77"/>
                      <a:pt x="31" y="77"/>
                    </a:cubicBezTo>
                    <a:cubicBezTo>
                      <a:pt x="41" y="60"/>
                      <a:pt x="52" y="43"/>
                      <a:pt x="66" y="28"/>
                    </a:cubicBezTo>
                    <a:cubicBezTo>
                      <a:pt x="73" y="21"/>
                      <a:pt x="80" y="18"/>
                      <a:pt x="89" y="18"/>
                    </a:cubicBezTo>
                    <a:cubicBezTo>
                      <a:pt x="94" y="18"/>
                      <a:pt x="100" y="20"/>
                      <a:pt x="106" y="21"/>
                    </a:cubicBezTo>
                    <a:cubicBezTo>
                      <a:pt x="110" y="22"/>
                      <a:pt x="114" y="23"/>
                      <a:pt x="118" y="24"/>
                    </a:cubicBezTo>
                    <a:cubicBezTo>
                      <a:pt x="121" y="24"/>
                      <a:pt x="123" y="26"/>
                      <a:pt x="125" y="28"/>
                    </a:cubicBezTo>
                    <a:cubicBezTo>
                      <a:pt x="127" y="33"/>
                      <a:pt x="127" y="41"/>
                      <a:pt x="125" y="47"/>
                    </a:cubicBezTo>
                    <a:cubicBezTo>
                      <a:pt x="124" y="48"/>
                      <a:pt x="124" y="48"/>
                      <a:pt x="124" y="48"/>
                    </a:cubicBezTo>
                    <a:cubicBezTo>
                      <a:pt x="124" y="49"/>
                      <a:pt x="124" y="49"/>
                      <a:pt x="124" y="49"/>
                    </a:cubicBezTo>
                    <a:cubicBezTo>
                      <a:pt x="117" y="103"/>
                      <a:pt x="175" y="166"/>
                      <a:pt x="217" y="184"/>
                    </a:cubicBezTo>
                    <a:cubicBezTo>
                      <a:pt x="227" y="188"/>
                      <a:pt x="239" y="192"/>
                      <a:pt x="253" y="197"/>
                    </a:cubicBezTo>
                    <a:cubicBezTo>
                      <a:pt x="263" y="200"/>
                      <a:pt x="270" y="209"/>
                      <a:pt x="273" y="219"/>
                    </a:cubicBezTo>
                    <a:cubicBezTo>
                      <a:pt x="275" y="228"/>
                      <a:pt x="272" y="237"/>
                      <a:pt x="266" y="242"/>
                    </a:cubicBezTo>
                    <a:cubicBezTo>
                      <a:pt x="230" y="275"/>
                      <a:pt x="220" y="318"/>
                      <a:pt x="216" y="355"/>
                    </a:cubicBezTo>
                    <a:cubicBezTo>
                      <a:pt x="215" y="363"/>
                      <a:pt x="215" y="363"/>
                      <a:pt x="215" y="363"/>
                    </a:cubicBezTo>
                    <a:cubicBezTo>
                      <a:pt x="211" y="360"/>
                      <a:pt x="211" y="360"/>
                      <a:pt x="211" y="360"/>
                    </a:cubicBezTo>
                    <a:cubicBezTo>
                      <a:pt x="175" y="336"/>
                      <a:pt x="143" y="337"/>
                      <a:pt x="113" y="364"/>
                    </a:cubicBezTo>
                    <a:cubicBezTo>
                      <a:pt x="110" y="367"/>
                      <a:pt x="103" y="369"/>
                      <a:pt x="97" y="369"/>
                    </a:cubicBezTo>
                    <a:cubicBezTo>
                      <a:pt x="94" y="369"/>
                      <a:pt x="91" y="369"/>
                      <a:pt x="88" y="368"/>
                    </a:cubicBezTo>
                    <a:cubicBezTo>
                      <a:pt x="78" y="364"/>
                      <a:pt x="68" y="359"/>
                      <a:pt x="57" y="353"/>
                    </a:cubicBezTo>
                    <a:cubicBezTo>
                      <a:pt x="45" y="346"/>
                      <a:pt x="32" y="339"/>
                      <a:pt x="18" y="335"/>
                    </a:cubicBezTo>
                    <a:cubicBezTo>
                      <a:pt x="16" y="335"/>
                      <a:pt x="14" y="333"/>
                      <a:pt x="14" y="330"/>
                    </a:cubicBezTo>
                    <a:cubicBezTo>
                      <a:pt x="14" y="328"/>
                      <a:pt x="16" y="326"/>
                      <a:pt x="17" y="325"/>
                    </a:cubicBezTo>
                    <a:cubicBezTo>
                      <a:pt x="26" y="318"/>
                      <a:pt x="30" y="309"/>
                      <a:pt x="34" y="300"/>
                    </a:cubicBezTo>
                    <a:cubicBezTo>
                      <a:pt x="36" y="295"/>
                      <a:pt x="38" y="289"/>
                      <a:pt x="41" y="285"/>
                    </a:cubicBezTo>
                    <a:cubicBezTo>
                      <a:pt x="45" y="280"/>
                      <a:pt x="46" y="274"/>
                      <a:pt x="43" y="268"/>
                    </a:cubicBezTo>
                    <a:cubicBezTo>
                      <a:pt x="39" y="269"/>
                      <a:pt x="34" y="270"/>
                      <a:pt x="29" y="270"/>
                    </a:cubicBezTo>
                    <a:cubicBezTo>
                      <a:pt x="29" y="271"/>
                      <a:pt x="29" y="271"/>
                      <a:pt x="29" y="271"/>
                    </a:cubicBezTo>
                    <a:cubicBezTo>
                      <a:pt x="30" y="272"/>
                      <a:pt x="30" y="272"/>
                      <a:pt x="30" y="272"/>
                    </a:cubicBezTo>
                    <a:cubicBezTo>
                      <a:pt x="32" y="273"/>
                      <a:pt x="32" y="273"/>
                      <a:pt x="32" y="273"/>
                    </a:cubicBezTo>
                    <a:cubicBezTo>
                      <a:pt x="31" y="276"/>
                      <a:pt x="31" y="276"/>
                      <a:pt x="31" y="276"/>
                    </a:cubicBezTo>
                    <a:cubicBezTo>
                      <a:pt x="31" y="276"/>
                      <a:pt x="30" y="277"/>
                      <a:pt x="30" y="277"/>
                    </a:cubicBezTo>
                    <a:cubicBezTo>
                      <a:pt x="26" y="283"/>
                      <a:pt x="23" y="289"/>
                      <a:pt x="21" y="295"/>
                    </a:cubicBezTo>
                    <a:cubicBezTo>
                      <a:pt x="18" y="303"/>
                      <a:pt x="15" y="310"/>
                      <a:pt x="9" y="315"/>
                    </a:cubicBezTo>
                    <a:cubicBezTo>
                      <a:pt x="0" y="322"/>
                      <a:pt x="0" y="330"/>
                      <a:pt x="0" y="334"/>
                    </a:cubicBezTo>
                    <a:cubicBezTo>
                      <a:pt x="2" y="341"/>
                      <a:pt x="9" y="347"/>
                      <a:pt x="14" y="348"/>
                    </a:cubicBezTo>
                    <a:cubicBezTo>
                      <a:pt x="27" y="352"/>
                      <a:pt x="38" y="358"/>
                      <a:pt x="50" y="365"/>
                    </a:cubicBezTo>
                    <a:cubicBezTo>
                      <a:pt x="61" y="371"/>
                      <a:pt x="72" y="377"/>
                      <a:pt x="84" y="381"/>
                    </a:cubicBezTo>
                    <a:cubicBezTo>
                      <a:pt x="88" y="382"/>
                      <a:pt x="92" y="383"/>
                      <a:pt x="97" y="383"/>
                    </a:cubicBezTo>
                    <a:cubicBezTo>
                      <a:pt x="107" y="383"/>
                      <a:pt x="116" y="379"/>
                      <a:pt x="122" y="374"/>
                    </a:cubicBezTo>
                    <a:cubicBezTo>
                      <a:pt x="147" y="351"/>
                      <a:pt x="173" y="351"/>
                      <a:pt x="204" y="371"/>
                    </a:cubicBezTo>
                    <a:cubicBezTo>
                      <a:pt x="209" y="375"/>
                      <a:pt x="216" y="378"/>
                      <a:pt x="221" y="376"/>
                    </a:cubicBezTo>
                    <a:cubicBezTo>
                      <a:pt x="228" y="373"/>
                      <a:pt x="229" y="365"/>
                      <a:pt x="230" y="356"/>
                    </a:cubicBezTo>
                    <a:cubicBezTo>
                      <a:pt x="234" y="320"/>
                      <a:pt x="242" y="282"/>
                      <a:pt x="275" y="253"/>
                    </a:cubicBezTo>
                    <a:cubicBezTo>
                      <a:pt x="285" y="244"/>
                      <a:pt x="289" y="230"/>
                      <a:pt x="286" y="216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BE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 50"/>
              <p:cNvSpPr>
                <a:spLocks noEditPoints="1"/>
              </p:cNvSpPr>
              <p:nvPr/>
            </p:nvSpPr>
            <p:spPr bwMode="auto">
              <a:xfrm>
                <a:off x="3046750" y="2284726"/>
                <a:ext cx="422227" cy="424312"/>
              </a:xfrm>
              <a:custGeom>
                <a:avLst/>
                <a:gdLst>
                  <a:gd name="T0" fmla="*/ 85 w 171"/>
                  <a:gd name="T1" fmla="*/ 0 h 171"/>
                  <a:gd name="T2" fmla="*/ 0 w 171"/>
                  <a:gd name="T3" fmla="*/ 86 h 171"/>
                  <a:gd name="T4" fmla="*/ 85 w 171"/>
                  <a:gd name="T5" fmla="*/ 171 h 171"/>
                  <a:gd name="T6" fmla="*/ 171 w 171"/>
                  <a:gd name="T7" fmla="*/ 86 h 171"/>
                  <a:gd name="T8" fmla="*/ 85 w 171"/>
                  <a:gd name="T9" fmla="*/ 0 h 171"/>
                  <a:gd name="T10" fmla="*/ 11 w 171"/>
                  <a:gd name="T11" fmla="*/ 86 h 171"/>
                  <a:gd name="T12" fmla="*/ 85 w 171"/>
                  <a:gd name="T13" fmla="*/ 11 h 171"/>
                  <a:gd name="T14" fmla="*/ 160 w 171"/>
                  <a:gd name="T15" fmla="*/ 86 h 171"/>
                  <a:gd name="T16" fmla="*/ 85 w 171"/>
                  <a:gd name="T17" fmla="*/ 160 h 171"/>
                  <a:gd name="T18" fmla="*/ 11 w 171"/>
                  <a:gd name="T19" fmla="*/ 86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1" h="171">
                    <a:moveTo>
                      <a:pt x="85" y="0"/>
                    </a:moveTo>
                    <a:cubicBezTo>
                      <a:pt x="38" y="0"/>
                      <a:pt x="0" y="38"/>
                      <a:pt x="0" y="86"/>
                    </a:cubicBezTo>
                    <a:cubicBezTo>
                      <a:pt x="0" y="133"/>
                      <a:pt x="38" y="171"/>
                      <a:pt x="85" y="171"/>
                    </a:cubicBezTo>
                    <a:cubicBezTo>
                      <a:pt x="133" y="171"/>
                      <a:pt x="171" y="133"/>
                      <a:pt x="171" y="86"/>
                    </a:cubicBezTo>
                    <a:cubicBezTo>
                      <a:pt x="171" y="38"/>
                      <a:pt x="133" y="0"/>
                      <a:pt x="85" y="0"/>
                    </a:cubicBezTo>
                    <a:close/>
                    <a:moveTo>
                      <a:pt x="11" y="86"/>
                    </a:moveTo>
                    <a:cubicBezTo>
                      <a:pt x="11" y="45"/>
                      <a:pt x="44" y="11"/>
                      <a:pt x="85" y="11"/>
                    </a:cubicBezTo>
                    <a:cubicBezTo>
                      <a:pt x="126" y="11"/>
                      <a:pt x="160" y="45"/>
                      <a:pt x="160" y="86"/>
                    </a:cubicBezTo>
                    <a:cubicBezTo>
                      <a:pt x="160" y="127"/>
                      <a:pt x="126" y="160"/>
                      <a:pt x="85" y="160"/>
                    </a:cubicBezTo>
                    <a:cubicBezTo>
                      <a:pt x="44" y="160"/>
                      <a:pt x="11" y="127"/>
                      <a:pt x="11" y="86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BE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 51"/>
              <p:cNvSpPr>
                <a:spLocks noEditPoints="1"/>
              </p:cNvSpPr>
              <p:nvPr/>
            </p:nvSpPr>
            <p:spPr bwMode="auto">
              <a:xfrm>
                <a:off x="3095749" y="2339980"/>
                <a:ext cx="321101" cy="322143"/>
              </a:xfrm>
              <a:custGeom>
                <a:avLst/>
                <a:gdLst>
                  <a:gd name="T0" fmla="*/ 130 w 130"/>
                  <a:gd name="T1" fmla="*/ 65 h 130"/>
                  <a:gd name="T2" fmla="*/ 65 w 130"/>
                  <a:gd name="T3" fmla="*/ 130 h 130"/>
                  <a:gd name="T4" fmla="*/ 0 w 130"/>
                  <a:gd name="T5" fmla="*/ 65 h 130"/>
                  <a:gd name="T6" fmla="*/ 65 w 130"/>
                  <a:gd name="T7" fmla="*/ 0 h 130"/>
                  <a:gd name="T8" fmla="*/ 130 w 130"/>
                  <a:gd name="T9" fmla="*/ 65 h 130"/>
                  <a:gd name="T10" fmla="*/ 130 w 130"/>
                  <a:gd name="T11" fmla="*/ 65 h 130"/>
                  <a:gd name="T12" fmla="*/ 130 w 130"/>
                  <a:gd name="T13" fmla="*/ 65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0" h="130">
                    <a:moveTo>
                      <a:pt x="130" y="65"/>
                    </a:moveTo>
                    <a:cubicBezTo>
                      <a:pt x="130" y="101"/>
                      <a:pt x="101" y="130"/>
                      <a:pt x="65" y="130"/>
                    </a:cubicBezTo>
                    <a:cubicBezTo>
                      <a:pt x="29" y="130"/>
                      <a:pt x="0" y="101"/>
                      <a:pt x="0" y="65"/>
                    </a:cubicBezTo>
                    <a:cubicBezTo>
                      <a:pt x="0" y="29"/>
                      <a:pt x="29" y="0"/>
                      <a:pt x="65" y="0"/>
                    </a:cubicBezTo>
                    <a:cubicBezTo>
                      <a:pt x="101" y="0"/>
                      <a:pt x="130" y="29"/>
                      <a:pt x="130" y="65"/>
                    </a:cubicBezTo>
                    <a:close/>
                    <a:moveTo>
                      <a:pt x="130" y="65"/>
                    </a:moveTo>
                    <a:cubicBezTo>
                      <a:pt x="130" y="65"/>
                      <a:pt x="130" y="65"/>
                      <a:pt x="130" y="65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BE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4" name="Freeform 52"/>
              <p:cNvSpPr>
                <a:spLocks noEditPoints="1"/>
              </p:cNvSpPr>
              <p:nvPr/>
            </p:nvSpPr>
            <p:spPr bwMode="auto">
              <a:xfrm>
                <a:off x="3106174" y="2339980"/>
                <a:ext cx="300250" cy="106339"/>
              </a:xfrm>
              <a:custGeom>
                <a:avLst/>
                <a:gdLst>
                  <a:gd name="T0" fmla="*/ 61 w 122"/>
                  <a:gd name="T1" fmla="*/ 0 h 43"/>
                  <a:gd name="T2" fmla="*/ 0 w 122"/>
                  <a:gd name="T3" fmla="*/ 43 h 43"/>
                  <a:gd name="T4" fmla="*/ 122 w 122"/>
                  <a:gd name="T5" fmla="*/ 43 h 43"/>
                  <a:gd name="T6" fmla="*/ 61 w 122"/>
                  <a:gd name="T7" fmla="*/ 0 h 43"/>
                  <a:gd name="T8" fmla="*/ 61 w 122"/>
                  <a:gd name="T9" fmla="*/ 0 h 43"/>
                  <a:gd name="T10" fmla="*/ 61 w 122"/>
                  <a:gd name="T11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2" h="43">
                    <a:moveTo>
                      <a:pt x="61" y="0"/>
                    </a:moveTo>
                    <a:cubicBezTo>
                      <a:pt x="33" y="0"/>
                      <a:pt x="9" y="18"/>
                      <a:pt x="0" y="43"/>
                    </a:cubicBezTo>
                    <a:cubicBezTo>
                      <a:pt x="122" y="43"/>
                      <a:pt x="122" y="43"/>
                      <a:pt x="122" y="43"/>
                    </a:cubicBezTo>
                    <a:cubicBezTo>
                      <a:pt x="113" y="18"/>
                      <a:pt x="89" y="0"/>
                      <a:pt x="61" y="0"/>
                    </a:cubicBezTo>
                    <a:close/>
                    <a:moveTo>
                      <a:pt x="61" y="0"/>
                    </a:moveTo>
                    <a:cubicBezTo>
                      <a:pt x="61" y="0"/>
                      <a:pt x="61" y="0"/>
                      <a:pt x="61" y="0"/>
                    </a:cubicBezTo>
                  </a:path>
                </a:pathLst>
              </a:custGeom>
              <a:solidFill>
                <a:srgbClr val="ED1C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BE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 53"/>
              <p:cNvSpPr>
                <a:spLocks noEditPoints="1"/>
              </p:cNvSpPr>
              <p:nvPr/>
            </p:nvSpPr>
            <p:spPr bwMode="auto">
              <a:xfrm>
                <a:off x="3106174" y="2557870"/>
                <a:ext cx="300250" cy="104253"/>
              </a:xfrm>
              <a:custGeom>
                <a:avLst/>
                <a:gdLst>
                  <a:gd name="T0" fmla="*/ 61 w 122"/>
                  <a:gd name="T1" fmla="*/ 42 h 42"/>
                  <a:gd name="T2" fmla="*/ 122 w 122"/>
                  <a:gd name="T3" fmla="*/ 0 h 42"/>
                  <a:gd name="T4" fmla="*/ 0 w 122"/>
                  <a:gd name="T5" fmla="*/ 0 h 42"/>
                  <a:gd name="T6" fmla="*/ 61 w 122"/>
                  <a:gd name="T7" fmla="*/ 42 h 42"/>
                  <a:gd name="T8" fmla="*/ 61 w 122"/>
                  <a:gd name="T9" fmla="*/ 42 h 42"/>
                  <a:gd name="T10" fmla="*/ 61 w 122"/>
                  <a:gd name="T11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2" h="42">
                    <a:moveTo>
                      <a:pt x="61" y="42"/>
                    </a:moveTo>
                    <a:cubicBezTo>
                      <a:pt x="89" y="42"/>
                      <a:pt x="113" y="25"/>
                      <a:pt x="12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9" y="25"/>
                      <a:pt x="33" y="42"/>
                      <a:pt x="61" y="42"/>
                    </a:cubicBezTo>
                    <a:close/>
                    <a:moveTo>
                      <a:pt x="61" y="42"/>
                    </a:moveTo>
                    <a:cubicBezTo>
                      <a:pt x="61" y="42"/>
                      <a:pt x="61" y="42"/>
                      <a:pt x="61" y="42"/>
                    </a:cubicBezTo>
                  </a:path>
                </a:pathLst>
              </a:custGeom>
              <a:solidFill>
                <a:srgbClr val="00AE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BE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F629236-901F-72F7-0922-6E4804FB19BF}"/>
              </a:ext>
            </a:extLst>
          </p:cNvPr>
          <p:cNvGrpSpPr/>
          <p:nvPr/>
        </p:nvGrpSpPr>
        <p:grpSpPr>
          <a:xfrm>
            <a:off x="6055673" y="2569929"/>
            <a:ext cx="5403699" cy="3920702"/>
            <a:chOff x="6055673" y="2569929"/>
            <a:chExt cx="5403699" cy="392070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105C895-8D9F-4A89-BD51-F94EC0D7B407}"/>
                </a:ext>
              </a:extLst>
            </p:cNvPr>
            <p:cNvSpPr txBox="1"/>
            <p:nvPr/>
          </p:nvSpPr>
          <p:spPr>
            <a:xfrm>
              <a:off x="6488810" y="2856678"/>
              <a:ext cx="4970562" cy="108901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2" indent="0" algn="l" defTabSz="914400" rtl="0" eaLnBrk="1" fontAlgn="auto" latinLnBrk="0" hangingPunct="1">
                <a:lnSpc>
                  <a:spcPts val="2800"/>
                </a:lnSpc>
                <a:spcBef>
                  <a:spcPts val="0"/>
                </a:spcBef>
                <a:spcAft>
                  <a:spcPts val="363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itchFamily="34" charset="0"/>
                </a:rPr>
                <a:t>Collaboration </a:t>
              </a:r>
              <a:r>
                <a:rPr lang="en-GB" sz="3000" dirty="0">
                  <a:solidFill>
                    <a:prstClr val="black"/>
                  </a:solidFill>
                  <a:latin typeface="Calibri" panose="020F0502020204030204"/>
                  <a:cs typeface="Arial" pitchFamily="34" charset="0"/>
                </a:rPr>
                <a:t>in a </a:t>
              </a:r>
              <a:r>
                <a:rPr kumimoji="0" lang="en-GB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0099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network of national competence centres in HPC</a:t>
              </a:r>
              <a:r>
                <a:rPr kumimoji="0" lang="en-GB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41BEF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GB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itchFamily="34" charset="0"/>
                </a:rPr>
                <a:t>across </a:t>
              </a:r>
              <a:r>
                <a:rPr kumimoji="0" lang="en-GB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itchFamily="34" charset="0"/>
                </a:rPr>
                <a:t>Europe</a:t>
              </a: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9F2CE848-8FA2-4621-8684-A38C36139CB5}"/>
                </a:ext>
              </a:extLst>
            </p:cNvPr>
            <p:cNvCxnSpPr/>
            <p:nvPr/>
          </p:nvCxnSpPr>
          <p:spPr>
            <a:xfrm flipV="1">
              <a:off x="6055673" y="2569929"/>
              <a:ext cx="0" cy="1419308"/>
            </a:xfrm>
            <a:prstGeom prst="line">
              <a:avLst/>
            </a:prstGeom>
            <a:ln w="317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6" name="Picture 2" descr="Map_gold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39984" y="4075845"/>
              <a:ext cx="2392641" cy="24147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" name="Picture 4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0792F786-EAD8-5818-8233-01882F6B63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5" y="5916554"/>
            <a:ext cx="4470836" cy="937960"/>
          </a:xfrm>
          <a:prstGeom prst="rect">
            <a:avLst/>
          </a:prstGeom>
        </p:spPr>
      </p:pic>
      <p:pic>
        <p:nvPicPr>
          <p:cNvPr id="6" name="Picture 5" descr="A blue and white logo&#10;&#10;Description automatically generated">
            <a:extLst>
              <a:ext uri="{FF2B5EF4-FFF2-40B4-BE49-F238E27FC236}">
                <a16:creationId xmlns:a16="http://schemas.microsoft.com/office/drawing/2014/main" id="{8BCE4473-7F2C-DA44-4070-6C746268F8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8943" y="260449"/>
            <a:ext cx="5759232" cy="2183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115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773369" y="1452183"/>
            <a:ext cx="10125553" cy="276212"/>
          </a:xfrm>
        </p:spPr>
        <p:txBody>
          <a:bodyPr/>
          <a:lstStyle/>
          <a:p>
            <a:r>
              <a:rPr lang="fr-BE">
                <a:solidFill>
                  <a:schemeClr val="tx1"/>
                </a:solidFill>
              </a:rPr>
              <a:t>HPC support for </a:t>
            </a:r>
            <a:r>
              <a:rPr lang="fr-BE" err="1">
                <a:solidFill>
                  <a:schemeClr val="tx1"/>
                </a:solidFill>
              </a:rPr>
              <a:t>industry</a:t>
            </a:r>
            <a:r>
              <a:rPr lang="fr-BE">
                <a:solidFill>
                  <a:schemeClr val="tx1"/>
                </a:solidFill>
              </a:rPr>
              <a:t>, </a:t>
            </a:r>
            <a:r>
              <a:rPr lang="fr-BE" err="1">
                <a:solidFill>
                  <a:schemeClr val="tx1"/>
                </a:solidFill>
              </a:rPr>
              <a:t>academia</a:t>
            </a:r>
            <a:r>
              <a:rPr lang="fr-BE">
                <a:solidFill>
                  <a:schemeClr val="tx1"/>
                </a:solidFill>
              </a:rPr>
              <a:t> &amp; public administration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773370" y="309935"/>
            <a:ext cx="10125552" cy="1104958"/>
          </a:xfrm>
        </p:spPr>
        <p:txBody>
          <a:bodyPr/>
          <a:lstStyle/>
          <a:p>
            <a:r>
              <a:rPr lang="fr-BE" sz="5500" b="1" dirty="0">
                <a:solidFill>
                  <a:schemeClr val="accent1"/>
                </a:solidFill>
              </a:rPr>
              <a:t>National HPC </a:t>
            </a:r>
            <a:r>
              <a:rPr lang="fr-BE" sz="5500" b="1" dirty="0" err="1">
                <a:solidFill>
                  <a:schemeClr val="accent1"/>
                </a:solidFill>
              </a:rPr>
              <a:t>Competence</a:t>
            </a:r>
            <a:r>
              <a:rPr lang="fr-BE" sz="5500" b="1" dirty="0">
                <a:solidFill>
                  <a:schemeClr val="accent1"/>
                </a:solidFill>
              </a:rPr>
              <a:t> Centre</a:t>
            </a:r>
          </a:p>
        </p:txBody>
      </p:sp>
      <p:sp>
        <p:nvSpPr>
          <p:cNvPr id="18" name="Content Placeholder 6"/>
          <p:cNvSpPr txBox="1">
            <a:spLocks/>
          </p:cNvSpPr>
          <p:nvPr/>
        </p:nvSpPr>
        <p:spPr>
          <a:xfrm>
            <a:off x="5466973" y="5937481"/>
            <a:ext cx="2073011" cy="5540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0000"/>
              <a:buFontTx/>
              <a:buBlip>
                <a:blip r:embed="rId3"/>
              </a:buBlip>
              <a:tabLst/>
              <a:defRPr lang="en-US" sz="2600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4445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444500" indent="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endParaRPr lang="en-GB"/>
          </a:p>
        </p:txBody>
      </p:sp>
      <p:pic>
        <p:nvPicPr>
          <p:cNvPr id="27" name="Picture 2" descr="EuroCC Luxembour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25" y="515544"/>
            <a:ext cx="1407056" cy="1407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ontent Placeholder 6"/>
          <p:cNvSpPr txBox="1">
            <a:spLocks/>
          </p:cNvSpPr>
          <p:nvPr/>
        </p:nvSpPr>
        <p:spPr>
          <a:xfrm>
            <a:off x="5466973" y="5629133"/>
            <a:ext cx="2073011" cy="5540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2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0000"/>
              <a:buFontTx/>
              <a:buBlip>
                <a:blip r:embed="rId3"/>
              </a:buBlip>
              <a:tabLst/>
              <a:defRPr lang="en-US" sz="2600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444500" indent="-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444500" indent="1778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endParaRPr lang="en-GB"/>
          </a:p>
        </p:txBody>
      </p:sp>
      <p:pic>
        <p:nvPicPr>
          <p:cNvPr id="19" name="Picture 4">
            <a:extLst>
              <a:ext uri="{FF2B5EF4-FFF2-40B4-BE49-F238E27FC236}">
                <a16:creationId xmlns:a16="http://schemas.microsoft.com/office/drawing/2014/main" id="{28693076-CD99-4372-9119-2454B4A06C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2799" y="2758290"/>
            <a:ext cx="2277406" cy="44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1FA5036-24A1-4C7D-91F9-FE4343982B21}"/>
              </a:ext>
            </a:extLst>
          </p:cNvPr>
          <p:cNvSpPr txBox="1"/>
          <p:nvPr/>
        </p:nvSpPr>
        <p:spPr>
          <a:xfrm>
            <a:off x="812799" y="3488445"/>
            <a:ext cx="3142513" cy="948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lvl="2">
              <a:lnSpc>
                <a:spcPts val="2200"/>
              </a:lnSpc>
              <a:spcAft>
                <a:spcPts val="363"/>
              </a:spcAft>
            </a:pPr>
            <a:r>
              <a:rPr lang="en-US" sz="2000" dirty="0">
                <a:latin typeface="+mj-lt"/>
                <a:cs typeface="Arial" pitchFamily="34" charset="0"/>
              </a:rPr>
              <a:t>R&amp;D and innovation support</a:t>
            </a:r>
          </a:p>
          <a:p>
            <a:pPr marL="0" lvl="2">
              <a:lnSpc>
                <a:spcPts val="2200"/>
              </a:lnSpc>
              <a:spcAft>
                <a:spcPts val="363"/>
              </a:spcAft>
            </a:pPr>
            <a:r>
              <a:rPr lang="en-US" sz="2000" dirty="0">
                <a:latin typeface="+mj-lt"/>
                <a:cs typeface="Arial" pitchFamily="34" charset="0"/>
              </a:rPr>
              <a:t>Company support</a:t>
            </a:r>
          </a:p>
          <a:p>
            <a:pPr marL="0" lvl="2">
              <a:lnSpc>
                <a:spcPts val="2200"/>
              </a:lnSpc>
              <a:spcAft>
                <a:spcPts val="363"/>
              </a:spcAft>
            </a:pPr>
            <a:r>
              <a:rPr lang="en-US" sz="2000" dirty="0">
                <a:latin typeface="+mj-lt"/>
                <a:cs typeface="Arial" pitchFamily="34" charset="0"/>
              </a:rPr>
              <a:t>HPC-NCC Luxembourg host</a:t>
            </a:r>
          </a:p>
        </p:txBody>
      </p:sp>
      <p:pic>
        <p:nvPicPr>
          <p:cNvPr id="22" name="Picture 4" descr="LuxProvide - LuxProvide">
            <a:extLst>
              <a:ext uri="{FF2B5EF4-FFF2-40B4-BE49-F238E27FC236}">
                <a16:creationId xmlns:a16="http://schemas.microsoft.com/office/drawing/2014/main" id="{0FB5D956-758D-45C5-94DF-DC6C3CD5B0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34" t="26278" r="10762" b="26846"/>
          <a:stretch/>
        </p:blipFill>
        <p:spPr bwMode="auto">
          <a:xfrm>
            <a:off x="4416285" y="2622669"/>
            <a:ext cx="1651352" cy="716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A13C500-5441-4CAB-89C1-14BEEFDA34E8}"/>
              </a:ext>
            </a:extLst>
          </p:cNvPr>
          <p:cNvSpPr txBox="1"/>
          <p:nvPr/>
        </p:nvSpPr>
        <p:spPr>
          <a:xfrm>
            <a:off x="4416285" y="3488445"/>
            <a:ext cx="3371500" cy="9489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lvl="2">
              <a:lnSpc>
                <a:spcPts val="2200"/>
              </a:lnSpc>
              <a:spcAft>
                <a:spcPts val="363"/>
              </a:spcAft>
            </a:pPr>
            <a:r>
              <a:rPr lang="en-US" sz="2000">
                <a:latin typeface="+mj-lt"/>
                <a:cs typeface="Arial" pitchFamily="34" charset="0"/>
              </a:rPr>
              <a:t>National supercomputing </a:t>
            </a:r>
            <a:r>
              <a:rPr lang="en-US" sz="2000" err="1">
                <a:latin typeface="+mj-lt"/>
                <a:cs typeface="Arial" pitchFamily="34" charset="0"/>
              </a:rPr>
              <a:t>centre</a:t>
            </a:r>
            <a:endParaRPr lang="en-US" sz="2000">
              <a:latin typeface="+mj-lt"/>
              <a:cs typeface="Arial" pitchFamily="34" charset="0"/>
            </a:endParaRPr>
          </a:p>
          <a:p>
            <a:pPr marL="0" lvl="2">
              <a:lnSpc>
                <a:spcPts val="2200"/>
              </a:lnSpc>
              <a:spcAft>
                <a:spcPts val="363"/>
              </a:spcAft>
            </a:pPr>
            <a:r>
              <a:rPr lang="en-US" sz="2000">
                <a:latin typeface="+mj-lt"/>
                <a:cs typeface="Arial" pitchFamily="34" charset="0"/>
              </a:rPr>
              <a:t>Supercomputing experts</a:t>
            </a:r>
          </a:p>
          <a:p>
            <a:pPr marL="0" lvl="2">
              <a:lnSpc>
                <a:spcPts val="2200"/>
              </a:lnSpc>
              <a:spcAft>
                <a:spcPts val="363"/>
              </a:spcAft>
            </a:pPr>
            <a:r>
              <a:rPr lang="en-US" sz="2000">
                <a:latin typeface="+mj-lt"/>
                <a:cs typeface="Arial" pitchFamily="34" charset="0"/>
              </a:rPr>
              <a:t>Focus on SMEs and business</a:t>
            </a:r>
          </a:p>
        </p:txBody>
      </p:sp>
      <p:pic>
        <p:nvPicPr>
          <p:cNvPr id="24" name="Picture 6" descr="University of Luxembourg - Wikipedia">
            <a:extLst>
              <a:ext uri="{FF2B5EF4-FFF2-40B4-BE49-F238E27FC236}">
                <a16:creationId xmlns:a16="http://schemas.microsoft.com/office/drawing/2014/main" id="{740D88DE-6286-4A94-9D60-F602C2AED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6240" y="2586310"/>
            <a:ext cx="932799" cy="788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61F6AAB-B33B-45C5-BFD4-93DED93829A3}"/>
              </a:ext>
            </a:extLst>
          </p:cNvPr>
          <p:cNvSpPr txBox="1"/>
          <p:nvPr/>
        </p:nvSpPr>
        <p:spPr>
          <a:xfrm>
            <a:off x="8576240" y="3501150"/>
            <a:ext cx="3143105" cy="94897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lvl="2">
              <a:lnSpc>
                <a:spcPts val="2200"/>
              </a:lnSpc>
              <a:spcAft>
                <a:spcPts val="363"/>
              </a:spcAft>
            </a:pPr>
            <a:r>
              <a:rPr lang="en-US" sz="2000">
                <a:latin typeface="+mj-lt"/>
                <a:cs typeface="Arial" pitchFamily="34" charset="0"/>
              </a:rPr>
              <a:t>Education and training</a:t>
            </a:r>
          </a:p>
          <a:p>
            <a:pPr marL="0" lvl="2">
              <a:lnSpc>
                <a:spcPts val="2200"/>
              </a:lnSpc>
              <a:spcAft>
                <a:spcPts val="363"/>
              </a:spcAft>
            </a:pPr>
            <a:r>
              <a:rPr lang="en-US" sz="2000">
                <a:latin typeface="+mj-lt"/>
                <a:cs typeface="Arial" pitchFamily="34" charset="0"/>
              </a:rPr>
              <a:t>Domain experts/scientists</a:t>
            </a:r>
          </a:p>
          <a:p>
            <a:pPr marL="0" lvl="2">
              <a:lnSpc>
                <a:spcPts val="2200"/>
              </a:lnSpc>
              <a:spcAft>
                <a:spcPts val="363"/>
              </a:spcAft>
            </a:pPr>
            <a:r>
              <a:rPr lang="en-US" sz="2000">
                <a:latin typeface="+mj-lt"/>
                <a:cs typeface="Arial" pitchFamily="34" charset="0"/>
              </a:rPr>
              <a:t>Focus on excellence in science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1961" y="4722131"/>
            <a:ext cx="1183555" cy="95166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63183" y="4723338"/>
            <a:ext cx="1183555" cy="95166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8963527" y="5752916"/>
            <a:ext cx="17828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Research access</a:t>
            </a:r>
          </a:p>
          <a:p>
            <a:pPr algn="ctr"/>
            <a:r>
              <a:rPr lang="en-GB" sz="1400" b="1" dirty="0"/>
              <a:t>Industry-research collaboration 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735298" y="5708258"/>
            <a:ext cx="21968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Commercial HPC access</a:t>
            </a:r>
          </a:p>
          <a:p>
            <a:pPr algn="ctr"/>
            <a:r>
              <a:rPr lang="en-GB" sz="1400" b="1" dirty="0"/>
              <a:t>Pay-per-use</a:t>
            </a:r>
          </a:p>
          <a:p>
            <a:pPr algn="ctr"/>
            <a:r>
              <a:rPr lang="en-GB" sz="1400" b="1" dirty="0"/>
              <a:t>High-security environment</a:t>
            </a:r>
          </a:p>
        </p:txBody>
      </p:sp>
    </p:spTree>
    <p:extLst>
      <p:ext uri="{BB962C8B-B14F-4D97-AF65-F5344CB8AC3E}">
        <p14:creationId xmlns:p14="http://schemas.microsoft.com/office/powerpoint/2010/main" val="254063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Espace réservé du texte 35">
            <a:extLst>
              <a:ext uri="{FF2B5EF4-FFF2-40B4-BE49-F238E27FC236}">
                <a16:creationId xmlns:a16="http://schemas.microsoft.com/office/drawing/2014/main" id="{1CDD88F1-0CF0-62C3-2CD8-3841616424F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b="1" i="0" u="none" strike="noStrike" baseline="0">
                <a:solidFill>
                  <a:srgbClr val="0E4D72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Luxembourg’s national supercomputer MeluXina</a:t>
            </a:r>
            <a:endParaRPr lang="fr-FR">
              <a:solidFill>
                <a:srgbClr val="0E4D72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2736DA6-5451-C568-7B23-2B2FBC532C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0392" y="2286772"/>
            <a:ext cx="2263047" cy="211988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5F454D1-4F11-0742-AE70-FE42163421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38" y="1552191"/>
            <a:ext cx="7754860" cy="43622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8C76D21-0B62-D0E8-B147-197E129960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83" y="4812066"/>
            <a:ext cx="721063" cy="716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679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719138" y="1832947"/>
            <a:ext cx="1718088" cy="1759240"/>
            <a:chOff x="1273887" y="2341798"/>
            <a:chExt cx="1718088" cy="175924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81" t="55469" r="85665" b="26922"/>
            <a:stretch/>
          </p:blipFill>
          <p:spPr>
            <a:xfrm>
              <a:off x="1398640" y="2341798"/>
              <a:ext cx="1201479" cy="1207641"/>
            </a:xfrm>
            <a:custGeom>
              <a:avLst/>
              <a:gdLst>
                <a:gd name="connsiteX0" fmla="*/ 624075 w 1248150"/>
                <a:gd name="connsiteY0" fmla="*/ 0 h 1226466"/>
                <a:gd name="connsiteX1" fmla="*/ 1248150 w 1248150"/>
                <a:gd name="connsiteY1" fmla="*/ 0 h 1226466"/>
                <a:gd name="connsiteX2" fmla="*/ 1248150 w 1248150"/>
                <a:gd name="connsiteY2" fmla="*/ 614521 h 1226466"/>
                <a:gd name="connsiteX3" fmla="*/ 624075 w 1248150"/>
                <a:gd name="connsiteY3" fmla="*/ 1226466 h 1226466"/>
                <a:gd name="connsiteX4" fmla="*/ 0 w 1248150"/>
                <a:gd name="connsiteY4" fmla="*/ 1226466 h 1226466"/>
                <a:gd name="connsiteX5" fmla="*/ 0 w 1248150"/>
                <a:gd name="connsiteY5" fmla="*/ 614521 h 1226466"/>
                <a:gd name="connsiteX6" fmla="*/ 624075 w 1248150"/>
                <a:gd name="connsiteY6" fmla="*/ 0 h 1226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8150" h="1226466">
                  <a:moveTo>
                    <a:pt x="624075" y="0"/>
                  </a:moveTo>
                  <a:lnTo>
                    <a:pt x="1248150" y="0"/>
                  </a:lnTo>
                  <a:lnTo>
                    <a:pt x="1248150" y="614521"/>
                  </a:lnTo>
                  <a:lnTo>
                    <a:pt x="624075" y="1226466"/>
                  </a:lnTo>
                  <a:lnTo>
                    <a:pt x="0" y="1226466"/>
                  </a:lnTo>
                  <a:lnTo>
                    <a:pt x="0" y="614521"/>
                  </a:lnTo>
                  <a:lnTo>
                    <a:pt x="624075" y="0"/>
                  </a:lnTo>
                  <a:close/>
                </a:path>
              </a:pathLst>
            </a:custGeom>
          </p:spPr>
        </p:pic>
        <p:sp>
          <p:nvSpPr>
            <p:cNvPr id="8" name="TextBox 7"/>
            <p:cNvSpPr txBox="1"/>
            <p:nvPr/>
          </p:nvSpPr>
          <p:spPr>
            <a:xfrm>
              <a:off x="1273887" y="3577818"/>
              <a:ext cx="171808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SIMULATIONS &amp; MODELLING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981849" y="1828476"/>
            <a:ext cx="2157681" cy="1756025"/>
            <a:chOff x="3303251" y="2355167"/>
            <a:chExt cx="2157681" cy="175602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30" t="55391" r="65889" b="27400"/>
            <a:stretch/>
          </p:blipFill>
          <p:spPr>
            <a:xfrm>
              <a:off x="3461928" y="2355167"/>
              <a:ext cx="1180214" cy="1180215"/>
            </a:xfrm>
            <a:custGeom>
              <a:avLst/>
              <a:gdLst>
                <a:gd name="connsiteX0" fmla="*/ 634325 w 1268649"/>
                <a:gd name="connsiteY0" fmla="*/ 0 h 1220648"/>
                <a:gd name="connsiteX1" fmla="*/ 1268649 w 1268649"/>
                <a:gd name="connsiteY1" fmla="*/ 0 h 1220648"/>
                <a:gd name="connsiteX2" fmla="*/ 1268649 w 1268649"/>
                <a:gd name="connsiteY2" fmla="*/ 611606 h 1220648"/>
                <a:gd name="connsiteX3" fmla="*/ 634325 w 1268649"/>
                <a:gd name="connsiteY3" fmla="*/ 1220648 h 1220648"/>
                <a:gd name="connsiteX4" fmla="*/ 0 w 1268649"/>
                <a:gd name="connsiteY4" fmla="*/ 1220648 h 1220648"/>
                <a:gd name="connsiteX5" fmla="*/ 0 w 1268649"/>
                <a:gd name="connsiteY5" fmla="*/ 611606 h 1220648"/>
                <a:gd name="connsiteX6" fmla="*/ 634325 w 1268649"/>
                <a:gd name="connsiteY6" fmla="*/ 0 h 1220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8649" h="1220648">
                  <a:moveTo>
                    <a:pt x="634325" y="0"/>
                  </a:moveTo>
                  <a:lnTo>
                    <a:pt x="1268649" y="0"/>
                  </a:lnTo>
                  <a:lnTo>
                    <a:pt x="1268649" y="611606"/>
                  </a:lnTo>
                  <a:lnTo>
                    <a:pt x="634325" y="1220648"/>
                  </a:lnTo>
                  <a:lnTo>
                    <a:pt x="0" y="1220648"/>
                  </a:lnTo>
                  <a:lnTo>
                    <a:pt x="0" y="611606"/>
                  </a:lnTo>
                  <a:lnTo>
                    <a:pt x="634325" y="0"/>
                  </a:lnTo>
                  <a:close/>
                </a:path>
              </a:pathLst>
            </a:custGeom>
          </p:spPr>
        </p:pic>
        <p:sp>
          <p:nvSpPr>
            <p:cNvPr id="11" name="TextBox 10"/>
            <p:cNvSpPr txBox="1"/>
            <p:nvPr/>
          </p:nvSpPr>
          <p:spPr>
            <a:xfrm>
              <a:off x="3303251" y="3587972"/>
              <a:ext cx="21576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BIG DATA ANALYTICS &amp; VISUALISATION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57566" y="1837385"/>
            <a:ext cx="1718088" cy="1750365"/>
            <a:chOff x="5233545" y="2360827"/>
            <a:chExt cx="1718088" cy="1750365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652" t="55599" r="26448" b="26617"/>
            <a:stretch/>
          </p:blipFill>
          <p:spPr>
            <a:xfrm>
              <a:off x="5318657" y="2360827"/>
              <a:ext cx="1207008" cy="1219600"/>
            </a:xfrm>
            <a:custGeom>
              <a:avLst/>
              <a:gdLst>
                <a:gd name="connsiteX0" fmla="*/ 603504 w 1207008"/>
                <a:gd name="connsiteY0" fmla="*/ 0 h 1219600"/>
                <a:gd name="connsiteX1" fmla="*/ 1207008 w 1207008"/>
                <a:gd name="connsiteY1" fmla="*/ 0 h 1219600"/>
                <a:gd name="connsiteX2" fmla="*/ 1207008 w 1207008"/>
                <a:gd name="connsiteY2" fmla="*/ 611081 h 1219600"/>
                <a:gd name="connsiteX3" fmla="*/ 603504 w 1207008"/>
                <a:gd name="connsiteY3" fmla="*/ 1219600 h 1219600"/>
                <a:gd name="connsiteX4" fmla="*/ 0 w 1207008"/>
                <a:gd name="connsiteY4" fmla="*/ 1219600 h 1219600"/>
                <a:gd name="connsiteX5" fmla="*/ 0 w 1207008"/>
                <a:gd name="connsiteY5" fmla="*/ 611081 h 1219600"/>
                <a:gd name="connsiteX6" fmla="*/ 603504 w 1207008"/>
                <a:gd name="connsiteY6" fmla="*/ 0 h 121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7008" h="1219600">
                  <a:moveTo>
                    <a:pt x="603504" y="0"/>
                  </a:moveTo>
                  <a:lnTo>
                    <a:pt x="1207008" y="0"/>
                  </a:lnTo>
                  <a:lnTo>
                    <a:pt x="1207008" y="611081"/>
                  </a:lnTo>
                  <a:lnTo>
                    <a:pt x="603504" y="1219600"/>
                  </a:lnTo>
                  <a:lnTo>
                    <a:pt x="0" y="1219600"/>
                  </a:lnTo>
                  <a:lnTo>
                    <a:pt x="0" y="611081"/>
                  </a:lnTo>
                  <a:lnTo>
                    <a:pt x="603504" y="0"/>
                  </a:lnTo>
                  <a:close/>
                </a:path>
              </a:pathLst>
            </a:custGeom>
          </p:spPr>
        </p:pic>
        <p:sp>
          <p:nvSpPr>
            <p:cNvPr id="14" name="TextBox 13"/>
            <p:cNvSpPr txBox="1"/>
            <p:nvPr/>
          </p:nvSpPr>
          <p:spPr>
            <a:xfrm>
              <a:off x="5233545" y="3587972"/>
              <a:ext cx="171808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PREDICTIONS &amp; FORECASTING 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9338561" y="1834360"/>
            <a:ext cx="1961485" cy="1756415"/>
            <a:chOff x="7287408" y="2345223"/>
            <a:chExt cx="1961485" cy="1756415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496" t="55569" r="6671" b="26997"/>
            <a:stretch/>
          </p:blipFill>
          <p:spPr>
            <a:xfrm>
              <a:off x="7415743" y="2345223"/>
              <a:ext cx="1198895" cy="1195595"/>
            </a:xfrm>
            <a:custGeom>
              <a:avLst/>
              <a:gdLst>
                <a:gd name="connsiteX0" fmla="*/ 618800 w 1237600"/>
                <a:gd name="connsiteY0" fmla="*/ 0 h 1239924"/>
                <a:gd name="connsiteX1" fmla="*/ 1237600 w 1237600"/>
                <a:gd name="connsiteY1" fmla="*/ 0 h 1239924"/>
                <a:gd name="connsiteX2" fmla="*/ 1237600 w 1237600"/>
                <a:gd name="connsiteY2" fmla="*/ 621265 h 1239924"/>
                <a:gd name="connsiteX3" fmla="*/ 618800 w 1237600"/>
                <a:gd name="connsiteY3" fmla="*/ 1239924 h 1239924"/>
                <a:gd name="connsiteX4" fmla="*/ 0 w 1237600"/>
                <a:gd name="connsiteY4" fmla="*/ 1239924 h 1239924"/>
                <a:gd name="connsiteX5" fmla="*/ 0 w 1237600"/>
                <a:gd name="connsiteY5" fmla="*/ 621265 h 1239924"/>
                <a:gd name="connsiteX6" fmla="*/ 618800 w 1237600"/>
                <a:gd name="connsiteY6" fmla="*/ 0 h 123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7600" h="1239924">
                  <a:moveTo>
                    <a:pt x="618800" y="0"/>
                  </a:moveTo>
                  <a:lnTo>
                    <a:pt x="1237600" y="0"/>
                  </a:lnTo>
                  <a:lnTo>
                    <a:pt x="1237600" y="621265"/>
                  </a:lnTo>
                  <a:lnTo>
                    <a:pt x="618800" y="1239924"/>
                  </a:lnTo>
                  <a:lnTo>
                    <a:pt x="0" y="1239924"/>
                  </a:lnTo>
                  <a:lnTo>
                    <a:pt x="0" y="621265"/>
                  </a:lnTo>
                  <a:lnTo>
                    <a:pt x="618800" y="0"/>
                  </a:lnTo>
                  <a:close/>
                </a:path>
              </a:pathLst>
            </a:custGeom>
          </p:spPr>
        </p:pic>
        <p:sp>
          <p:nvSpPr>
            <p:cNvPr id="17" name="TextBox 16"/>
            <p:cNvSpPr txBox="1"/>
            <p:nvPr/>
          </p:nvSpPr>
          <p:spPr>
            <a:xfrm>
              <a:off x="7287408" y="3578418"/>
              <a:ext cx="196148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VIRTUAL TESTING &amp; OPTIMISATION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967608" y="3321917"/>
            <a:ext cx="1770508" cy="1776590"/>
            <a:chOff x="5361812" y="4409957"/>
            <a:chExt cx="1770508" cy="1776590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032" t="55484" r="46026" b="26842"/>
            <a:stretch/>
          </p:blipFill>
          <p:spPr>
            <a:xfrm>
              <a:off x="5505405" y="4409957"/>
              <a:ext cx="1212112" cy="1212112"/>
            </a:xfrm>
            <a:custGeom>
              <a:avLst/>
              <a:gdLst>
                <a:gd name="connsiteX0" fmla="*/ 631658 w 1263315"/>
                <a:gd name="connsiteY0" fmla="*/ 0 h 1248671"/>
                <a:gd name="connsiteX1" fmla="*/ 1263315 w 1263315"/>
                <a:gd name="connsiteY1" fmla="*/ 0 h 1248671"/>
                <a:gd name="connsiteX2" fmla="*/ 1263315 w 1263315"/>
                <a:gd name="connsiteY2" fmla="*/ 625647 h 1248671"/>
                <a:gd name="connsiteX3" fmla="*/ 631658 w 1263315"/>
                <a:gd name="connsiteY3" fmla="*/ 1248671 h 1248671"/>
                <a:gd name="connsiteX4" fmla="*/ 0 w 1263315"/>
                <a:gd name="connsiteY4" fmla="*/ 1248671 h 1248671"/>
                <a:gd name="connsiteX5" fmla="*/ 0 w 1263315"/>
                <a:gd name="connsiteY5" fmla="*/ 625647 h 1248671"/>
                <a:gd name="connsiteX6" fmla="*/ 631658 w 1263315"/>
                <a:gd name="connsiteY6" fmla="*/ 0 h 124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3315" h="1248671">
                  <a:moveTo>
                    <a:pt x="631658" y="0"/>
                  </a:moveTo>
                  <a:lnTo>
                    <a:pt x="1263315" y="0"/>
                  </a:lnTo>
                  <a:lnTo>
                    <a:pt x="1263315" y="625647"/>
                  </a:lnTo>
                  <a:lnTo>
                    <a:pt x="631658" y="1248671"/>
                  </a:lnTo>
                  <a:lnTo>
                    <a:pt x="0" y="1248671"/>
                  </a:lnTo>
                  <a:lnTo>
                    <a:pt x="0" y="625647"/>
                  </a:lnTo>
                  <a:lnTo>
                    <a:pt x="631658" y="0"/>
                  </a:lnTo>
                  <a:close/>
                </a:path>
              </a:pathLst>
            </a:custGeom>
          </p:spPr>
        </p:pic>
        <p:sp>
          <p:nvSpPr>
            <p:cNvPr id="20" name="TextBox 19"/>
            <p:cNvSpPr txBox="1"/>
            <p:nvPr/>
          </p:nvSpPr>
          <p:spPr>
            <a:xfrm>
              <a:off x="5361812" y="5663327"/>
              <a:ext cx="17705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rPr>
                <a:t>MACHINE LEARNING, DEEP LEARNING &amp; AI</a:t>
              </a:r>
            </a:p>
          </p:txBody>
        </p:sp>
      </p:grpSp>
      <p:sp>
        <p:nvSpPr>
          <p:cNvPr id="21" name="Rectangle 20"/>
          <p:cNvSpPr/>
          <p:nvPr/>
        </p:nvSpPr>
        <p:spPr>
          <a:xfrm>
            <a:off x="4696341" y="5158821"/>
            <a:ext cx="23130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GB" b="1" dirty="0">
                <a:cs typeface="Arial" panose="020B0604020202020204" pitchFamily="34" charset="0"/>
              </a:rPr>
              <a:t>in the loop for smarter computations</a:t>
            </a:r>
          </a:p>
        </p:txBody>
      </p:sp>
      <p:sp>
        <p:nvSpPr>
          <p:cNvPr id="22" name="Curved Left Arrow 21"/>
          <p:cNvSpPr/>
          <p:nvPr/>
        </p:nvSpPr>
        <p:spPr>
          <a:xfrm rot="1560287">
            <a:off x="7275965" y="3806009"/>
            <a:ext cx="1563624" cy="2395728"/>
          </a:xfrm>
          <a:prstGeom prst="curvedLeftArrow">
            <a:avLst>
              <a:gd name="adj1" fmla="val 15908"/>
              <a:gd name="adj2" fmla="val 50589"/>
              <a:gd name="adj3" fmla="val 25000"/>
            </a:avLst>
          </a:prstGeom>
          <a:solidFill>
            <a:srgbClr val="03FF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3" name="Curved Left Arrow 22"/>
          <p:cNvSpPr/>
          <p:nvPr/>
        </p:nvSpPr>
        <p:spPr>
          <a:xfrm rot="9500202">
            <a:off x="2783577" y="3568722"/>
            <a:ext cx="1563624" cy="2395728"/>
          </a:xfrm>
          <a:prstGeom prst="curvedLeftArrow">
            <a:avLst>
              <a:gd name="adj1" fmla="val 15908"/>
              <a:gd name="adj2" fmla="val 50589"/>
              <a:gd name="adj3" fmla="val 25000"/>
            </a:avLst>
          </a:prstGeom>
          <a:solidFill>
            <a:srgbClr val="03FF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B1DC74BE-4BE3-4FCC-B193-5286403BE216}"/>
              </a:ext>
            </a:extLst>
          </p:cNvPr>
          <p:cNvSpPr txBox="1">
            <a:spLocks/>
          </p:cNvSpPr>
          <p:nvPr/>
        </p:nvSpPr>
        <p:spPr>
          <a:xfrm>
            <a:off x="719138" y="3486"/>
            <a:ext cx="960152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What to do with HPC? </a:t>
            </a:r>
            <a:r>
              <a:rPr lang="en-GB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      .. usually</a:t>
            </a:r>
            <a:endParaRPr lang="en-GB" sz="4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2431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719139" y="1782490"/>
            <a:ext cx="2528233" cy="1969798"/>
          </a:xfrm>
        </p:spPr>
        <p:txBody>
          <a:bodyPr/>
          <a:lstStyle/>
          <a:p>
            <a:endParaRPr lang="en-GB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8"/>
          </p:nvPr>
        </p:nvSpPr>
        <p:spPr>
          <a:xfrm>
            <a:off x="731465" y="5513405"/>
            <a:ext cx="2515907" cy="422295"/>
          </a:xfrm>
        </p:spPr>
        <p:txBody>
          <a:bodyPr/>
          <a:lstStyle/>
          <a:p>
            <a:r>
              <a:rPr lang="en-GB" dirty="0">
                <a:solidFill>
                  <a:schemeClr val="accent2"/>
                </a:solidFill>
              </a:rPr>
              <a:t>Simulation of the thermodynamic properties of chemicals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2"/>
          </p:nvPr>
        </p:nvSpPr>
        <p:spPr>
          <a:xfrm>
            <a:off x="719138" y="3350287"/>
            <a:ext cx="2528232" cy="402001"/>
          </a:xfrm>
        </p:spPr>
        <p:txBody>
          <a:bodyPr/>
          <a:lstStyle/>
          <a:p>
            <a:r>
              <a:rPr lang="en-GB" sz="1400" dirty="0"/>
              <a:t>Best position for small wind turbines or solar panels </a:t>
            </a:r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29"/>
          </p:nvPr>
        </p:nvSpPr>
        <p:spPr>
          <a:xfrm>
            <a:off x="3464726" y="1782490"/>
            <a:ext cx="2528233" cy="1969798"/>
          </a:xfrm>
        </p:spPr>
        <p:txBody>
          <a:bodyPr/>
          <a:lstStyle/>
          <a:p>
            <a:endParaRPr lang="en-GB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30"/>
          </p:nvPr>
        </p:nvSpPr>
        <p:spPr>
          <a:xfrm>
            <a:off x="3464725" y="3430391"/>
            <a:ext cx="2528232" cy="240000"/>
          </a:xfrm>
        </p:spPr>
        <p:txBody>
          <a:bodyPr/>
          <a:lstStyle/>
          <a:p>
            <a:r>
              <a:rPr lang="en-GB" sz="1400" dirty="0"/>
              <a:t>Simulation of additive manufacturing process </a:t>
            </a:r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31"/>
          </p:nvPr>
        </p:nvSpPr>
        <p:spPr>
          <a:xfrm>
            <a:off x="6210313" y="1782490"/>
            <a:ext cx="2528233" cy="1969798"/>
          </a:xfrm>
        </p:spPr>
        <p:txBody>
          <a:bodyPr/>
          <a:lstStyle/>
          <a:p>
            <a:endParaRPr lang="en-GB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32"/>
          </p:nvPr>
        </p:nvSpPr>
        <p:spPr>
          <a:xfrm>
            <a:off x="6222636" y="3430391"/>
            <a:ext cx="2528232" cy="240000"/>
          </a:xfrm>
        </p:spPr>
        <p:txBody>
          <a:bodyPr/>
          <a:lstStyle/>
          <a:p>
            <a:r>
              <a:rPr lang="en-GB" sz="1400" dirty="0"/>
              <a:t>Optimise logistic choices </a:t>
            </a:r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33"/>
          </p:nvPr>
        </p:nvSpPr>
        <p:spPr>
          <a:xfrm>
            <a:off x="8955898" y="1782490"/>
            <a:ext cx="2528233" cy="1969798"/>
          </a:xfrm>
        </p:spPr>
        <p:txBody>
          <a:bodyPr/>
          <a:lstStyle/>
          <a:p>
            <a:endParaRPr lang="en-GB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34"/>
          </p:nvPr>
        </p:nvSpPr>
        <p:spPr>
          <a:xfrm>
            <a:off x="8955898" y="3430391"/>
            <a:ext cx="2528232" cy="240000"/>
          </a:xfrm>
        </p:spPr>
        <p:txBody>
          <a:bodyPr/>
          <a:lstStyle/>
          <a:p>
            <a:r>
              <a:rPr lang="en-GB" sz="1400" dirty="0"/>
              <a:t>Reduce waste rate in production processes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35"/>
          </p:nvPr>
        </p:nvSpPr>
        <p:spPr>
          <a:xfrm>
            <a:off x="3477051" y="5490334"/>
            <a:ext cx="2515907" cy="445365"/>
          </a:xfrm>
        </p:spPr>
        <p:txBody>
          <a:bodyPr/>
          <a:lstStyle/>
          <a:p>
            <a:r>
              <a:rPr lang="en-GB" dirty="0"/>
              <a:t>Reduction of CO2 emissions in the design of vehicles</a:t>
            </a:r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36"/>
          </p:nvPr>
        </p:nvSpPr>
        <p:spPr>
          <a:xfrm>
            <a:off x="6222637" y="5509806"/>
            <a:ext cx="2515907" cy="304934"/>
          </a:xfrm>
        </p:spPr>
        <p:txBody>
          <a:bodyPr/>
          <a:lstStyle/>
          <a:p>
            <a:r>
              <a:rPr lang="en-GB" dirty="0"/>
              <a:t>Simulation of metal casting for moulds design</a:t>
            </a:r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37"/>
          </p:nvPr>
        </p:nvSpPr>
        <p:spPr>
          <a:xfrm>
            <a:off x="8968223" y="5554137"/>
            <a:ext cx="2515907" cy="381561"/>
          </a:xfrm>
        </p:spPr>
        <p:txBody>
          <a:bodyPr/>
          <a:lstStyle/>
          <a:p>
            <a:r>
              <a:rPr lang="en-GB" dirty="0"/>
              <a:t>Smart Retail Recommendation Engine (AI algorithm)</a:t>
            </a:r>
          </a:p>
        </p:txBody>
      </p:sp>
      <p:pic>
        <p:nvPicPr>
          <p:cNvPr id="1026" name="Picture 2" descr="undefin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463" y="1777946"/>
            <a:ext cx="2515745" cy="1572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undefin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4560" y="1777946"/>
            <a:ext cx="2499360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undefine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2636" y="1782490"/>
            <a:ext cx="2515907" cy="1572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undefined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75"/>
          <a:stretch/>
        </p:blipFill>
        <p:spPr bwMode="auto">
          <a:xfrm>
            <a:off x="8955895" y="1746048"/>
            <a:ext cx="2643913" cy="1598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undefine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935" y="3914288"/>
            <a:ext cx="2528070" cy="1580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undefined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99"/>
          <a:stretch/>
        </p:blipFill>
        <p:spPr bwMode="auto">
          <a:xfrm>
            <a:off x="3464560" y="3929662"/>
            <a:ext cx="2384511" cy="158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undefined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313" y="3929662"/>
            <a:ext cx="2528230" cy="1580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undefined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5895" y="3914288"/>
            <a:ext cx="2482383" cy="1551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itre 1">
            <a:extLst>
              <a:ext uri="{FF2B5EF4-FFF2-40B4-BE49-F238E27FC236}">
                <a16:creationId xmlns:a16="http://schemas.microsoft.com/office/drawing/2014/main" id="{B1DC74BE-4BE3-4FCC-B193-5286403BE216}"/>
              </a:ext>
            </a:extLst>
          </p:cNvPr>
          <p:cNvSpPr txBox="1">
            <a:spLocks/>
          </p:cNvSpPr>
          <p:nvPr/>
        </p:nvSpPr>
        <p:spPr>
          <a:xfrm>
            <a:off x="719138" y="3486"/>
            <a:ext cx="960152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HPC use cases examples</a:t>
            </a:r>
          </a:p>
        </p:txBody>
      </p:sp>
    </p:spTree>
    <p:extLst>
      <p:ext uri="{BB962C8B-B14F-4D97-AF65-F5344CB8AC3E}">
        <p14:creationId xmlns:p14="http://schemas.microsoft.com/office/powerpoint/2010/main" val="969030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719139" y="1876174"/>
            <a:ext cx="2528233" cy="1969798"/>
          </a:xfrm>
        </p:spPr>
        <p:txBody>
          <a:bodyPr/>
          <a:lstStyle/>
          <a:p>
            <a:endParaRPr lang="en-GB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8"/>
          </p:nvPr>
        </p:nvSpPr>
        <p:spPr>
          <a:xfrm>
            <a:off x="731465" y="5607089"/>
            <a:ext cx="2515907" cy="422295"/>
          </a:xfrm>
        </p:spPr>
        <p:txBody>
          <a:bodyPr/>
          <a:lstStyle/>
          <a:p>
            <a:r>
              <a:rPr lang="en-GB" dirty="0">
                <a:solidFill>
                  <a:schemeClr val="accent2"/>
                </a:solidFill>
              </a:rPr>
              <a:t>Improved battery materials using molecular modelling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2"/>
          </p:nvPr>
        </p:nvSpPr>
        <p:spPr>
          <a:xfrm>
            <a:off x="719138" y="3443971"/>
            <a:ext cx="2528232" cy="402001"/>
          </a:xfrm>
        </p:spPr>
        <p:txBody>
          <a:bodyPr/>
          <a:lstStyle/>
          <a:p>
            <a:r>
              <a:rPr lang="en-GB" sz="1400" dirty="0"/>
              <a:t>Predictive maintenance of machines and tools</a:t>
            </a:r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29"/>
          </p:nvPr>
        </p:nvSpPr>
        <p:spPr>
          <a:xfrm>
            <a:off x="3464726" y="1876174"/>
            <a:ext cx="2528233" cy="1969798"/>
          </a:xfrm>
        </p:spPr>
        <p:txBody>
          <a:bodyPr/>
          <a:lstStyle/>
          <a:p>
            <a:endParaRPr lang="en-GB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30"/>
          </p:nvPr>
        </p:nvSpPr>
        <p:spPr>
          <a:xfrm>
            <a:off x="3464725" y="3524075"/>
            <a:ext cx="2528232" cy="240000"/>
          </a:xfrm>
        </p:spPr>
        <p:txBody>
          <a:bodyPr/>
          <a:lstStyle/>
          <a:p>
            <a:r>
              <a:rPr lang="en-GB" sz="1400" dirty="0"/>
              <a:t>Geospatial intelligence based on AI algorithms </a:t>
            </a:r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31"/>
          </p:nvPr>
        </p:nvSpPr>
        <p:spPr>
          <a:xfrm>
            <a:off x="6210313" y="1876174"/>
            <a:ext cx="2528233" cy="1969798"/>
          </a:xfrm>
        </p:spPr>
        <p:txBody>
          <a:bodyPr/>
          <a:lstStyle/>
          <a:p>
            <a:endParaRPr lang="en-GB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32"/>
          </p:nvPr>
        </p:nvSpPr>
        <p:spPr>
          <a:xfrm>
            <a:off x="6222636" y="3570399"/>
            <a:ext cx="2528232" cy="240000"/>
          </a:xfrm>
        </p:spPr>
        <p:txBody>
          <a:bodyPr/>
          <a:lstStyle/>
          <a:p>
            <a:r>
              <a:rPr lang="en-GB" sz="1400" dirty="0"/>
              <a:t>Architectural acoustic simulation</a:t>
            </a:r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33"/>
          </p:nvPr>
        </p:nvSpPr>
        <p:spPr>
          <a:xfrm>
            <a:off x="8955898" y="1876174"/>
            <a:ext cx="2528233" cy="1969798"/>
          </a:xfrm>
        </p:spPr>
        <p:txBody>
          <a:bodyPr/>
          <a:lstStyle/>
          <a:p>
            <a:endParaRPr lang="en-GB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34"/>
          </p:nvPr>
        </p:nvSpPr>
        <p:spPr>
          <a:xfrm>
            <a:off x="8955898" y="3524075"/>
            <a:ext cx="2528232" cy="240000"/>
          </a:xfrm>
        </p:spPr>
        <p:txBody>
          <a:bodyPr/>
          <a:lstStyle/>
          <a:p>
            <a:r>
              <a:rPr lang="en-GB" sz="1400" dirty="0"/>
              <a:t>Simulate canned food dynamics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35"/>
          </p:nvPr>
        </p:nvSpPr>
        <p:spPr>
          <a:xfrm>
            <a:off x="3477051" y="5584018"/>
            <a:ext cx="2515907" cy="445365"/>
          </a:xfrm>
        </p:spPr>
        <p:txBody>
          <a:bodyPr/>
          <a:lstStyle/>
          <a:p>
            <a:r>
              <a:rPr lang="en-GB" dirty="0"/>
              <a:t>Reservoir monitoring through satellite data (AI algorithm)</a:t>
            </a:r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36"/>
          </p:nvPr>
        </p:nvSpPr>
        <p:spPr>
          <a:xfrm>
            <a:off x="6222637" y="5603490"/>
            <a:ext cx="2515907" cy="304934"/>
          </a:xfrm>
        </p:spPr>
        <p:txBody>
          <a:bodyPr/>
          <a:lstStyle/>
          <a:p>
            <a:r>
              <a:rPr lang="en-GB" dirty="0"/>
              <a:t>Simulation of Pedestrian Urban Microclimate &amp; comfort</a:t>
            </a:r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37"/>
          </p:nvPr>
        </p:nvSpPr>
        <p:spPr>
          <a:xfrm>
            <a:off x="8968223" y="5647821"/>
            <a:ext cx="2515907" cy="381561"/>
          </a:xfrm>
        </p:spPr>
        <p:txBody>
          <a:bodyPr/>
          <a:lstStyle/>
          <a:p>
            <a:r>
              <a:rPr lang="en-GB" dirty="0"/>
              <a:t>Navigation system for maritime litter hunting</a:t>
            </a:r>
          </a:p>
        </p:txBody>
      </p:sp>
      <p:pic>
        <p:nvPicPr>
          <p:cNvPr id="2050" name="Picture 2" descr="undefin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2635" y="1901826"/>
            <a:ext cx="2166413" cy="1685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5895" y="1888960"/>
            <a:ext cx="1922376" cy="1499875"/>
          </a:xfrm>
          <a:prstGeom prst="rect">
            <a:avLst/>
          </a:prstGeom>
        </p:spPr>
      </p:pic>
      <p:pic>
        <p:nvPicPr>
          <p:cNvPr id="2052" name="Picture 4" descr="undefine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4725" y="4021241"/>
            <a:ext cx="2528232" cy="1548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undefine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936" y="4021242"/>
            <a:ext cx="2172917" cy="1548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undefine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2635" y="4021242"/>
            <a:ext cx="2390902" cy="1575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8"/>
          <a:srcRect l="15144" t="13264"/>
          <a:stretch/>
        </p:blipFill>
        <p:spPr>
          <a:xfrm>
            <a:off x="8968223" y="4021241"/>
            <a:ext cx="2528807" cy="145106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0936" y="1861240"/>
            <a:ext cx="2172917" cy="1579090"/>
          </a:xfrm>
          <a:prstGeom prst="rect">
            <a:avLst/>
          </a:prstGeom>
        </p:spPr>
      </p:pic>
      <p:pic>
        <p:nvPicPr>
          <p:cNvPr id="2060" name="Picture 12" descr="Ecopia AI - Digitizing the World using AI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078" b="9025"/>
          <a:stretch/>
        </p:blipFill>
        <p:spPr bwMode="auto">
          <a:xfrm>
            <a:off x="3464719" y="1861240"/>
            <a:ext cx="2554473" cy="1608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itre 1">
            <a:extLst>
              <a:ext uri="{FF2B5EF4-FFF2-40B4-BE49-F238E27FC236}">
                <a16:creationId xmlns:a16="http://schemas.microsoft.com/office/drawing/2014/main" id="{B1DC74BE-4BE3-4FCC-B193-5286403BE216}"/>
              </a:ext>
            </a:extLst>
          </p:cNvPr>
          <p:cNvSpPr txBox="1">
            <a:spLocks/>
          </p:cNvSpPr>
          <p:nvPr/>
        </p:nvSpPr>
        <p:spPr>
          <a:xfrm>
            <a:off x="719138" y="3486"/>
            <a:ext cx="960152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HPC use cases examples</a:t>
            </a:r>
          </a:p>
        </p:txBody>
      </p:sp>
    </p:spTree>
    <p:extLst>
      <p:ext uri="{BB962C8B-B14F-4D97-AF65-F5344CB8AC3E}">
        <p14:creationId xmlns:p14="http://schemas.microsoft.com/office/powerpoint/2010/main" val="2046336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 descr="A person in a white coat&#10;&#10;Description automatically generated with medium confidence">
            <a:extLst>
              <a:ext uri="{FF2B5EF4-FFF2-40B4-BE49-F238E27FC236}">
                <a16:creationId xmlns:a16="http://schemas.microsoft.com/office/drawing/2014/main" id="{C5A6E696-D7EB-D1B1-3B90-60F972F6F4CB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8" y="2950817"/>
            <a:ext cx="3348037" cy="2683565"/>
          </a:xfrm>
          <a:prstGeom prst="rect">
            <a:avLst/>
          </a:prstGeom>
        </p:spPr>
      </p:pic>
      <p:pic>
        <p:nvPicPr>
          <p:cNvPr id="22" name="Content Placeholder 21">
            <a:extLst>
              <a:ext uri="{FF2B5EF4-FFF2-40B4-BE49-F238E27FC236}">
                <a16:creationId xmlns:a16="http://schemas.microsoft.com/office/drawing/2014/main" id="{3E08F735-C44A-7FBC-42FC-ED601B5A8FF9}"/>
              </a:ext>
            </a:extLst>
          </p:cNvPr>
          <p:cNvPicPr>
            <a:picLocks noGrp="1" noChangeAspect="1"/>
          </p:cNvPicPr>
          <p:nvPr>
            <p:ph sz="quarter" idx="17"/>
          </p:nvPr>
        </p:nvPicPr>
        <p:blipFill>
          <a:blip r:embed="rId3"/>
          <a:stretch>
            <a:fillRect/>
          </a:stretch>
        </p:blipFill>
        <p:spPr>
          <a:xfrm>
            <a:off x="4252088" y="2177484"/>
            <a:ext cx="4294073" cy="2857656"/>
          </a:xfr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6335779-F66A-95EB-3C8B-550CCCE1A3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/>
              <a:t> </a:t>
            </a:r>
            <a:endParaRPr lang="en-GB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7B1AE76D-FFEF-D735-0103-A88F4068F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But you can also use an HPC  to develop the basis for this</a:t>
            </a:r>
            <a:endParaRPr lang="en-GB" dirty="0"/>
          </a:p>
        </p:txBody>
      </p:sp>
      <p:pic>
        <p:nvPicPr>
          <p:cNvPr id="20" name="Picture 6" descr="A picture containing text, orange&#10;&#10;Description automatically generated">
            <a:extLst>
              <a:ext uri="{FF2B5EF4-FFF2-40B4-BE49-F238E27FC236}">
                <a16:creationId xmlns:a16="http://schemas.microsoft.com/office/drawing/2014/main" id="{6F29C0A6-2189-9716-ED6A-E6C534B8E81F}"/>
              </a:ext>
            </a:extLst>
          </p:cNvPr>
          <p:cNvPicPr>
            <a:picLocks noGrp="1" noChangeAspect="1"/>
          </p:cNvPicPr>
          <p:nvPr>
            <p:ph sz="quarter" idx="16"/>
          </p:nvPr>
        </p:nvPicPr>
        <p:blipFill>
          <a:blip r:embed="rId4"/>
          <a:stretch>
            <a:fillRect/>
          </a:stretch>
        </p:blipFill>
        <p:spPr>
          <a:xfrm>
            <a:off x="8731075" y="1336537"/>
            <a:ext cx="3348038" cy="3850243"/>
          </a:xfrm>
        </p:spPr>
      </p:pic>
    </p:spTree>
    <p:extLst>
      <p:ext uri="{BB962C8B-B14F-4D97-AF65-F5344CB8AC3E}">
        <p14:creationId xmlns:p14="http://schemas.microsoft.com/office/powerpoint/2010/main" val="4107506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06D8826-F27F-A9CF-0B23-799BB5FDFFA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" r="23212"/>
          <a:stretch/>
        </p:blipFill>
        <p:spPr>
          <a:xfrm>
            <a:off x="2315331" y="2328021"/>
            <a:ext cx="2935497" cy="28431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1BCD6E8-9271-6284-6C82-63D82FD01C7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19666" y="6182064"/>
            <a:ext cx="10752667" cy="25289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GB" sz="1800" dirty="0"/>
              <a:t>Feel free to reach out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6786248-5910-3C70-9691-9385828D5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67" y="392231"/>
            <a:ext cx="10752667" cy="790024"/>
          </a:xfrm>
        </p:spPr>
        <p:txBody>
          <a:bodyPr anchor="b">
            <a:normAutofit/>
          </a:bodyPr>
          <a:lstStyle/>
          <a:p>
            <a:r>
              <a:rPr lang="en-GB" dirty="0"/>
              <a:t>Merci </a:t>
            </a:r>
            <a:r>
              <a:rPr lang="en-GB" dirty="0" err="1"/>
              <a:t>villmols</a:t>
            </a:r>
            <a:r>
              <a:rPr lang="en-GB" dirty="0"/>
              <a:t>	</a:t>
            </a:r>
          </a:p>
        </p:txBody>
      </p:sp>
      <p:pic>
        <p:nvPicPr>
          <p:cNvPr id="14" name="Picture 13" descr="Qr code&#10;&#10;Description automatically generated">
            <a:extLst>
              <a:ext uri="{FF2B5EF4-FFF2-40B4-BE49-F238E27FC236}">
                <a16:creationId xmlns:a16="http://schemas.microsoft.com/office/drawing/2014/main" id="{E8F06C48-07FB-B01F-280B-76EEF96D53C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49"/>
          <a:stretch/>
        </p:blipFill>
        <p:spPr>
          <a:xfrm>
            <a:off x="6845743" y="1474846"/>
            <a:ext cx="3920869" cy="37299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CDAECC9-A879-92A5-F4D8-B9382021F2F0}"/>
              </a:ext>
            </a:extLst>
          </p:cNvPr>
          <p:cNvSpPr txBox="1"/>
          <p:nvPr/>
        </p:nvSpPr>
        <p:spPr>
          <a:xfrm>
            <a:off x="2315331" y="5122605"/>
            <a:ext cx="32295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cs typeface="Calibri"/>
              </a:rPr>
              <a:t>ralf.hustadt@luxinnovation.lu</a:t>
            </a:r>
          </a:p>
        </p:txBody>
      </p:sp>
    </p:spTree>
    <p:extLst>
      <p:ext uri="{BB962C8B-B14F-4D97-AF65-F5344CB8AC3E}">
        <p14:creationId xmlns:p14="http://schemas.microsoft.com/office/powerpoint/2010/main" val="12147904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uxinnovation">
  <a:themeElements>
    <a:clrScheme name="Custom 1">
      <a:dk1>
        <a:sysClr val="windowText" lastClr="000000"/>
      </a:dk1>
      <a:lt1>
        <a:sysClr val="window" lastClr="FFFFFF"/>
      </a:lt1>
      <a:dk2>
        <a:srgbClr val="002F41"/>
      </a:dk2>
      <a:lt2>
        <a:srgbClr val="EAEAEA"/>
      </a:lt2>
      <a:accent1>
        <a:srgbClr val="0099FF"/>
      </a:accent1>
      <a:accent2>
        <a:srgbClr val="333333"/>
      </a:accent2>
      <a:accent3>
        <a:srgbClr val="A5A5A5"/>
      </a:accent3>
      <a:accent4>
        <a:srgbClr val="62C7F6"/>
      </a:accent4>
      <a:accent5>
        <a:srgbClr val="C34356"/>
      </a:accent5>
      <a:accent6>
        <a:srgbClr val="995A72"/>
      </a:accent6>
      <a:hlink>
        <a:srgbClr val="0099FF"/>
      </a:hlink>
      <a:folHlink>
        <a:srgbClr val="002F41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prstDash val="sysDash"/>
        </a:ln>
      </a:spPr>
      <a:bodyPr/>
      <a:lstStyle/>
      <a:style>
        <a:lnRef idx="1">
          <a:schemeClr val="accent3"/>
        </a:lnRef>
        <a:fillRef idx="0">
          <a:schemeClr val="accent3"/>
        </a:fillRef>
        <a:effectRef idx="0">
          <a:schemeClr val="accent3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XI-presentation-template" id="{748D6A6A-292A-4678-B070-C95E8B2923EE}" vid="{2B818264-7095-4FB1-A06A-16AD3690515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3350C0D21A534DBC3A57896724E15F" ma:contentTypeVersion="14" ma:contentTypeDescription="Create a new document." ma:contentTypeScope="" ma:versionID="c5860182f9cd131a9c7f2a24ea5e3925">
  <xsd:schema xmlns:xsd="http://www.w3.org/2001/XMLSchema" xmlns:xs="http://www.w3.org/2001/XMLSchema" xmlns:p="http://schemas.microsoft.com/office/2006/metadata/properties" xmlns:ns3="e64c4774-b24f-4bd7-8d5b-e04a0bbdae74" xmlns:ns4="865f6628-eeba-4d39-a95b-9e1b499ac0cd" targetNamespace="http://schemas.microsoft.com/office/2006/metadata/properties" ma:root="true" ma:fieldsID="e518f21982781ec231b90a879c011ad2" ns3:_="" ns4:_="">
    <xsd:import namespace="e64c4774-b24f-4bd7-8d5b-e04a0bbdae74"/>
    <xsd:import namespace="865f6628-eeba-4d39-a95b-9e1b499ac0cd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DateTaken" minOccurs="0"/>
                <xsd:element ref="ns4:MediaLengthInSeconds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4c4774-b24f-4bd7-8d5b-e04a0bbdae7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5f6628-eeba-4d39-a95b-9e1b499ac0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60FA970-38AE-45BE-986E-1B9E241119B6}">
  <ds:schemaRefs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865f6628-eeba-4d39-a95b-9e1b499ac0cd"/>
    <ds:schemaRef ds:uri="e64c4774-b24f-4bd7-8d5b-e04a0bbdae74"/>
    <ds:schemaRef ds:uri="http://purl.org/dc/elements/1.1/"/>
    <ds:schemaRef ds:uri="http://schemas.microsoft.com/office/2006/metadata/propertie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6914AD0F-B361-4019-983B-78DA4E40D9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64c4774-b24f-4bd7-8d5b-e04a0bbdae74"/>
    <ds:schemaRef ds:uri="865f6628-eeba-4d39-a95b-9e1b499ac0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7B314CE-A30B-4209-8010-F95AE123E82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281</Words>
  <Application>Microsoft Office PowerPoint</Application>
  <PresentationFormat>Widescreen</PresentationFormat>
  <Paragraphs>57</Paragraphs>
  <Slides>10</Slides>
  <Notes>4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LATO</vt:lpstr>
      <vt:lpstr>Roboto Black</vt:lpstr>
      <vt:lpstr>Office Theme</vt:lpstr>
      <vt:lpstr>Luxinnovation</vt:lpstr>
      <vt:lpstr>PowerPoint Presentation</vt:lpstr>
      <vt:lpstr>PowerPoint Presentation</vt:lpstr>
      <vt:lpstr>National HPC Competence Centre</vt:lpstr>
      <vt:lpstr>PowerPoint Presentation</vt:lpstr>
      <vt:lpstr>PowerPoint Presentation</vt:lpstr>
      <vt:lpstr>PowerPoint Presentation</vt:lpstr>
      <vt:lpstr>PowerPoint Presentation</vt:lpstr>
      <vt:lpstr>But you can also use an HPC  to develop the basis for this</vt:lpstr>
      <vt:lpstr>Merci villmols </vt:lpstr>
      <vt:lpstr>Supercomputing Breakfast: </vt:lpstr>
    </vt:vector>
  </TitlesOfParts>
  <Company>CTIE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Christian Pauly</dc:creator>
  <cp:lastModifiedBy>Hustadt Ralf</cp:lastModifiedBy>
  <cp:revision>274</cp:revision>
  <cp:lastPrinted>2022-07-11T09:22:42Z</cp:lastPrinted>
  <dcterms:created xsi:type="dcterms:W3CDTF">2021-12-01T13:04:36Z</dcterms:created>
  <dcterms:modified xsi:type="dcterms:W3CDTF">2023-12-01T13:51:38Z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0x010100413350C0D21A534DBC3A57896724E15F</vt:lpwstr>
  </property>
</Properties>
</file>