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4"/>
  </p:sldMasterIdLst>
  <p:notesMasterIdLst>
    <p:notesMasterId r:id="rId8"/>
  </p:notesMasterIdLst>
  <p:sldIdLst>
    <p:sldId id="256" r:id="rId5"/>
    <p:sldId id="257" r:id="rId6"/>
    <p:sldId id="258" r:id="rId7"/>
  </p:sldIdLst>
  <p:sldSz cx="12192000" cy="6858000"/>
  <p:notesSz cx="6858000" cy="9144000"/>
  <p:embeddedFontLst>
    <p:embeddedFont>
      <p:font typeface="Calibri" panose="020F0502020204030204" pitchFamily="34" charset="0"/>
      <p:regular r:id="rId9"/>
      <p:bold r:id="rId10"/>
      <p:italic r:id="rId11"/>
      <p:boldItalic r:id="rId12"/>
    </p:embeddedFont>
    <p:embeddedFont>
      <p:font typeface="Helvetica Neue" panose="020B0604020202020204" charset="0"/>
      <p:regular r:id="rId13"/>
      <p:bold r:id="rId14"/>
      <p:italic r:id="rId15"/>
      <p:boldItalic r:id="rId16"/>
    </p:embeddedFont>
    <p:embeddedFont>
      <p:font typeface="Impact" panose="020B0806030902050204" pitchFamily="34" charset="0"/>
      <p:regular r:id="rId1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8" roundtripDataSignature="AMtx7mie39BnpH5c98Rns5tt3m9MrDMoa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customschemas.google.com/relationships/presentationmetadata" Target="metadata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customXml" Target="../customXml/item2.xml"/><Relationship Id="rId16" Type="http://schemas.openxmlformats.org/officeDocument/2006/relationships/font" Target="fonts/font8.fntdata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3.fntdata"/><Relationship Id="rId5" Type="http://schemas.openxmlformats.org/officeDocument/2006/relationships/slide" Target="slides/slide1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e de titre">
  <p:cSld name="Diapositive de titr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5"/>
          <p:cNvSpPr txBox="1">
            <a:spLocks noGrp="1"/>
          </p:cNvSpPr>
          <p:nvPr>
            <p:ph type="ctrTitle"/>
          </p:nvPr>
        </p:nvSpPr>
        <p:spPr>
          <a:xfrm>
            <a:off x="501758" y="2984005"/>
            <a:ext cx="4308528" cy="2972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Impact"/>
              <a:buNone/>
              <a:defRPr sz="6000">
                <a:solidFill>
                  <a:schemeClr val="dk2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4" name="Google Shape;14;p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9144"/>
            <a:ext cx="12192000" cy="68397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texte vertical" type="vertTx">
  <p:cSld name="VERTICAL_TEXT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935736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4"/>
          <p:cNvSpPr txBox="1">
            <a:spLocks noGrp="1"/>
          </p:cNvSpPr>
          <p:nvPr>
            <p:ph type="body" idx="1"/>
          </p:nvPr>
        </p:nvSpPr>
        <p:spPr>
          <a:xfrm rot="5400000">
            <a:off x="3341211" y="-677386"/>
            <a:ext cx="4351338" cy="9357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0" name="Google Shape;70;p14"/>
          <p:cNvSpPr txBox="1">
            <a:spLocks noGrp="1"/>
          </p:cNvSpPr>
          <p:nvPr>
            <p:ph type="dt" idx="10"/>
          </p:nvPr>
        </p:nvSpPr>
        <p:spPr>
          <a:xfrm>
            <a:off x="3051810" y="6356350"/>
            <a:ext cx="124968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4"/>
          <p:cNvSpPr txBox="1">
            <a:spLocks noGrp="1"/>
          </p:cNvSpPr>
          <p:nvPr>
            <p:ph type="ftr" idx="11"/>
          </p:nvPr>
        </p:nvSpPr>
        <p:spPr>
          <a:xfrm>
            <a:off x="4404360" y="6356350"/>
            <a:ext cx="5791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4"/>
          <p:cNvSpPr txBox="1">
            <a:spLocks noGrp="1"/>
          </p:cNvSpPr>
          <p:nvPr>
            <p:ph type="sldNum" idx="12"/>
          </p:nvPr>
        </p:nvSpPr>
        <p:spPr>
          <a:xfrm>
            <a:off x="10298430" y="6356350"/>
            <a:ext cx="10553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vertical et texte" type="vertTitleAndTx">
  <p:cSld name="VERTICAL_TITLE_AND_VERTICAL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5"/>
          <p:cNvSpPr txBox="1">
            <a:spLocks noGrp="1"/>
          </p:cNvSpPr>
          <p:nvPr>
            <p:ph type="title"/>
          </p:nvPr>
        </p:nvSpPr>
        <p:spPr>
          <a:xfrm rot="5400000">
            <a:off x="6554311" y="2535714"/>
            <a:ext cx="5811838" cy="1470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15"/>
          <p:cNvSpPr txBox="1">
            <a:spLocks noGrp="1"/>
          </p:cNvSpPr>
          <p:nvPr>
            <p:ph type="dt" idx="10"/>
          </p:nvPr>
        </p:nvSpPr>
        <p:spPr>
          <a:xfrm>
            <a:off x="3051810" y="6356350"/>
            <a:ext cx="124968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5"/>
          <p:cNvSpPr txBox="1">
            <a:spLocks noGrp="1"/>
          </p:cNvSpPr>
          <p:nvPr>
            <p:ph type="ftr" idx="11"/>
          </p:nvPr>
        </p:nvSpPr>
        <p:spPr>
          <a:xfrm>
            <a:off x="4404360" y="6356350"/>
            <a:ext cx="5791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5"/>
          <p:cNvSpPr txBox="1">
            <a:spLocks noGrp="1"/>
          </p:cNvSpPr>
          <p:nvPr>
            <p:ph type="sldNum" idx="12"/>
          </p:nvPr>
        </p:nvSpPr>
        <p:spPr>
          <a:xfrm>
            <a:off x="10298430" y="6356350"/>
            <a:ext cx="10553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contenu" type="obj">
  <p:cSld name="OBJEC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Impact"/>
              <a:buNone/>
              <a:defRPr>
                <a:solidFill>
                  <a:schemeClr val="dk2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800"/>
              <a:buChar char="•"/>
              <a:defRPr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400"/>
              <a:buChar char="•"/>
              <a:defRPr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000"/>
              <a:buChar char="•"/>
              <a:defRPr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6"/>
          <p:cNvSpPr txBox="1">
            <a:spLocks noGrp="1"/>
          </p:cNvSpPr>
          <p:nvPr>
            <p:ph type="dt" idx="10"/>
          </p:nvPr>
        </p:nvSpPr>
        <p:spPr>
          <a:xfrm>
            <a:off x="3051810" y="6356350"/>
            <a:ext cx="124968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6"/>
          <p:cNvSpPr txBox="1">
            <a:spLocks noGrp="1"/>
          </p:cNvSpPr>
          <p:nvPr>
            <p:ph type="ftr" idx="11"/>
          </p:nvPr>
        </p:nvSpPr>
        <p:spPr>
          <a:xfrm>
            <a:off x="4404360" y="6356350"/>
            <a:ext cx="5791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6"/>
          <p:cNvSpPr txBox="1">
            <a:spLocks noGrp="1"/>
          </p:cNvSpPr>
          <p:nvPr>
            <p:ph type="sldNum" idx="12"/>
          </p:nvPr>
        </p:nvSpPr>
        <p:spPr>
          <a:xfrm>
            <a:off x="10298430" y="6356350"/>
            <a:ext cx="10553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-tête de section" type="secHead">
  <p:cSld name="SECTION_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7"/>
          <p:cNvSpPr txBox="1">
            <a:spLocks noGrp="1"/>
          </p:cNvSpPr>
          <p:nvPr>
            <p:ph type="title"/>
          </p:nvPr>
        </p:nvSpPr>
        <p:spPr>
          <a:xfrm>
            <a:off x="831850" y="1794510"/>
            <a:ext cx="10515600" cy="17506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Impact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7"/>
          <p:cNvSpPr txBox="1">
            <a:spLocks noGrp="1"/>
          </p:cNvSpPr>
          <p:nvPr>
            <p:ph type="body" idx="1"/>
          </p:nvPr>
        </p:nvSpPr>
        <p:spPr>
          <a:xfrm>
            <a:off x="831850" y="3572193"/>
            <a:ext cx="10515600" cy="13427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4" name="Google Shape;24;p7"/>
          <p:cNvSpPr txBox="1">
            <a:spLocks noGrp="1"/>
          </p:cNvSpPr>
          <p:nvPr>
            <p:ph type="dt" idx="10"/>
          </p:nvPr>
        </p:nvSpPr>
        <p:spPr>
          <a:xfrm>
            <a:off x="3051810" y="6356350"/>
            <a:ext cx="124968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7"/>
          <p:cNvSpPr txBox="1">
            <a:spLocks noGrp="1"/>
          </p:cNvSpPr>
          <p:nvPr>
            <p:ph type="ftr" idx="11"/>
          </p:nvPr>
        </p:nvSpPr>
        <p:spPr>
          <a:xfrm>
            <a:off x="4404360" y="6356350"/>
            <a:ext cx="5791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7"/>
          <p:cNvSpPr txBox="1">
            <a:spLocks noGrp="1"/>
          </p:cNvSpPr>
          <p:nvPr>
            <p:ph type="sldNum" idx="12"/>
          </p:nvPr>
        </p:nvSpPr>
        <p:spPr>
          <a:xfrm>
            <a:off x="10298430" y="6356350"/>
            <a:ext cx="10553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  <p:pic>
        <p:nvPicPr>
          <p:cNvPr id="27" name="Google Shape;27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9144"/>
            <a:ext cx="12192000" cy="68397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ux contenus" type="twoObj">
  <p:cSld name="TWO_OBJECTS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" name="Google Shape;31;p8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8"/>
          <p:cNvSpPr txBox="1">
            <a:spLocks noGrp="1"/>
          </p:cNvSpPr>
          <p:nvPr>
            <p:ph type="dt" idx="10"/>
          </p:nvPr>
        </p:nvSpPr>
        <p:spPr>
          <a:xfrm>
            <a:off x="3051810" y="6356350"/>
            <a:ext cx="124968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8"/>
          <p:cNvSpPr txBox="1">
            <a:spLocks noGrp="1"/>
          </p:cNvSpPr>
          <p:nvPr>
            <p:ph type="ftr" idx="11"/>
          </p:nvPr>
        </p:nvSpPr>
        <p:spPr>
          <a:xfrm>
            <a:off x="4404360" y="6356350"/>
            <a:ext cx="5791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0298430" y="6356350"/>
            <a:ext cx="10553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ison" type="twoTxTwoObj">
  <p:cSld name="TWO_OBJECTS_WITH_TEXT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dt" idx="10"/>
          </p:nvPr>
        </p:nvSpPr>
        <p:spPr>
          <a:xfrm>
            <a:off x="3051810" y="6356350"/>
            <a:ext cx="124968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ftr" idx="11"/>
          </p:nvPr>
        </p:nvSpPr>
        <p:spPr>
          <a:xfrm>
            <a:off x="4404360" y="6356350"/>
            <a:ext cx="5791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sldNum" idx="12"/>
          </p:nvPr>
        </p:nvSpPr>
        <p:spPr>
          <a:xfrm>
            <a:off x="10298430" y="6356350"/>
            <a:ext cx="10553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seul" type="titleOnly">
  <p:cSld name="TITLE_ONLY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0"/>
          <p:cNvSpPr txBox="1">
            <a:spLocks noGrp="1"/>
          </p:cNvSpPr>
          <p:nvPr>
            <p:ph type="dt" idx="10"/>
          </p:nvPr>
        </p:nvSpPr>
        <p:spPr>
          <a:xfrm>
            <a:off x="3051810" y="6356350"/>
            <a:ext cx="124968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ftr" idx="11"/>
          </p:nvPr>
        </p:nvSpPr>
        <p:spPr>
          <a:xfrm>
            <a:off x="4404360" y="6356350"/>
            <a:ext cx="5791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0"/>
          <p:cNvSpPr txBox="1">
            <a:spLocks noGrp="1"/>
          </p:cNvSpPr>
          <p:nvPr>
            <p:ph type="sldNum" idx="12"/>
          </p:nvPr>
        </p:nvSpPr>
        <p:spPr>
          <a:xfrm>
            <a:off x="10298430" y="6356350"/>
            <a:ext cx="10553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" type="blank">
  <p:cSld name="BLANK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1"/>
          <p:cNvSpPr txBox="1">
            <a:spLocks noGrp="1"/>
          </p:cNvSpPr>
          <p:nvPr>
            <p:ph type="dt" idx="10"/>
          </p:nvPr>
        </p:nvSpPr>
        <p:spPr>
          <a:xfrm>
            <a:off x="3051810" y="6356350"/>
            <a:ext cx="124968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1"/>
          <p:cNvSpPr txBox="1">
            <a:spLocks noGrp="1"/>
          </p:cNvSpPr>
          <p:nvPr>
            <p:ph type="ftr" idx="11"/>
          </p:nvPr>
        </p:nvSpPr>
        <p:spPr>
          <a:xfrm>
            <a:off x="4404360" y="6356350"/>
            <a:ext cx="5791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1"/>
          <p:cNvSpPr txBox="1">
            <a:spLocks noGrp="1"/>
          </p:cNvSpPr>
          <p:nvPr>
            <p:ph type="sldNum" idx="12"/>
          </p:nvPr>
        </p:nvSpPr>
        <p:spPr>
          <a:xfrm>
            <a:off x="10298430" y="6356350"/>
            <a:ext cx="10553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 avec légende" type="objTx">
  <p:cSld name="OBJECT_WITH_CAPTION_TEXT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Impact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2"/>
          <p:cNvSpPr txBox="1">
            <a:spLocks noGrp="1"/>
          </p:cNvSpPr>
          <p:nvPr>
            <p:ph type="body" idx="1"/>
          </p:nvPr>
        </p:nvSpPr>
        <p:spPr>
          <a:xfrm>
            <a:off x="5183188" y="2057400"/>
            <a:ext cx="6172200" cy="3803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6" name="Google Shape;56;p1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7" name="Google Shape;57;p12"/>
          <p:cNvSpPr txBox="1">
            <a:spLocks noGrp="1"/>
          </p:cNvSpPr>
          <p:nvPr>
            <p:ph type="dt" idx="10"/>
          </p:nvPr>
        </p:nvSpPr>
        <p:spPr>
          <a:xfrm>
            <a:off x="3051810" y="6356350"/>
            <a:ext cx="124968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2"/>
          <p:cNvSpPr txBox="1">
            <a:spLocks noGrp="1"/>
          </p:cNvSpPr>
          <p:nvPr>
            <p:ph type="ftr" idx="11"/>
          </p:nvPr>
        </p:nvSpPr>
        <p:spPr>
          <a:xfrm>
            <a:off x="4404360" y="6356350"/>
            <a:ext cx="5791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2"/>
          <p:cNvSpPr txBox="1">
            <a:spLocks noGrp="1"/>
          </p:cNvSpPr>
          <p:nvPr>
            <p:ph type="sldNum" idx="12"/>
          </p:nvPr>
        </p:nvSpPr>
        <p:spPr>
          <a:xfrm>
            <a:off x="10298430" y="6356350"/>
            <a:ext cx="10553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avec légende" type="picTx">
  <p:cSld name="PICTURE_WITH_CAPTION_TEXT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8247062" cy="1428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Impact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3"/>
          <p:cNvSpPr>
            <a:spLocks noGrp="1"/>
          </p:cNvSpPr>
          <p:nvPr>
            <p:ph type="pic" idx="2"/>
          </p:nvPr>
        </p:nvSpPr>
        <p:spPr>
          <a:xfrm>
            <a:off x="5183188" y="2057400"/>
            <a:ext cx="6172200" cy="3803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" name="Google Shape;63;p1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4" name="Google Shape;64;p13"/>
          <p:cNvSpPr txBox="1">
            <a:spLocks noGrp="1"/>
          </p:cNvSpPr>
          <p:nvPr>
            <p:ph type="dt" idx="10"/>
          </p:nvPr>
        </p:nvSpPr>
        <p:spPr>
          <a:xfrm>
            <a:off x="3051810" y="6356350"/>
            <a:ext cx="124968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3"/>
          <p:cNvSpPr txBox="1">
            <a:spLocks noGrp="1"/>
          </p:cNvSpPr>
          <p:nvPr>
            <p:ph type="ftr" idx="11"/>
          </p:nvPr>
        </p:nvSpPr>
        <p:spPr>
          <a:xfrm>
            <a:off x="4404360" y="6356350"/>
            <a:ext cx="5791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sldNum" idx="12"/>
          </p:nvPr>
        </p:nvSpPr>
        <p:spPr>
          <a:xfrm>
            <a:off x="10298430" y="6356350"/>
            <a:ext cx="10553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Impact"/>
              <a:buNone/>
              <a:defRPr sz="4400" b="0" i="0" u="none" strike="noStrike" cap="none">
                <a:solidFill>
                  <a:schemeClr val="dk2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4"/>
          <p:cNvSpPr txBox="1">
            <a:spLocks noGrp="1"/>
          </p:cNvSpPr>
          <p:nvPr>
            <p:ph type="dt" idx="10"/>
          </p:nvPr>
        </p:nvSpPr>
        <p:spPr>
          <a:xfrm>
            <a:off x="3051810" y="6356350"/>
            <a:ext cx="124968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4"/>
          <p:cNvSpPr txBox="1">
            <a:spLocks noGrp="1"/>
          </p:cNvSpPr>
          <p:nvPr>
            <p:ph type="ftr" idx="11"/>
          </p:nvPr>
        </p:nvSpPr>
        <p:spPr>
          <a:xfrm>
            <a:off x="4404360" y="6356350"/>
            <a:ext cx="5791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4"/>
          <p:cNvSpPr txBox="1">
            <a:spLocks noGrp="1"/>
          </p:cNvSpPr>
          <p:nvPr>
            <p:ph type="sldNum" idx="12"/>
          </p:nvPr>
        </p:nvSpPr>
        <p:spPr>
          <a:xfrm>
            <a:off x="10298430" y="6356350"/>
            <a:ext cx="10553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  <p:pic>
        <p:nvPicPr>
          <p:cNvPr id="11" name="Google Shape;11;p4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0" y="12560"/>
            <a:ext cx="12192000" cy="6832879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"/>
          <p:cNvSpPr/>
          <p:nvPr/>
        </p:nvSpPr>
        <p:spPr>
          <a:xfrm>
            <a:off x="10558021" y="5627802"/>
            <a:ext cx="1498800" cy="1121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9B6B8C3E-4802-4097-A824-E4BDFE27C7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0662" y="3885070"/>
            <a:ext cx="9368009" cy="2972930"/>
          </a:xfrm>
        </p:spPr>
        <p:txBody>
          <a:bodyPr>
            <a:normAutofit/>
          </a:bodyPr>
          <a:lstStyle/>
          <a:p>
            <a:r>
              <a:rPr lang="fr-FR" spc="-1" dirty="0">
                <a:latin typeface="Impact" panose="020B0806030902050204" pitchFamily="34" charset="0"/>
                <a:ea typeface="DejaVu Sans"/>
              </a:rPr>
              <a:t>Etudiants-entrepreneurs, pensez collectif ! </a:t>
            </a:r>
            <a:endParaRPr lang="fr-FR" dirty="0">
              <a:latin typeface="Impact" panose="020B080603090205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BDFE75A-5CB6-4870-A803-141DBD632DF9}"/>
              </a:ext>
            </a:extLst>
          </p:cNvPr>
          <p:cNvSpPr/>
          <p:nvPr/>
        </p:nvSpPr>
        <p:spPr>
          <a:xfrm>
            <a:off x="8821611" y="5279226"/>
            <a:ext cx="365319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4000" spc="-1" dirty="0">
                <a:solidFill>
                  <a:schemeClr val="bg1"/>
                </a:solidFill>
                <a:latin typeface="Impact" panose="020B0806030902050204" pitchFamily="34" charset="0"/>
                <a:ea typeface="DejaVu Sans"/>
              </a:rPr>
              <a:t>Jeudi 10 juin</a:t>
            </a:r>
          </a:p>
          <a:p>
            <a:r>
              <a:rPr lang="fr-FR" sz="4000" spc="-1" dirty="0">
                <a:solidFill>
                  <a:schemeClr val="bg1"/>
                </a:solidFill>
                <a:latin typeface="Impact" panose="020B0806030902050204" pitchFamily="34" charset="0"/>
                <a:ea typeface="DejaVu Sans"/>
              </a:rPr>
              <a:t>11H00 – 11H20</a:t>
            </a:r>
            <a:endParaRPr lang="fr-FR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"/>
          <p:cNvSpPr/>
          <p:nvPr/>
        </p:nvSpPr>
        <p:spPr>
          <a:xfrm>
            <a:off x="10558021" y="5627802"/>
            <a:ext cx="1498861" cy="112179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0" name="Google Shape;90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19282" y="736862"/>
            <a:ext cx="8737600" cy="655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84;p1">
            <a:extLst>
              <a:ext uri="{FF2B5EF4-FFF2-40B4-BE49-F238E27FC236}">
                <a16:creationId xmlns:a16="http://schemas.microsoft.com/office/drawing/2014/main" id="{8001818B-2C8C-4176-8221-E480ABFF6C0A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8591" t="37076" r="7091" b="33937"/>
          <a:stretch/>
        </p:blipFill>
        <p:spPr>
          <a:xfrm>
            <a:off x="135118" y="0"/>
            <a:ext cx="4130213" cy="15387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"/>
          <p:cNvSpPr txBox="1">
            <a:spLocks noGrp="1"/>
          </p:cNvSpPr>
          <p:nvPr>
            <p:ph type="title"/>
          </p:nvPr>
        </p:nvSpPr>
        <p:spPr>
          <a:xfrm>
            <a:off x="831850" y="-296025"/>
            <a:ext cx="7163100" cy="175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Impact"/>
              <a:buNone/>
            </a:pPr>
            <a:r>
              <a:rPr lang="fr-FR"/>
              <a:t>Ils nous soutiennent !</a:t>
            </a:r>
            <a:endParaRPr/>
          </a:p>
        </p:txBody>
      </p:sp>
      <p:sp>
        <p:nvSpPr>
          <p:cNvPr id="96" name="Google Shape;96;p3"/>
          <p:cNvSpPr/>
          <p:nvPr/>
        </p:nvSpPr>
        <p:spPr>
          <a:xfrm>
            <a:off x="10303497" y="5665509"/>
            <a:ext cx="1791000" cy="1102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7" name="Google Shape;97;p3"/>
          <p:cNvPicPr preferRelativeResize="0"/>
          <p:nvPr/>
        </p:nvPicPr>
        <p:blipFill rotWithShape="1">
          <a:blip r:embed="rId3">
            <a:alphaModFix/>
          </a:blip>
          <a:srcRect l="10707" t="33914" r="77653" b="39889"/>
          <a:stretch/>
        </p:blipFill>
        <p:spPr>
          <a:xfrm>
            <a:off x="831850" y="1664825"/>
            <a:ext cx="1233449" cy="1668667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3"/>
          <p:cNvPicPr preferRelativeResize="0"/>
          <p:nvPr/>
        </p:nvPicPr>
        <p:blipFill rotWithShape="1">
          <a:blip r:embed="rId3">
            <a:alphaModFix/>
          </a:blip>
          <a:srcRect l="76391" t="66627" r="9413" b="9435"/>
          <a:stretch/>
        </p:blipFill>
        <p:spPr>
          <a:xfrm>
            <a:off x="9786777" y="4548013"/>
            <a:ext cx="1233449" cy="1250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3"/>
          <p:cNvPicPr preferRelativeResize="0"/>
          <p:nvPr/>
        </p:nvPicPr>
        <p:blipFill rotWithShape="1">
          <a:blip r:embed="rId3">
            <a:alphaModFix/>
          </a:blip>
          <a:srcRect l="31472" t="39039" r="54332" b="44232"/>
          <a:stretch/>
        </p:blipFill>
        <p:spPr>
          <a:xfrm>
            <a:off x="2942325" y="4670514"/>
            <a:ext cx="1419100" cy="10052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3"/>
          <p:cNvPicPr preferRelativeResize="0"/>
          <p:nvPr/>
        </p:nvPicPr>
        <p:blipFill rotWithShape="1">
          <a:blip r:embed="rId3">
            <a:alphaModFix/>
          </a:blip>
          <a:srcRect l="55921" t="37760" r="33361" b="42994"/>
          <a:stretch/>
        </p:blipFill>
        <p:spPr>
          <a:xfrm>
            <a:off x="3125087" y="1882575"/>
            <a:ext cx="1142502" cy="12331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3"/>
          <p:cNvPicPr preferRelativeResize="0"/>
          <p:nvPr/>
        </p:nvPicPr>
        <p:blipFill rotWithShape="1">
          <a:blip r:embed="rId3">
            <a:alphaModFix/>
          </a:blip>
          <a:srcRect l="78354" t="36097" r="11512" b="40294"/>
          <a:stretch/>
        </p:blipFill>
        <p:spPr>
          <a:xfrm>
            <a:off x="10021125" y="1882575"/>
            <a:ext cx="880548" cy="1233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3"/>
          <p:cNvPicPr preferRelativeResize="0"/>
          <p:nvPr/>
        </p:nvPicPr>
        <p:blipFill rotWithShape="1">
          <a:blip r:embed="rId3">
            <a:alphaModFix/>
          </a:blip>
          <a:srcRect l="8153" t="60520" r="75515" b="9436"/>
          <a:stretch/>
        </p:blipFill>
        <p:spPr>
          <a:xfrm>
            <a:off x="5316000" y="4236100"/>
            <a:ext cx="1419100" cy="1569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3"/>
          <p:cNvPicPr preferRelativeResize="0"/>
          <p:nvPr/>
        </p:nvPicPr>
        <p:blipFill rotWithShape="1">
          <a:blip r:embed="rId3">
            <a:alphaModFix/>
          </a:blip>
          <a:srcRect l="33428" t="67432" r="56096" b="13496"/>
          <a:stretch/>
        </p:blipFill>
        <p:spPr>
          <a:xfrm>
            <a:off x="5393463" y="1874025"/>
            <a:ext cx="1142502" cy="1250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3"/>
          <p:cNvPicPr preferRelativeResize="0"/>
          <p:nvPr/>
        </p:nvPicPr>
        <p:blipFill rotWithShape="1">
          <a:blip r:embed="rId3">
            <a:alphaModFix/>
          </a:blip>
          <a:srcRect l="54576" t="64368" r="31228" b="9435"/>
          <a:stretch/>
        </p:blipFill>
        <p:spPr>
          <a:xfrm>
            <a:off x="7661825" y="1815013"/>
            <a:ext cx="1233449" cy="1368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89687" y="4451787"/>
            <a:ext cx="1142501" cy="11378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pi 112017">
      <a:dk1>
        <a:srgbClr val="000000"/>
      </a:dk1>
      <a:lt1>
        <a:srgbClr val="FFFFFF"/>
      </a:lt1>
      <a:dk2>
        <a:srgbClr val="5E514D"/>
      </a:dk2>
      <a:lt2>
        <a:srgbClr val="FFCD00"/>
      </a:lt2>
      <a:accent1>
        <a:srgbClr val="786E64"/>
      </a:accent1>
      <a:accent2>
        <a:srgbClr val="00A3E0"/>
      </a:accent2>
      <a:accent3>
        <a:srgbClr val="C83764"/>
      </a:accent3>
      <a:accent4>
        <a:srgbClr val="00B388"/>
      </a:accent4>
      <a:accent5>
        <a:srgbClr val="EB7800"/>
      </a:accent5>
      <a:accent6>
        <a:srgbClr val="00789A"/>
      </a:accent6>
      <a:hlink>
        <a:srgbClr val="000000"/>
      </a:hlink>
      <a:folHlink>
        <a:srgbClr val="00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369A58CCE7E7542AE23AA23AF4B2B87" ma:contentTypeVersion="14" ma:contentTypeDescription="Crée un document." ma:contentTypeScope="" ma:versionID="8a3fb73709b9b3502b404d40afe803c0">
  <xsd:schema xmlns:xsd="http://www.w3.org/2001/XMLSchema" xmlns:xs="http://www.w3.org/2001/XMLSchema" xmlns:p="http://schemas.microsoft.com/office/2006/metadata/properties" xmlns:ns3="13a17f8f-7b93-4f7a-80a0-573c9743a96d" xmlns:ns4="bd00c0ba-8022-4727-b4b3-eb2c6ead5129" targetNamespace="http://schemas.microsoft.com/office/2006/metadata/properties" ma:root="true" ma:fieldsID="79d3a587ce8e39d09e0aba08685cdd77" ns3:_="" ns4:_="">
    <xsd:import namespace="13a17f8f-7b93-4f7a-80a0-573c9743a96d"/>
    <xsd:import namespace="bd00c0ba-8022-4727-b4b3-eb2c6ead512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CR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a17f8f-7b93-4f7a-80a0-573c9743a96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d00c0ba-8022-4727-b4b3-eb2c6ead5129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Partage du hachage d’indicateu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C0CA458-9DF7-4554-BA1D-095E1D31EF6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3a17f8f-7b93-4f7a-80a0-573c9743a96d"/>
    <ds:schemaRef ds:uri="bd00c0ba-8022-4727-b4b3-eb2c6ead512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4AD3E8A-A80C-488B-928C-225958F8167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23DA81B-D2C4-4834-A2C0-BCCA8F5535C0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</Words>
  <Application>Microsoft Office PowerPoint</Application>
  <PresentationFormat>Grand écran</PresentationFormat>
  <Paragraphs>4</Paragraphs>
  <Slides>3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8" baseType="lpstr">
      <vt:lpstr>Calibri</vt:lpstr>
      <vt:lpstr>Impact</vt:lpstr>
      <vt:lpstr>Helvetica Neue</vt:lpstr>
      <vt:lpstr>Arial</vt:lpstr>
      <vt:lpstr>Thème Office</vt:lpstr>
      <vt:lpstr>Etudiants-entrepreneurs, pensez collectif ! </vt:lpstr>
      <vt:lpstr>Présentation PowerPoint</vt:lpstr>
      <vt:lpstr>Ils nous soutiennent 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Etudiants-entrepreneurs, pensez collectif ! </dc:title>
  <dc:creator>Gaetan Lagarde</dc:creator>
  <cp:lastModifiedBy>Maelle JACQUET</cp:lastModifiedBy>
  <cp:revision>1</cp:revision>
  <dcterms:created xsi:type="dcterms:W3CDTF">2017-10-05T18:07:30Z</dcterms:created>
  <dcterms:modified xsi:type="dcterms:W3CDTF">2021-06-08T21:36:23Z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0x010100A369A58CCE7E7542AE23AA23AF4B2B87</vt:lpwstr>
  </property>
</Properties>
</file>