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59" r:id="rId6"/>
    <p:sldId id="260" r:id="rId7"/>
    <p:sldId id="257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9151E-F6CA-4A8B-8F2E-24C52522D12A}" v="1" dt="2021-06-07T14:54:39.493"/>
    <p1510:client id="{400EF6A0-6DB9-49A7-9BF0-CE824BD0BBBD}" v="6" dt="2021-06-08T09:10:37.164"/>
    <p1510:client id="{50AA2CA1-F8F4-432A-99A5-E3B83ADCC2D1}" v="3" dt="2021-06-07T14:25:14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VAIRE Marie-Caroline" userId="a5ccc0a8-e7a4-4fa1-a5fc-1ee0803f719c" providerId="ADAL" clId="{2529151E-F6CA-4A8B-8F2E-24C52522D12A}"/>
    <pc:docChg chg="modSld">
      <pc:chgData name="SALVAIRE Marie-Caroline" userId="a5ccc0a8-e7a4-4fa1-a5fc-1ee0803f719c" providerId="ADAL" clId="{2529151E-F6CA-4A8B-8F2E-24C52522D12A}" dt="2021-06-07T14:54:44.142" v="2" actId="1076"/>
      <pc:docMkLst>
        <pc:docMk/>
      </pc:docMkLst>
      <pc:sldChg chg="addSp modSp mod">
        <pc:chgData name="SALVAIRE Marie-Caroline" userId="a5ccc0a8-e7a4-4fa1-a5fc-1ee0803f719c" providerId="ADAL" clId="{2529151E-F6CA-4A8B-8F2E-24C52522D12A}" dt="2021-06-07T14:54:44.142" v="2" actId="1076"/>
        <pc:sldMkLst>
          <pc:docMk/>
          <pc:sldMk cId="1861205872" sldId="259"/>
        </pc:sldMkLst>
        <pc:picChg chg="add mod">
          <ac:chgData name="SALVAIRE Marie-Caroline" userId="a5ccc0a8-e7a4-4fa1-a5fc-1ee0803f719c" providerId="ADAL" clId="{2529151E-F6CA-4A8B-8F2E-24C52522D12A}" dt="2021-06-07T14:54:44.142" v="2" actId="1076"/>
          <ac:picMkLst>
            <pc:docMk/>
            <pc:sldMk cId="1861205872" sldId="259"/>
            <ac:picMk id="4" creationId="{3F9E1B28-DF37-4314-B294-03610EF33315}"/>
          </ac:picMkLst>
        </pc:picChg>
      </pc:sldChg>
    </pc:docChg>
  </pc:docChgLst>
  <pc:docChgLst>
    <pc:chgData name="SALVAIRE Marie-Caroline" userId="a5ccc0a8-e7a4-4fa1-a5fc-1ee0803f719c" providerId="ADAL" clId="{400EF6A0-6DB9-49A7-9BF0-CE824BD0BBBD}"/>
    <pc:docChg chg="custSel addSld modSld">
      <pc:chgData name="SALVAIRE Marie-Caroline" userId="a5ccc0a8-e7a4-4fa1-a5fc-1ee0803f719c" providerId="ADAL" clId="{400EF6A0-6DB9-49A7-9BF0-CE824BD0BBBD}" dt="2021-06-08T09:10:59.506" v="306" actId="207"/>
      <pc:docMkLst>
        <pc:docMk/>
      </pc:docMkLst>
      <pc:sldChg chg="addSp modSp mod">
        <pc:chgData name="SALVAIRE Marie-Caroline" userId="a5ccc0a8-e7a4-4fa1-a5fc-1ee0803f719c" providerId="ADAL" clId="{400EF6A0-6DB9-49A7-9BF0-CE824BD0BBBD}" dt="2021-06-08T09:10:26.615" v="298" actId="207"/>
        <pc:sldMkLst>
          <pc:docMk/>
          <pc:sldMk cId="1861205872" sldId="259"/>
        </pc:sldMkLst>
        <pc:spChg chg="mod">
          <ac:chgData name="SALVAIRE Marie-Caroline" userId="a5ccc0a8-e7a4-4fa1-a5fc-1ee0803f719c" providerId="ADAL" clId="{400EF6A0-6DB9-49A7-9BF0-CE824BD0BBBD}" dt="2021-06-08T09:10:26.615" v="298" actId="207"/>
          <ac:spMkLst>
            <pc:docMk/>
            <pc:sldMk cId="1861205872" sldId="259"/>
            <ac:spMk id="7" creationId="{9ED5DA7B-F699-438E-920D-C2E4E45CA8F8}"/>
          </ac:spMkLst>
        </pc:spChg>
        <pc:spChg chg="add mod">
          <ac:chgData name="SALVAIRE Marie-Caroline" userId="a5ccc0a8-e7a4-4fa1-a5fc-1ee0803f719c" providerId="ADAL" clId="{400EF6A0-6DB9-49A7-9BF0-CE824BD0BBBD}" dt="2021-06-08T08:40:56.132" v="289"/>
          <ac:spMkLst>
            <pc:docMk/>
            <pc:sldMk cId="1861205872" sldId="259"/>
            <ac:spMk id="9" creationId="{DEE18B5A-80D7-4674-B2C2-AA4DEB3D8AE5}"/>
          </ac:spMkLst>
        </pc:spChg>
      </pc:sldChg>
      <pc:sldChg chg="addSp delSp modSp add mod">
        <pc:chgData name="SALVAIRE Marie-Caroline" userId="a5ccc0a8-e7a4-4fa1-a5fc-1ee0803f719c" providerId="ADAL" clId="{400EF6A0-6DB9-49A7-9BF0-CE824BD0BBBD}" dt="2021-06-08T09:10:59.506" v="306" actId="207"/>
        <pc:sldMkLst>
          <pc:docMk/>
          <pc:sldMk cId="1203449852" sldId="260"/>
        </pc:sldMkLst>
        <pc:spChg chg="mod">
          <ac:chgData name="SALVAIRE Marie-Caroline" userId="a5ccc0a8-e7a4-4fa1-a5fc-1ee0803f719c" providerId="ADAL" clId="{400EF6A0-6DB9-49A7-9BF0-CE824BD0BBBD}" dt="2021-06-08T09:10:55.797" v="305" actId="5793"/>
          <ac:spMkLst>
            <pc:docMk/>
            <pc:sldMk cId="1203449852" sldId="260"/>
            <ac:spMk id="7" creationId="{9ED5DA7B-F699-438E-920D-C2E4E45CA8F8}"/>
          </ac:spMkLst>
        </pc:spChg>
        <pc:spChg chg="del mod">
          <ac:chgData name="SALVAIRE Marie-Caroline" userId="a5ccc0a8-e7a4-4fa1-a5fc-1ee0803f719c" providerId="ADAL" clId="{400EF6A0-6DB9-49A7-9BF0-CE824BD0BBBD}" dt="2021-06-08T08:26:57.252" v="255" actId="478"/>
          <ac:spMkLst>
            <pc:docMk/>
            <pc:sldMk cId="1203449852" sldId="260"/>
            <ac:spMk id="8" creationId="{53364B37-B2B6-4585-9BAE-B5DD76B1B59A}"/>
          </ac:spMkLst>
        </pc:spChg>
        <pc:spChg chg="add mod">
          <ac:chgData name="SALVAIRE Marie-Caroline" userId="a5ccc0a8-e7a4-4fa1-a5fc-1ee0803f719c" providerId="ADAL" clId="{400EF6A0-6DB9-49A7-9BF0-CE824BD0BBBD}" dt="2021-06-08T08:41:08.281" v="290"/>
          <ac:spMkLst>
            <pc:docMk/>
            <pc:sldMk cId="1203449852" sldId="260"/>
            <ac:spMk id="8" creationId="{64E5D955-52FF-4B5E-8D5D-E24E5685DC48}"/>
          </ac:spMkLst>
        </pc:spChg>
        <pc:spChg chg="del mod">
          <ac:chgData name="SALVAIRE Marie-Caroline" userId="a5ccc0a8-e7a4-4fa1-a5fc-1ee0803f719c" providerId="ADAL" clId="{400EF6A0-6DB9-49A7-9BF0-CE824BD0BBBD}" dt="2021-06-08T08:27:26.383" v="264" actId="478"/>
          <ac:spMkLst>
            <pc:docMk/>
            <pc:sldMk cId="1203449852" sldId="260"/>
            <ac:spMk id="10" creationId="{9488B472-9063-4EDA-8960-7B009D0116D1}"/>
          </ac:spMkLst>
        </pc:spChg>
        <pc:spChg chg="add mod">
          <ac:chgData name="SALVAIRE Marie-Caroline" userId="a5ccc0a8-e7a4-4fa1-a5fc-1ee0803f719c" providerId="ADAL" clId="{400EF6A0-6DB9-49A7-9BF0-CE824BD0BBBD}" dt="2021-06-08T09:10:59.506" v="306" actId="207"/>
          <ac:spMkLst>
            <pc:docMk/>
            <pc:sldMk cId="1203449852" sldId="260"/>
            <ac:spMk id="11" creationId="{70AEB6D8-7323-4B3D-9163-3D2DD936EA09}"/>
          </ac:spMkLst>
        </pc:spChg>
        <pc:picChg chg="mod">
          <ac:chgData name="SALVAIRE Marie-Caroline" userId="a5ccc0a8-e7a4-4fa1-a5fc-1ee0803f719c" providerId="ADAL" clId="{400EF6A0-6DB9-49A7-9BF0-CE824BD0BBBD}" dt="2021-06-08T08:33:05.202" v="286" actId="1076"/>
          <ac:picMkLst>
            <pc:docMk/>
            <pc:sldMk cId="1203449852" sldId="260"/>
            <ac:picMk id="4" creationId="{3F9E1B28-DF37-4314-B294-03610EF3331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BF812-7B24-42BE-886F-D8D4248C2410}" type="datetimeFigureOut">
              <a:rPr lang="fr-FR" smtClean="0"/>
              <a:t>08/06/2021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08BB-4B78-4C9B-BBDB-8D8C587B42A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0222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9E32E-52DE-4383-93E9-0B3CCDDCD983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3C96A-8E5E-4803-891F-84BED6CD559A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0EB3-1572-4906-81E4-D564A4F2161B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C1050-2C95-4A5A-9293-29CF2C0CF11B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EE0-E8A0-400B-8EA4-BCD0FFD2AC7F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48B87-DF61-4DA8-BD0F-EDC6BA2B4D26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0C886-0923-4D82-8006-23DF50A7AA9B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16D1D-8241-4B37-8658-C0BA272AC26E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932F0-13A5-41D6-A538-E2E3ED2B9D18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33F93-C9AA-416E-B5DC-EA6B6ED0190D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1070-EEB9-4B95-BC09-562B18A2DCB7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7112B-D68A-41FB-867C-22045615AAB7}" type="datetime1">
              <a:rPr lang="fr-FR" smtClean="0"/>
              <a:t>08/06/2021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ED5DA7B-F699-438E-920D-C2E4E45CA8F8}"/>
              </a:ext>
            </a:extLst>
          </p:cNvPr>
          <p:cNvSpPr txBox="1"/>
          <p:nvPr/>
        </p:nvSpPr>
        <p:spPr>
          <a:xfrm>
            <a:off x="2774950" y="1600200"/>
            <a:ext cx="61849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</a:rPr>
              <a:t>Entreprendre en toute sécurité</a:t>
            </a:r>
          </a:p>
          <a:p>
            <a:pPr algn="ctr"/>
            <a:r>
              <a:rPr lang="fr-FR" sz="3600" b="1" dirty="0">
                <a:solidFill>
                  <a:srgbClr val="FF0000"/>
                </a:solidFill>
              </a:rPr>
              <a:t> – </a:t>
            </a:r>
          </a:p>
          <a:p>
            <a:pPr algn="ctr"/>
            <a:r>
              <a:rPr lang="fr-FR" sz="3600" b="1" dirty="0">
                <a:solidFill>
                  <a:srgbClr val="FF0000"/>
                </a:solidFill>
              </a:rPr>
              <a:t>Protéger sa famille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3364B37-B2B6-4585-9BAE-B5DD76B1B59A}"/>
              </a:ext>
            </a:extLst>
          </p:cNvPr>
          <p:cNvSpPr txBox="1"/>
          <p:nvPr/>
        </p:nvSpPr>
        <p:spPr>
          <a:xfrm>
            <a:off x="1733550" y="4162436"/>
            <a:ext cx="7080250" cy="2190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fr-FR" sz="1600" i="1" kern="0" dirty="0">
                <a:solidFill>
                  <a:schemeClr val="accent1"/>
                </a:solidFill>
                <a:cs typeface="Arial" panose="020B0604020202020204" pitchFamily="34" charset="0"/>
              </a:rPr>
              <a:t>Animé par: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fr-FR" sz="1600" b="1" kern="0" dirty="0">
                <a:solidFill>
                  <a:schemeClr val="accent1"/>
                </a:solidFill>
                <a:cs typeface="Arial" panose="020B0604020202020204" pitchFamily="34" charset="0"/>
              </a:rPr>
              <a:t>Florence POUZENC - Notaire 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fr-FR" sz="1600" b="1" kern="0" dirty="0">
                <a:solidFill>
                  <a:schemeClr val="accent1"/>
                </a:solidFill>
                <a:cs typeface="Arial" panose="020B0604020202020204" pitchFamily="34" charset="0"/>
              </a:rPr>
              <a:t>David MENNETRET - Notaire, Président de l’Institut notarial de l'entreprise et des sociétés (INES)</a:t>
            </a: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fr-FR" sz="1600" b="1" kern="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br>
              <a:rPr lang="fr-FR" sz="4800" b="1" dirty="0">
                <a:solidFill>
                  <a:srgbClr val="00549F"/>
                </a:solidFill>
                <a:effectLst/>
                <a:latin typeface="Roboto Condensed" panose="020B0604020202020204" pitchFamily="2" charset="0"/>
              </a:rPr>
            </a:br>
            <a:endParaRPr lang="fr-FR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88B472-9063-4EDA-8960-7B009D0116D1}"/>
              </a:ext>
            </a:extLst>
          </p:cNvPr>
          <p:cNvSpPr txBox="1"/>
          <p:nvPr/>
        </p:nvSpPr>
        <p:spPr>
          <a:xfrm>
            <a:off x="2774950" y="3657600"/>
            <a:ext cx="6184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chemeClr val="accent1"/>
                </a:solidFill>
              </a:rPr>
              <a:t>9 juin 2021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9E1B28-DF37-4314-B294-03610EF33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9543" y="4026932"/>
            <a:ext cx="1250414" cy="1175915"/>
          </a:xfrm>
          <a:prstGeom prst="rect">
            <a:avLst/>
          </a:prstGeom>
        </p:spPr>
      </p:pic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DEE18B5A-80D7-4674-B2C2-AA4DEB3D8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ED5DA7B-F699-438E-920D-C2E4E45CA8F8}"/>
              </a:ext>
            </a:extLst>
          </p:cNvPr>
          <p:cNvSpPr txBox="1"/>
          <p:nvPr/>
        </p:nvSpPr>
        <p:spPr>
          <a:xfrm>
            <a:off x="938212" y="2263210"/>
            <a:ext cx="103155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400" dirty="0">
                <a:solidFill>
                  <a:schemeClr val="accent1"/>
                </a:solidFill>
              </a:rPr>
              <a:t>Mariage, divorce et entreprise</a:t>
            </a:r>
          </a:p>
          <a:p>
            <a:pPr>
              <a:buClr>
                <a:srgbClr val="FF0000"/>
              </a:buClr>
            </a:pPr>
            <a:endParaRPr lang="fr-FR" sz="2400" dirty="0">
              <a:solidFill>
                <a:srgbClr val="FF0000"/>
              </a:solidFill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400" dirty="0">
                <a:solidFill>
                  <a:schemeClr val="accent1"/>
                </a:solidFill>
              </a:rPr>
              <a:t>L’insaisissabilité des biens immobiliers du chef d’entreprise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fr-FR" sz="2400" dirty="0">
              <a:solidFill>
                <a:schemeClr val="accent1"/>
              </a:solidFill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400" dirty="0">
                <a:solidFill>
                  <a:schemeClr val="accent1"/>
                </a:solidFill>
              </a:rPr>
              <a:t>Se lancer en société ou en nom propre ?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fr-FR" sz="2400" dirty="0">
              <a:solidFill>
                <a:schemeClr val="accent1"/>
              </a:solidFill>
            </a:endParaRP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fr-FR" sz="2400" dirty="0">
                <a:solidFill>
                  <a:schemeClr val="accent1"/>
                </a:solidFill>
              </a:rPr>
              <a:t>Acheter vendre un fonds de commerce : attention aux pièges !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9E1B28-DF37-4314-B294-03610EF33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6687" y="4810218"/>
            <a:ext cx="1250414" cy="117591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0AEB6D8-7323-4B3D-9163-3D2DD936EA09}"/>
              </a:ext>
            </a:extLst>
          </p:cNvPr>
          <p:cNvSpPr txBox="1"/>
          <p:nvPr/>
        </p:nvSpPr>
        <p:spPr>
          <a:xfrm>
            <a:off x="1157285" y="1021804"/>
            <a:ext cx="100965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ENTREPRENDRE EN TOUTE SÉCURITÉ  –  PROTÉGER SA FAMILLE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Espace réservé du numéro de diapositive 4">
            <a:extLst>
              <a:ext uri="{FF2B5EF4-FFF2-40B4-BE49-F238E27FC236}">
                <a16:creationId xmlns:a16="http://schemas.microsoft.com/office/drawing/2014/main" id="{64E5D955-52FF-4B5E-8D5D-E24E5685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03449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04E36F3F228C468D270CD12132E795" ma:contentTypeVersion="12" ma:contentTypeDescription="Crée un document." ma:contentTypeScope="" ma:versionID="8d21e8e6985566f50e59aa00185bb57f">
  <xsd:schema xmlns:xsd="http://www.w3.org/2001/XMLSchema" xmlns:xs="http://www.w3.org/2001/XMLSchema" xmlns:p="http://schemas.microsoft.com/office/2006/metadata/properties" xmlns:ns2="8fbe352d-2796-48d9-9232-4eb9c6ef3e0e" xmlns:ns3="b9738663-60be-40d6-a64c-77e3601610bd" targetNamespace="http://schemas.microsoft.com/office/2006/metadata/properties" ma:root="true" ma:fieldsID="6f46e69ab7901ad704ea30f3434ab010" ns2:_="" ns3:_="">
    <xsd:import namespace="8fbe352d-2796-48d9-9232-4eb9c6ef3e0e"/>
    <xsd:import namespace="b9738663-60be-40d6-a64c-77e3601610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e352d-2796-48d9-9232-4eb9c6ef3e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38663-60be-40d6-a64c-77e3601610b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099A91-1F76-40DE-8566-4023BEAD73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71DDDF-33CC-441C-B57F-761D86C43A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be352d-2796-48d9-9232-4eb9c6ef3e0e"/>
    <ds:schemaRef ds:uri="b9738663-60be-40d6-a64c-77e3601610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D6CE89D-286B-4AEF-ADF4-4E514F3A0E4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79</Words>
  <Application>Microsoft Office PowerPoint</Application>
  <PresentationFormat>Grand écran</PresentationFormat>
  <Paragraphs>19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Roboto Condensed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SALVAIRE Marie-Caroline</cp:lastModifiedBy>
  <cp:revision>2</cp:revision>
  <dcterms:created xsi:type="dcterms:W3CDTF">2021-03-31T15:32:13Z</dcterms:created>
  <dcterms:modified xsi:type="dcterms:W3CDTF">2021-06-08T09:11:15Z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0x010100FD04E36F3F228C468D270CD12132E795</vt:lpwstr>
  </property>
</Properties>
</file>