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256" r:id="rId5"/>
    <p:sldId id="259" r:id="rId6"/>
    <p:sldId id="265" r:id="rId7"/>
    <p:sldId id="266" r:id="rId8"/>
    <p:sldId id="267" r:id="rId9"/>
    <p:sldId id="268" r:id="rId10"/>
    <p:sldId id="269" r:id="rId11"/>
    <p:sldId id="271" r:id="rId12"/>
    <p:sldId id="272" r:id="rId13"/>
    <p:sldId id="273" r:id="rId14"/>
    <p:sldId id="274" r:id="rId15"/>
    <p:sldId id="275" r:id="rId16"/>
    <p:sldId id="276" r:id="rId17"/>
    <p:sldId id="270" r:id="rId18"/>
    <p:sldId id="277" r:id="rId19"/>
    <p:sldId id="279" r:id="rId20"/>
    <p:sldId id="280" r:id="rId21"/>
    <p:sldId id="281" r:id="rId22"/>
    <p:sldId id="282" r:id="rId23"/>
    <p:sldId id="283" r:id="rId24"/>
    <p:sldId id="257" r:id="rId2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8CB96E-B073-495D-81F9-D4445384E7AD}" v="68" dt="2021-06-07T14:55:06.526"/>
    <p1510:client id="{DAEF8471-2096-4D6A-BB92-C7F3F1F7E43E}" v="17" dt="2021-06-08T09:05:35.1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LVAIRE Marie-Caroline" userId="a5ccc0a8-e7a4-4fa1-a5fc-1ee0803f719c" providerId="ADAL" clId="{928CB96E-B073-495D-81F9-D4445384E7AD}"/>
    <pc:docChg chg="undo custSel addSld delSld modSld sldOrd">
      <pc:chgData name="SALVAIRE Marie-Caroline" userId="a5ccc0a8-e7a4-4fa1-a5fc-1ee0803f719c" providerId="ADAL" clId="{928CB96E-B073-495D-81F9-D4445384E7AD}" dt="2021-06-07T14:55:08.326" v="1339" actId="1076"/>
      <pc:docMkLst>
        <pc:docMk/>
      </pc:docMkLst>
      <pc:sldChg chg="ord">
        <pc:chgData name="SALVAIRE Marie-Caroline" userId="a5ccc0a8-e7a4-4fa1-a5fc-1ee0803f719c" providerId="ADAL" clId="{928CB96E-B073-495D-81F9-D4445384E7AD}" dt="2021-06-07T10:06:35.121" v="969"/>
        <pc:sldMkLst>
          <pc:docMk/>
          <pc:sldMk cId="989323932" sldId="257"/>
        </pc:sldMkLst>
      </pc:sldChg>
      <pc:sldChg chg="del">
        <pc:chgData name="SALVAIRE Marie-Caroline" userId="a5ccc0a8-e7a4-4fa1-a5fc-1ee0803f719c" providerId="ADAL" clId="{928CB96E-B073-495D-81F9-D4445384E7AD}" dt="2021-06-07T10:07:04.867" v="972" actId="2696"/>
        <pc:sldMkLst>
          <pc:docMk/>
          <pc:sldMk cId="2555492018" sldId="258"/>
        </pc:sldMkLst>
      </pc:sldChg>
      <pc:sldChg chg="addSp modSp mod ord">
        <pc:chgData name="SALVAIRE Marie-Caroline" userId="a5ccc0a8-e7a4-4fa1-a5fc-1ee0803f719c" providerId="ADAL" clId="{928CB96E-B073-495D-81F9-D4445384E7AD}" dt="2021-06-07T14:55:08.326" v="1339" actId="1076"/>
        <pc:sldMkLst>
          <pc:docMk/>
          <pc:sldMk cId="1861205872" sldId="259"/>
        </pc:sldMkLst>
        <pc:spChg chg="add mod">
          <ac:chgData name="SALVAIRE Marie-Caroline" userId="a5ccc0a8-e7a4-4fa1-a5fc-1ee0803f719c" providerId="ADAL" clId="{928CB96E-B073-495D-81F9-D4445384E7AD}" dt="2021-06-07T10:15:04.546" v="1006" actId="20577"/>
          <ac:spMkLst>
            <pc:docMk/>
            <pc:sldMk cId="1861205872" sldId="259"/>
            <ac:spMk id="7" creationId="{EF7FCB3E-70C9-4BCE-8DEA-5D2F9B38BCFD}"/>
          </ac:spMkLst>
        </pc:spChg>
        <pc:spChg chg="add mod">
          <ac:chgData name="SALVAIRE Marie-Caroline" userId="a5ccc0a8-e7a4-4fa1-a5fc-1ee0803f719c" providerId="ADAL" clId="{928CB96E-B073-495D-81F9-D4445384E7AD}" dt="2021-06-07T10:57:07.743" v="1239" actId="20577"/>
          <ac:spMkLst>
            <pc:docMk/>
            <pc:sldMk cId="1861205872" sldId="259"/>
            <ac:spMk id="11" creationId="{185E004C-3A1F-40EA-8DFF-6BF5F5970297}"/>
          </ac:spMkLst>
        </pc:spChg>
        <pc:spChg chg="add mod">
          <ac:chgData name="SALVAIRE Marie-Caroline" userId="a5ccc0a8-e7a4-4fa1-a5fc-1ee0803f719c" providerId="ADAL" clId="{928CB96E-B073-495D-81F9-D4445384E7AD}" dt="2021-06-07T11:03:59.199" v="1337" actId="207"/>
          <ac:spMkLst>
            <pc:docMk/>
            <pc:sldMk cId="1861205872" sldId="259"/>
            <ac:spMk id="12" creationId="{7592DD52-E436-43B4-B62A-9CAC8AA7508A}"/>
          </ac:spMkLst>
        </pc:spChg>
        <pc:picChg chg="mod">
          <ac:chgData name="SALVAIRE Marie-Caroline" userId="a5ccc0a8-e7a4-4fa1-a5fc-1ee0803f719c" providerId="ADAL" clId="{928CB96E-B073-495D-81F9-D4445384E7AD}" dt="2021-06-07T10:57:02.991" v="1235" actId="1076"/>
          <ac:picMkLst>
            <pc:docMk/>
            <pc:sldMk cId="1861205872" sldId="259"/>
            <ac:picMk id="6" creationId="{30A56349-FF9A-4D0B-83E0-78DAC0FE1710}"/>
          </ac:picMkLst>
        </pc:picChg>
        <pc:picChg chg="add mod">
          <ac:chgData name="SALVAIRE Marie-Caroline" userId="a5ccc0a8-e7a4-4fa1-a5fc-1ee0803f719c" providerId="ADAL" clId="{928CB96E-B073-495D-81F9-D4445384E7AD}" dt="2021-06-07T14:55:08.326" v="1339" actId="1076"/>
          <ac:picMkLst>
            <pc:docMk/>
            <pc:sldMk cId="1861205872" sldId="259"/>
            <ac:picMk id="8" creationId="{F829BA76-252A-4CC9-9D97-8645089A12A7}"/>
          </ac:picMkLst>
        </pc:picChg>
      </pc:sldChg>
      <pc:sldChg chg="add del">
        <pc:chgData name="SALVAIRE Marie-Caroline" userId="a5ccc0a8-e7a4-4fa1-a5fc-1ee0803f719c" providerId="ADAL" clId="{928CB96E-B073-495D-81F9-D4445384E7AD}" dt="2021-06-07T10:07:06.598" v="973" actId="2696"/>
        <pc:sldMkLst>
          <pc:docMk/>
          <pc:sldMk cId="2817176334" sldId="260"/>
        </pc:sldMkLst>
      </pc:sldChg>
      <pc:sldChg chg="del">
        <pc:chgData name="SALVAIRE Marie-Caroline" userId="a5ccc0a8-e7a4-4fa1-a5fc-1ee0803f719c" providerId="ADAL" clId="{928CB96E-B073-495D-81F9-D4445384E7AD}" dt="2021-06-07T10:07:08.906" v="974" actId="2696"/>
        <pc:sldMkLst>
          <pc:docMk/>
          <pc:sldMk cId="3207774815" sldId="261"/>
        </pc:sldMkLst>
      </pc:sldChg>
      <pc:sldChg chg="del">
        <pc:chgData name="SALVAIRE Marie-Caroline" userId="a5ccc0a8-e7a4-4fa1-a5fc-1ee0803f719c" providerId="ADAL" clId="{928CB96E-B073-495D-81F9-D4445384E7AD}" dt="2021-06-07T10:07:10.579" v="975" actId="2696"/>
        <pc:sldMkLst>
          <pc:docMk/>
          <pc:sldMk cId="4004955875" sldId="262"/>
        </pc:sldMkLst>
      </pc:sldChg>
      <pc:sldChg chg="del">
        <pc:chgData name="SALVAIRE Marie-Caroline" userId="a5ccc0a8-e7a4-4fa1-a5fc-1ee0803f719c" providerId="ADAL" clId="{928CB96E-B073-495D-81F9-D4445384E7AD}" dt="2021-06-07T10:07:12.090" v="976" actId="2696"/>
        <pc:sldMkLst>
          <pc:docMk/>
          <pc:sldMk cId="1674273260" sldId="263"/>
        </pc:sldMkLst>
      </pc:sldChg>
      <pc:sldChg chg="new del">
        <pc:chgData name="SALVAIRE Marie-Caroline" userId="a5ccc0a8-e7a4-4fa1-a5fc-1ee0803f719c" providerId="ADAL" clId="{928CB96E-B073-495D-81F9-D4445384E7AD}" dt="2021-06-07T10:07:03.108" v="971" actId="2696"/>
        <pc:sldMkLst>
          <pc:docMk/>
          <pc:sldMk cId="2193970718" sldId="264"/>
        </pc:sldMkLst>
      </pc:sldChg>
      <pc:sldChg chg="addSp delSp modSp add mod">
        <pc:chgData name="SALVAIRE Marie-Caroline" userId="a5ccc0a8-e7a4-4fa1-a5fc-1ee0803f719c" providerId="ADAL" clId="{928CB96E-B073-495D-81F9-D4445384E7AD}" dt="2021-06-07T11:03:58.656" v="1336" actId="207"/>
        <pc:sldMkLst>
          <pc:docMk/>
          <pc:sldMk cId="402646202" sldId="265"/>
        </pc:sldMkLst>
        <pc:spChg chg="add del mod">
          <ac:chgData name="SALVAIRE Marie-Caroline" userId="a5ccc0a8-e7a4-4fa1-a5fc-1ee0803f719c" providerId="ADAL" clId="{928CB96E-B073-495D-81F9-D4445384E7AD}" dt="2021-06-07T10:08:24.222" v="983" actId="2711"/>
          <ac:spMkLst>
            <pc:docMk/>
            <pc:sldMk cId="402646202" sldId="265"/>
            <ac:spMk id="2" creationId="{26AA63B5-9322-41C3-A6AD-B0B8F96E46D9}"/>
          </ac:spMkLst>
        </pc:spChg>
        <pc:spChg chg="add del mod">
          <ac:chgData name="SALVAIRE Marie-Caroline" userId="a5ccc0a8-e7a4-4fa1-a5fc-1ee0803f719c" providerId="ADAL" clId="{928CB96E-B073-495D-81F9-D4445384E7AD}" dt="2021-06-07T10:08:24.222" v="983" actId="2711"/>
          <ac:spMkLst>
            <pc:docMk/>
            <pc:sldMk cId="402646202" sldId="265"/>
            <ac:spMk id="3" creationId="{82B73BD8-6D22-4A34-A0DA-3D93327D0148}"/>
          </ac:spMkLst>
        </pc:spChg>
        <pc:spChg chg="del mod">
          <ac:chgData name="SALVAIRE Marie-Caroline" userId="a5ccc0a8-e7a4-4fa1-a5fc-1ee0803f719c" providerId="ADAL" clId="{928CB96E-B073-495D-81F9-D4445384E7AD}" dt="2021-06-07T08:39:52.686" v="90"/>
          <ac:spMkLst>
            <pc:docMk/>
            <pc:sldMk cId="402646202" sldId="265"/>
            <ac:spMk id="7" creationId="{EF7FCB3E-70C9-4BCE-8DEA-5D2F9B38BCFD}"/>
          </ac:spMkLst>
        </pc:spChg>
        <pc:spChg chg="add del mod">
          <ac:chgData name="SALVAIRE Marie-Caroline" userId="a5ccc0a8-e7a4-4fa1-a5fc-1ee0803f719c" providerId="ADAL" clId="{928CB96E-B073-495D-81F9-D4445384E7AD}" dt="2021-06-07T10:08:24.222" v="983" actId="2711"/>
          <ac:spMkLst>
            <pc:docMk/>
            <pc:sldMk cId="402646202" sldId="265"/>
            <ac:spMk id="8" creationId="{F52C3940-584E-4A9E-836A-8952276EDDB6}"/>
          </ac:spMkLst>
        </pc:spChg>
        <pc:spChg chg="add del mod">
          <ac:chgData name="SALVAIRE Marie-Caroline" userId="a5ccc0a8-e7a4-4fa1-a5fc-1ee0803f719c" providerId="ADAL" clId="{928CB96E-B073-495D-81F9-D4445384E7AD}" dt="2021-06-07T10:18:04.489" v="1019" actId="14100"/>
          <ac:spMkLst>
            <pc:docMk/>
            <pc:sldMk cId="402646202" sldId="265"/>
            <ac:spMk id="9" creationId="{31D0B31C-5788-4BEE-BE67-CC02BC18A2A1}"/>
          </ac:spMkLst>
        </pc:spChg>
        <pc:spChg chg="add del mod">
          <ac:chgData name="SALVAIRE Marie-Caroline" userId="a5ccc0a8-e7a4-4fa1-a5fc-1ee0803f719c" providerId="ADAL" clId="{928CB96E-B073-495D-81F9-D4445384E7AD}" dt="2021-06-07T10:08:24.222" v="983" actId="2711"/>
          <ac:spMkLst>
            <pc:docMk/>
            <pc:sldMk cId="402646202" sldId="265"/>
            <ac:spMk id="11" creationId="{2DABB79D-BFE4-484F-A954-7FE706C0B24D}"/>
          </ac:spMkLst>
        </pc:spChg>
        <pc:spChg chg="add mod">
          <ac:chgData name="SALVAIRE Marie-Caroline" userId="a5ccc0a8-e7a4-4fa1-a5fc-1ee0803f719c" providerId="ADAL" clId="{928CB96E-B073-495D-81F9-D4445384E7AD}" dt="2021-06-07T10:57:13.700" v="1241" actId="20577"/>
          <ac:spMkLst>
            <pc:docMk/>
            <pc:sldMk cId="402646202" sldId="265"/>
            <ac:spMk id="14" creationId="{AFA5C287-42A0-4919-A367-35F1AF7B088A}"/>
          </ac:spMkLst>
        </pc:spChg>
        <pc:spChg chg="add mod">
          <ac:chgData name="SALVAIRE Marie-Caroline" userId="a5ccc0a8-e7a4-4fa1-a5fc-1ee0803f719c" providerId="ADAL" clId="{928CB96E-B073-495D-81F9-D4445384E7AD}" dt="2021-06-07T11:03:58.656" v="1336" actId="207"/>
          <ac:spMkLst>
            <pc:docMk/>
            <pc:sldMk cId="402646202" sldId="265"/>
            <ac:spMk id="15" creationId="{7B85ADCA-580E-48E2-8A5D-46965FA4CCE5}"/>
          </ac:spMkLst>
        </pc:spChg>
        <pc:picChg chg="add del mod">
          <ac:chgData name="SALVAIRE Marie-Caroline" userId="a5ccc0a8-e7a4-4fa1-a5fc-1ee0803f719c" providerId="ADAL" clId="{928CB96E-B073-495D-81F9-D4445384E7AD}" dt="2021-06-07T10:08:07.096" v="981" actId="1076"/>
          <ac:picMkLst>
            <pc:docMk/>
            <pc:sldMk cId="402646202" sldId="265"/>
            <ac:picMk id="6" creationId="{30A56349-FF9A-4D0B-83E0-78DAC0FE1710}"/>
          </ac:picMkLst>
        </pc:picChg>
        <pc:cxnChg chg="add del mod">
          <ac:chgData name="SALVAIRE Marie-Caroline" userId="a5ccc0a8-e7a4-4fa1-a5fc-1ee0803f719c" providerId="ADAL" clId="{928CB96E-B073-495D-81F9-D4445384E7AD}" dt="2021-06-07T10:08:12.200" v="982" actId="1076"/>
          <ac:cxnSpMkLst>
            <pc:docMk/>
            <pc:sldMk cId="402646202" sldId="265"/>
            <ac:cxnSpMk id="13" creationId="{572D86D1-7B05-4208-9D72-881C62399DD7}"/>
          </ac:cxnSpMkLst>
        </pc:cxnChg>
      </pc:sldChg>
      <pc:sldChg chg="addSp delSp modSp add mod">
        <pc:chgData name="SALVAIRE Marie-Caroline" userId="a5ccc0a8-e7a4-4fa1-a5fc-1ee0803f719c" providerId="ADAL" clId="{928CB96E-B073-495D-81F9-D4445384E7AD}" dt="2021-06-07T11:03:58.391" v="1335" actId="207"/>
        <pc:sldMkLst>
          <pc:docMk/>
          <pc:sldMk cId="2415992840" sldId="266"/>
        </pc:sldMkLst>
        <pc:spChg chg="add mod">
          <ac:chgData name="SALVAIRE Marie-Caroline" userId="a5ccc0a8-e7a4-4fa1-a5fc-1ee0803f719c" providerId="ADAL" clId="{928CB96E-B073-495D-81F9-D4445384E7AD}" dt="2021-06-07T10:27:13.121" v="1103" actId="255"/>
          <ac:spMkLst>
            <pc:docMk/>
            <pc:sldMk cId="2415992840" sldId="266"/>
            <ac:spMk id="7" creationId="{97913138-4FD2-43E7-AF02-AB8676B561E0}"/>
          </ac:spMkLst>
        </pc:spChg>
        <pc:spChg chg="add mod">
          <ac:chgData name="SALVAIRE Marie-Caroline" userId="a5ccc0a8-e7a4-4fa1-a5fc-1ee0803f719c" providerId="ADAL" clId="{928CB96E-B073-495D-81F9-D4445384E7AD}" dt="2021-06-07T10:21:30.352" v="1058" actId="20577"/>
          <ac:spMkLst>
            <pc:docMk/>
            <pc:sldMk cId="2415992840" sldId="266"/>
            <ac:spMk id="8" creationId="{2EBA79FD-4D42-463B-894C-E03B39AAFEF3}"/>
          </ac:spMkLst>
        </pc:spChg>
        <pc:spChg chg="add mod">
          <ac:chgData name="SALVAIRE Marie-Caroline" userId="a5ccc0a8-e7a4-4fa1-a5fc-1ee0803f719c" providerId="ADAL" clId="{928CB96E-B073-495D-81F9-D4445384E7AD}" dt="2021-06-07T10:57:19.540" v="1243" actId="20577"/>
          <ac:spMkLst>
            <pc:docMk/>
            <pc:sldMk cId="2415992840" sldId="266"/>
            <ac:spMk id="11" creationId="{9D2758F9-089D-4970-83E8-E32EFAF2E4FE}"/>
          </ac:spMkLst>
        </pc:spChg>
        <pc:spChg chg="add del mod">
          <ac:chgData name="SALVAIRE Marie-Caroline" userId="a5ccc0a8-e7a4-4fa1-a5fc-1ee0803f719c" providerId="ADAL" clId="{928CB96E-B073-495D-81F9-D4445384E7AD}" dt="2021-06-07T10:57:57.120" v="1253" actId="478"/>
          <ac:spMkLst>
            <pc:docMk/>
            <pc:sldMk cId="2415992840" sldId="266"/>
            <ac:spMk id="12" creationId="{33ABB960-A9E3-42CC-91F1-FD3097349EA8}"/>
          </ac:spMkLst>
        </pc:spChg>
        <pc:spChg chg="add mod">
          <ac:chgData name="SALVAIRE Marie-Caroline" userId="a5ccc0a8-e7a4-4fa1-a5fc-1ee0803f719c" providerId="ADAL" clId="{928CB96E-B073-495D-81F9-D4445384E7AD}" dt="2021-06-07T11:03:58.391" v="1335" actId="207"/>
          <ac:spMkLst>
            <pc:docMk/>
            <pc:sldMk cId="2415992840" sldId="266"/>
            <ac:spMk id="13" creationId="{7DE14A1F-751E-40C5-9D17-D2353E35A02B}"/>
          </ac:spMkLst>
        </pc:spChg>
      </pc:sldChg>
      <pc:sldChg chg="addSp modSp add mod">
        <pc:chgData name="SALVAIRE Marie-Caroline" userId="a5ccc0a8-e7a4-4fa1-a5fc-1ee0803f719c" providerId="ADAL" clId="{928CB96E-B073-495D-81F9-D4445384E7AD}" dt="2021-06-07T11:03:58.152" v="1334" actId="207"/>
        <pc:sldMkLst>
          <pc:docMk/>
          <pc:sldMk cId="3751332539" sldId="267"/>
        </pc:sldMkLst>
        <pc:spChg chg="add mod">
          <ac:chgData name="SALVAIRE Marie-Caroline" userId="a5ccc0a8-e7a4-4fa1-a5fc-1ee0803f719c" providerId="ADAL" clId="{928CB96E-B073-495D-81F9-D4445384E7AD}" dt="2021-06-07T10:27:27.954" v="1105" actId="255"/>
          <ac:spMkLst>
            <pc:docMk/>
            <pc:sldMk cId="3751332539" sldId="267"/>
            <ac:spMk id="7" creationId="{F59F2B58-DF9B-451B-A563-67D0F46E22F8}"/>
          </ac:spMkLst>
        </pc:spChg>
        <pc:spChg chg="add mod">
          <ac:chgData name="SALVAIRE Marie-Caroline" userId="a5ccc0a8-e7a4-4fa1-a5fc-1ee0803f719c" providerId="ADAL" clId="{928CB96E-B073-495D-81F9-D4445384E7AD}" dt="2021-06-07T10:21:43.825" v="1060" actId="20577"/>
          <ac:spMkLst>
            <pc:docMk/>
            <pc:sldMk cId="3751332539" sldId="267"/>
            <ac:spMk id="8" creationId="{680E4D86-AA3C-41A1-BDB5-8ACB4595DA4F}"/>
          </ac:spMkLst>
        </pc:spChg>
        <pc:spChg chg="add mod">
          <ac:chgData name="SALVAIRE Marie-Caroline" userId="a5ccc0a8-e7a4-4fa1-a5fc-1ee0803f719c" providerId="ADAL" clId="{928CB96E-B073-495D-81F9-D4445384E7AD}" dt="2021-06-07T10:57:24.916" v="1245" actId="20577"/>
          <ac:spMkLst>
            <pc:docMk/>
            <pc:sldMk cId="3751332539" sldId="267"/>
            <ac:spMk id="11" creationId="{753F1EA5-70E8-41C1-8269-519568862D0B}"/>
          </ac:spMkLst>
        </pc:spChg>
        <pc:spChg chg="add mod">
          <ac:chgData name="SALVAIRE Marie-Caroline" userId="a5ccc0a8-e7a4-4fa1-a5fc-1ee0803f719c" providerId="ADAL" clId="{928CB96E-B073-495D-81F9-D4445384E7AD}" dt="2021-06-07T11:03:58.152" v="1334" actId="207"/>
          <ac:spMkLst>
            <pc:docMk/>
            <pc:sldMk cId="3751332539" sldId="267"/>
            <ac:spMk id="12" creationId="{AEC5592B-4C86-4A22-8B45-5DEF0D8F1903}"/>
          </ac:spMkLst>
        </pc:spChg>
        <pc:picChg chg="mod">
          <ac:chgData name="SALVAIRE Marie-Caroline" userId="a5ccc0a8-e7a4-4fa1-a5fc-1ee0803f719c" providerId="ADAL" clId="{928CB96E-B073-495D-81F9-D4445384E7AD}" dt="2021-06-07T08:56:20.401" v="266" actId="1076"/>
          <ac:picMkLst>
            <pc:docMk/>
            <pc:sldMk cId="3751332539" sldId="267"/>
            <ac:picMk id="6" creationId="{30A56349-FF9A-4D0B-83E0-78DAC0FE1710}"/>
          </ac:picMkLst>
        </pc:picChg>
      </pc:sldChg>
      <pc:sldChg chg="addSp delSp modSp add mod">
        <pc:chgData name="SALVAIRE Marie-Caroline" userId="a5ccc0a8-e7a4-4fa1-a5fc-1ee0803f719c" providerId="ADAL" clId="{928CB96E-B073-495D-81F9-D4445384E7AD}" dt="2021-06-07T11:03:57.816" v="1333" actId="207"/>
        <pc:sldMkLst>
          <pc:docMk/>
          <pc:sldMk cId="376317163" sldId="268"/>
        </pc:sldMkLst>
        <pc:spChg chg="add mod">
          <ac:chgData name="SALVAIRE Marie-Caroline" userId="a5ccc0a8-e7a4-4fa1-a5fc-1ee0803f719c" providerId="ADAL" clId="{928CB96E-B073-495D-81F9-D4445384E7AD}" dt="2021-06-07T10:30:05.272" v="1122" actId="12"/>
          <ac:spMkLst>
            <pc:docMk/>
            <pc:sldMk cId="376317163" sldId="268"/>
            <ac:spMk id="7" creationId="{B52D7F06-3C34-4BDB-ACF8-F78F03CF44BB}"/>
          </ac:spMkLst>
        </pc:spChg>
        <pc:spChg chg="add mod">
          <ac:chgData name="SALVAIRE Marie-Caroline" userId="a5ccc0a8-e7a4-4fa1-a5fc-1ee0803f719c" providerId="ADAL" clId="{928CB96E-B073-495D-81F9-D4445384E7AD}" dt="2021-06-07T10:21:48.881" v="1062" actId="20577"/>
          <ac:spMkLst>
            <pc:docMk/>
            <pc:sldMk cId="376317163" sldId="268"/>
            <ac:spMk id="8" creationId="{7DC0C16F-0683-4BC1-844A-159285595A1E}"/>
          </ac:spMkLst>
        </pc:spChg>
        <pc:spChg chg="add mod">
          <ac:chgData name="SALVAIRE Marie-Caroline" userId="a5ccc0a8-e7a4-4fa1-a5fc-1ee0803f719c" providerId="ADAL" clId="{928CB96E-B073-495D-81F9-D4445384E7AD}" dt="2021-06-07T10:26:30.880" v="1101" actId="20577"/>
          <ac:spMkLst>
            <pc:docMk/>
            <pc:sldMk cId="376317163" sldId="268"/>
            <ac:spMk id="9" creationId="{4632A8C0-8461-4D64-A41A-4A2DBF18DFD5}"/>
          </ac:spMkLst>
        </pc:spChg>
        <pc:spChg chg="add mod">
          <ac:chgData name="SALVAIRE Marie-Caroline" userId="a5ccc0a8-e7a4-4fa1-a5fc-1ee0803f719c" providerId="ADAL" clId="{928CB96E-B073-495D-81F9-D4445384E7AD}" dt="2021-06-07T11:03:57.816" v="1333" actId="207"/>
          <ac:spMkLst>
            <pc:docMk/>
            <pc:sldMk cId="376317163" sldId="268"/>
            <ac:spMk id="12" creationId="{72BEE105-F5DB-4DDF-9C5E-48056EFAC755}"/>
          </ac:spMkLst>
        </pc:spChg>
        <pc:spChg chg="add del mod">
          <ac:chgData name="SALVAIRE Marie-Caroline" userId="a5ccc0a8-e7a4-4fa1-a5fc-1ee0803f719c" providerId="ADAL" clId="{928CB96E-B073-495D-81F9-D4445384E7AD}" dt="2021-06-07T09:01:22.320" v="317" actId="478"/>
          <ac:spMkLst>
            <pc:docMk/>
            <pc:sldMk cId="376317163" sldId="268"/>
            <ac:spMk id="12" creationId="{E6E8C1FE-04D0-4633-A6CB-895C66A4FDA3}"/>
          </ac:spMkLst>
        </pc:spChg>
        <pc:picChg chg="mod">
          <ac:chgData name="SALVAIRE Marie-Caroline" userId="a5ccc0a8-e7a4-4fa1-a5fc-1ee0803f719c" providerId="ADAL" clId="{928CB96E-B073-495D-81F9-D4445384E7AD}" dt="2021-06-07T08:59:46.259" v="292" actId="1076"/>
          <ac:picMkLst>
            <pc:docMk/>
            <pc:sldMk cId="376317163" sldId="268"/>
            <ac:picMk id="6" creationId="{30A56349-FF9A-4D0B-83E0-78DAC0FE1710}"/>
          </ac:picMkLst>
        </pc:picChg>
        <pc:cxnChg chg="add del mod">
          <ac:chgData name="SALVAIRE Marie-Caroline" userId="a5ccc0a8-e7a4-4fa1-a5fc-1ee0803f719c" providerId="ADAL" clId="{928CB96E-B073-495D-81F9-D4445384E7AD}" dt="2021-06-07T10:09:15.985" v="1001" actId="478"/>
          <ac:cxnSpMkLst>
            <pc:docMk/>
            <pc:sldMk cId="376317163" sldId="268"/>
            <ac:cxnSpMk id="11" creationId="{C404FE8C-87B4-41F1-8446-AEC709996AA3}"/>
          </ac:cxnSpMkLst>
        </pc:cxnChg>
        <pc:cxnChg chg="add del mod">
          <ac:chgData name="SALVAIRE Marie-Caroline" userId="a5ccc0a8-e7a4-4fa1-a5fc-1ee0803f719c" providerId="ADAL" clId="{928CB96E-B073-495D-81F9-D4445384E7AD}" dt="2021-06-07T10:09:05.457" v="993" actId="478"/>
          <ac:cxnSpMkLst>
            <pc:docMk/>
            <pc:sldMk cId="376317163" sldId="268"/>
            <ac:cxnSpMk id="13" creationId="{4946D8A4-9E6B-41BE-8199-9BF3DB7DF2E9}"/>
          </ac:cxnSpMkLst>
        </pc:cxnChg>
      </pc:sldChg>
      <pc:sldChg chg="addSp modSp add mod">
        <pc:chgData name="SALVAIRE Marie-Caroline" userId="a5ccc0a8-e7a4-4fa1-a5fc-1ee0803f719c" providerId="ADAL" clId="{928CB96E-B073-495D-81F9-D4445384E7AD}" dt="2021-06-07T11:03:57.319" v="1332" actId="207"/>
        <pc:sldMkLst>
          <pc:docMk/>
          <pc:sldMk cId="1903470134" sldId="269"/>
        </pc:sldMkLst>
        <pc:spChg chg="add mod">
          <ac:chgData name="SALVAIRE Marie-Caroline" userId="a5ccc0a8-e7a4-4fa1-a5fc-1ee0803f719c" providerId="ADAL" clId="{928CB96E-B073-495D-81F9-D4445384E7AD}" dt="2021-06-07T09:03:50.893" v="336" actId="1076"/>
          <ac:spMkLst>
            <pc:docMk/>
            <pc:sldMk cId="1903470134" sldId="269"/>
            <ac:spMk id="5" creationId="{97957B49-543B-4F57-921A-0035E20D3026}"/>
          </ac:spMkLst>
        </pc:spChg>
        <pc:spChg chg="add mod">
          <ac:chgData name="SALVAIRE Marie-Caroline" userId="a5ccc0a8-e7a4-4fa1-a5fc-1ee0803f719c" providerId="ADAL" clId="{928CB96E-B073-495D-81F9-D4445384E7AD}" dt="2021-06-07T10:30:24.402" v="1123" actId="14100"/>
          <ac:spMkLst>
            <pc:docMk/>
            <pc:sldMk cId="1903470134" sldId="269"/>
            <ac:spMk id="7" creationId="{51ABFB83-8B49-4033-8032-A03F6754EC1E}"/>
          </ac:spMkLst>
        </pc:spChg>
        <pc:spChg chg="add mod">
          <ac:chgData name="SALVAIRE Marie-Caroline" userId="a5ccc0a8-e7a4-4fa1-a5fc-1ee0803f719c" providerId="ADAL" clId="{928CB96E-B073-495D-81F9-D4445384E7AD}" dt="2021-06-07T11:03:57.319" v="1332" actId="207"/>
          <ac:spMkLst>
            <pc:docMk/>
            <pc:sldMk cId="1903470134" sldId="269"/>
            <ac:spMk id="11" creationId="{AD934F9D-87EE-4BA2-9214-9B87F037EC7D}"/>
          </ac:spMkLst>
        </pc:spChg>
      </pc:sldChg>
      <pc:sldChg chg="addSp modSp new mod">
        <pc:chgData name="SALVAIRE Marie-Caroline" userId="a5ccc0a8-e7a4-4fa1-a5fc-1ee0803f719c" providerId="ADAL" clId="{928CB96E-B073-495D-81F9-D4445384E7AD}" dt="2021-06-07T11:03:55.359" v="1325" actId="207"/>
        <pc:sldMkLst>
          <pc:docMk/>
          <pc:sldMk cId="234428029" sldId="270"/>
        </pc:sldMkLst>
        <pc:spChg chg="mod">
          <ac:chgData name="SALVAIRE Marie-Caroline" userId="a5ccc0a8-e7a4-4fa1-a5fc-1ee0803f719c" providerId="ADAL" clId="{928CB96E-B073-495D-81F9-D4445384E7AD}" dt="2021-06-07T11:03:55.359" v="1325" actId="207"/>
          <ac:spMkLst>
            <pc:docMk/>
            <pc:sldMk cId="234428029" sldId="270"/>
            <ac:spMk id="5" creationId="{5F1E0509-38ED-474F-BBB6-914398B44A64}"/>
          </ac:spMkLst>
        </pc:spChg>
        <pc:spChg chg="add mod">
          <ac:chgData name="SALVAIRE Marie-Caroline" userId="a5ccc0a8-e7a4-4fa1-a5fc-1ee0803f719c" providerId="ADAL" clId="{928CB96E-B073-495D-81F9-D4445384E7AD}" dt="2021-06-07T09:49:30.365" v="776" actId="1076"/>
          <ac:spMkLst>
            <pc:docMk/>
            <pc:sldMk cId="234428029" sldId="270"/>
            <ac:spMk id="6" creationId="{F3A95C9E-B0BE-413E-98B8-4650FD3C63AB}"/>
          </ac:spMkLst>
        </pc:spChg>
        <pc:spChg chg="add mod">
          <ac:chgData name="SALVAIRE Marie-Caroline" userId="a5ccc0a8-e7a4-4fa1-a5fc-1ee0803f719c" providerId="ADAL" clId="{928CB96E-B073-495D-81F9-D4445384E7AD}" dt="2021-06-07T10:39:15.807" v="1192" actId="20577"/>
          <ac:spMkLst>
            <pc:docMk/>
            <pc:sldMk cId="234428029" sldId="270"/>
            <ac:spMk id="8" creationId="{7B05A66D-9A87-472E-A170-E0021FD6476D}"/>
          </ac:spMkLst>
        </pc:spChg>
        <pc:picChg chg="add">
          <ac:chgData name="SALVAIRE Marie-Caroline" userId="a5ccc0a8-e7a4-4fa1-a5fc-1ee0803f719c" providerId="ADAL" clId="{928CB96E-B073-495D-81F9-D4445384E7AD}" dt="2021-06-07T09:47:42.631" v="762"/>
          <ac:picMkLst>
            <pc:docMk/>
            <pc:sldMk cId="234428029" sldId="270"/>
            <ac:picMk id="4" creationId="{D7313B4E-AC81-42B9-8606-A4707C719360}"/>
          </ac:picMkLst>
        </pc:picChg>
      </pc:sldChg>
      <pc:sldChg chg="addSp delSp modSp add mod">
        <pc:chgData name="SALVAIRE Marie-Caroline" userId="a5ccc0a8-e7a4-4fa1-a5fc-1ee0803f719c" providerId="ADAL" clId="{928CB96E-B073-495D-81F9-D4445384E7AD}" dt="2021-06-07T11:03:57.039" v="1331" actId="207"/>
        <pc:sldMkLst>
          <pc:docMk/>
          <pc:sldMk cId="2170021040" sldId="271"/>
        </pc:sldMkLst>
        <pc:spChg chg="mod">
          <ac:chgData name="SALVAIRE Marie-Caroline" userId="a5ccc0a8-e7a4-4fa1-a5fc-1ee0803f719c" providerId="ADAL" clId="{928CB96E-B073-495D-81F9-D4445384E7AD}" dt="2021-06-07T09:18:34.837" v="354"/>
          <ac:spMkLst>
            <pc:docMk/>
            <pc:sldMk cId="2170021040" sldId="271"/>
            <ac:spMk id="5" creationId="{97957B49-543B-4F57-921A-0035E20D3026}"/>
          </ac:spMkLst>
        </pc:spChg>
        <pc:spChg chg="mod">
          <ac:chgData name="SALVAIRE Marie-Caroline" userId="a5ccc0a8-e7a4-4fa1-a5fc-1ee0803f719c" providerId="ADAL" clId="{928CB96E-B073-495D-81F9-D4445384E7AD}" dt="2021-06-07T11:00:13.410" v="1302" actId="948"/>
          <ac:spMkLst>
            <pc:docMk/>
            <pc:sldMk cId="2170021040" sldId="271"/>
            <ac:spMk id="7" creationId="{51ABFB83-8B49-4033-8032-A03F6754EC1E}"/>
          </ac:spMkLst>
        </pc:spChg>
        <pc:spChg chg="add del mod">
          <ac:chgData name="SALVAIRE Marie-Caroline" userId="a5ccc0a8-e7a4-4fa1-a5fc-1ee0803f719c" providerId="ADAL" clId="{928CB96E-B073-495D-81F9-D4445384E7AD}" dt="2021-06-07T10:58:21.358" v="1263" actId="478"/>
          <ac:spMkLst>
            <pc:docMk/>
            <pc:sldMk cId="2170021040" sldId="271"/>
            <ac:spMk id="11" creationId="{EB04945C-989B-40CF-981F-07ACBE2CCE8A}"/>
          </ac:spMkLst>
        </pc:spChg>
        <pc:spChg chg="add mod">
          <ac:chgData name="SALVAIRE Marie-Caroline" userId="a5ccc0a8-e7a4-4fa1-a5fc-1ee0803f719c" providerId="ADAL" clId="{928CB96E-B073-495D-81F9-D4445384E7AD}" dt="2021-06-07T11:03:57.039" v="1331" actId="207"/>
          <ac:spMkLst>
            <pc:docMk/>
            <pc:sldMk cId="2170021040" sldId="271"/>
            <ac:spMk id="12" creationId="{0D0B29EA-C761-4123-B6BC-474EAB730B4A}"/>
          </ac:spMkLst>
        </pc:spChg>
      </pc:sldChg>
      <pc:sldChg chg="addSp modSp add mod">
        <pc:chgData name="SALVAIRE Marie-Caroline" userId="a5ccc0a8-e7a4-4fa1-a5fc-1ee0803f719c" providerId="ADAL" clId="{928CB96E-B073-495D-81F9-D4445384E7AD}" dt="2021-06-07T11:03:56.568" v="1330" actId="207"/>
        <pc:sldMkLst>
          <pc:docMk/>
          <pc:sldMk cId="136523596" sldId="272"/>
        </pc:sldMkLst>
        <pc:spChg chg="mod">
          <ac:chgData name="SALVAIRE Marie-Caroline" userId="a5ccc0a8-e7a4-4fa1-a5fc-1ee0803f719c" providerId="ADAL" clId="{928CB96E-B073-495D-81F9-D4445384E7AD}" dt="2021-06-07T10:33:59.206" v="1149" actId="14100"/>
          <ac:spMkLst>
            <pc:docMk/>
            <pc:sldMk cId="136523596" sldId="272"/>
            <ac:spMk id="5" creationId="{97957B49-543B-4F57-921A-0035E20D3026}"/>
          </ac:spMkLst>
        </pc:spChg>
        <pc:spChg chg="mod">
          <ac:chgData name="SALVAIRE Marie-Caroline" userId="a5ccc0a8-e7a4-4fa1-a5fc-1ee0803f719c" providerId="ADAL" clId="{928CB96E-B073-495D-81F9-D4445384E7AD}" dt="2021-06-07T10:34:30.803" v="1151" actId="14100"/>
          <ac:spMkLst>
            <pc:docMk/>
            <pc:sldMk cId="136523596" sldId="272"/>
            <ac:spMk id="7" creationId="{51ABFB83-8B49-4033-8032-A03F6754EC1E}"/>
          </ac:spMkLst>
        </pc:spChg>
        <pc:spChg chg="add mod">
          <ac:chgData name="SALVAIRE Marie-Caroline" userId="a5ccc0a8-e7a4-4fa1-a5fc-1ee0803f719c" providerId="ADAL" clId="{928CB96E-B073-495D-81F9-D4445384E7AD}" dt="2021-06-07T11:03:56.568" v="1330" actId="207"/>
          <ac:spMkLst>
            <pc:docMk/>
            <pc:sldMk cId="136523596" sldId="272"/>
            <ac:spMk id="11" creationId="{FC269AD0-1E6E-47EE-9D44-9A4DF783FB50}"/>
          </ac:spMkLst>
        </pc:spChg>
        <pc:picChg chg="mod">
          <ac:chgData name="SALVAIRE Marie-Caroline" userId="a5ccc0a8-e7a4-4fa1-a5fc-1ee0803f719c" providerId="ADAL" clId="{928CB96E-B073-495D-81F9-D4445384E7AD}" dt="2021-06-07T11:03:11.055" v="1318" actId="1076"/>
          <ac:picMkLst>
            <pc:docMk/>
            <pc:sldMk cId="136523596" sldId="272"/>
            <ac:picMk id="6" creationId="{30A56349-FF9A-4D0B-83E0-78DAC0FE1710}"/>
          </ac:picMkLst>
        </pc:picChg>
      </pc:sldChg>
      <pc:sldChg chg="addSp delSp modSp add mod">
        <pc:chgData name="SALVAIRE Marie-Caroline" userId="a5ccc0a8-e7a4-4fa1-a5fc-1ee0803f719c" providerId="ADAL" clId="{928CB96E-B073-495D-81F9-D4445384E7AD}" dt="2021-06-07T11:03:56.256" v="1329" actId="207"/>
        <pc:sldMkLst>
          <pc:docMk/>
          <pc:sldMk cId="2808947070" sldId="273"/>
        </pc:sldMkLst>
        <pc:spChg chg="mod">
          <ac:chgData name="SALVAIRE Marie-Caroline" userId="a5ccc0a8-e7a4-4fa1-a5fc-1ee0803f719c" providerId="ADAL" clId="{928CB96E-B073-495D-81F9-D4445384E7AD}" dt="2021-06-07T09:27:01.242" v="421" actId="20577"/>
          <ac:spMkLst>
            <pc:docMk/>
            <pc:sldMk cId="2808947070" sldId="273"/>
            <ac:spMk id="5" creationId="{97957B49-543B-4F57-921A-0035E20D3026}"/>
          </ac:spMkLst>
        </pc:spChg>
        <pc:spChg chg="mod">
          <ac:chgData name="SALVAIRE Marie-Caroline" userId="a5ccc0a8-e7a4-4fa1-a5fc-1ee0803f719c" providerId="ADAL" clId="{928CB96E-B073-495D-81F9-D4445384E7AD}" dt="2021-06-07T09:27:42.841" v="428" actId="20577"/>
          <ac:spMkLst>
            <pc:docMk/>
            <pc:sldMk cId="2808947070" sldId="273"/>
            <ac:spMk id="7" creationId="{51ABFB83-8B49-4033-8032-A03F6754EC1E}"/>
          </ac:spMkLst>
        </pc:spChg>
        <pc:spChg chg="add mod">
          <ac:chgData name="SALVAIRE Marie-Caroline" userId="a5ccc0a8-e7a4-4fa1-a5fc-1ee0803f719c" providerId="ADAL" clId="{928CB96E-B073-495D-81F9-D4445384E7AD}" dt="2021-06-07T09:30:13.592" v="454" actId="20577"/>
          <ac:spMkLst>
            <pc:docMk/>
            <pc:sldMk cId="2808947070" sldId="273"/>
            <ac:spMk id="8" creationId="{16B20E2F-C206-407D-AFB2-AD4580E6511C}"/>
          </ac:spMkLst>
        </pc:spChg>
        <pc:spChg chg="add mod">
          <ac:chgData name="SALVAIRE Marie-Caroline" userId="a5ccc0a8-e7a4-4fa1-a5fc-1ee0803f719c" providerId="ADAL" clId="{928CB96E-B073-495D-81F9-D4445384E7AD}" dt="2021-06-07T11:03:56.256" v="1329" actId="207"/>
          <ac:spMkLst>
            <pc:docMk/>
            <pc:sldMk cId="2808947070" sldId="273"/>
            <ac:spMk id="12" creationId="{0A16F95F-0561-4B15-AF25-E187358ED8D7}"/>
          </ac:spMkLst>
        </pc:spChg>
        <pc:picChg chg="add del mod">
          <ac:chgData name="SALVAIRE Marie-Caroline" userId="a5ccc0a8-e7a4-4fa1-a5fc-1ee0803f719c" providerId="ADAL" clId="{928CB96E-B073-495D-81F9-D4445384E7AD}" dt="2021-06-07T09:28:11.209" v="433" actId="478"/>
          <ac:picMkLst>
            <pc:docMk/>
            <pc:sldMk cId="2808947070" sldId="273"/>
            <ac:picMk id="9" creationId="{962F9F30-6C0A-4191-B367-C7D72088C47A}"/>
          </ac:picMkLst>
        </pc:picChg>
        <pc:picChg chg="add del">
          <ac:chgData name="SALVAIRE Marie-Caroline" userId="a5ccc0a8-e7a4-4fa1-a5fc-1ee0803f719c" providerId="ADAL" clId="{928CB96E-B073-495D-81F9-D4445384E7AD}" dt="2021-06-07T09:28:23.497" v="439" actId="478"/>
          <ac:picMkLst>
            <pc:docMk/>
            <pc:sldMk cId="2808947070" sldId="273"/>
            <ac:picMk id="10" creationId="{2BA80D2C-E639-4A74-B6DA-4AD47C81B2FB}"/>
          </ac:picMkLst>
        </pc:picChg>
      </pc:sldChg>
      <pc:sldChg chg="addSp modSp add mod ord">
        <pc:chgData name="SALVAIRE Marie-Caroline" userId="a5ccc0a8-e7a4-4fa1-a5fc-1ee0803f719c" providerId="ADAL" clId="{928CB96E-B073-495D-81F9-D4445384E7AD}" dt="2021-06-07T11:03:55.856" v="1328" actId="207"/>
        <pc:sldMkLst>
          <pc:docMk/>
          <pc:sldMk cId="1221101651" sldId="274"/>
        </pc:sldMkLst>
        <pc:spChg chg="mod">
          <ac:chgData name="SALVAIRE Marie-Caroline" userId="a5ccc0a8-e7a4-4fa1-a5fc-1ee0803f719c" providerId="ADAL" clId="{928CB96E-B073-495D-81F9-D4445384E7AD}" dt="2021-06-07T09:32:19.881" v="502" actId="20577"/>
          <ac:spMkLst>
            <pc:docMk/>
            <pc:sldMk cId="1221101651" sldId="274"/>
            <ac:spMk id="5" creationId="{97957B49-543B-4F57-921A-0035E20D3026}"/>
          </ac:spMkLst>
        </pc:spChg>
        <pc:spChg chg="mod">
          <ac:chgData name="SALVAIRE Marie-Caroline" userId="a5ccc0a8-e7a4-4fa1-a5fc-1ee0803f719c" providerId="ADAL" clId="{928CB96E-B073-495D-81F9-D4445384E7AD}" dt="2021-06-07T09:36:10.892" v="693" actId="948"/>
          <ac:spMkLst>
            <pc:docMk/>
            <pc:sldMk cId="1221101651" sldId="274"/>
            <ac:spMk id="7" creationId="{51ABFB83-8B49-4033-8032-A03F6754EC1E}"/>
          </ac:spMkLst>
        </pc:spChg>
        <pc:spChg chg="add mod">
          <ac:chgData name="SALVAIRE Marie-Caroline" userId="a5ccc0a8-e7a4-4fa1-a5fc-1ee0803f719c" providerId="ADAL" clId="{928CB96E-B073-495D-81F9-D4445384E7AD}" dt="2021-06-07T10:56:56.692" v="1233"/>
          <ac:spMkLst>
            <pc:docMk/>
            <pc:sldMk cId="1221101651" sldId="274"/>
            <ac:spMk id="11" creationId="{788DB805-EE13-49C1-B02C-78861E409270}"/>
          </ac:spMkLst>
        </pc:spChg>
        <pc:spChg chg="add mod">
          <ac:chgData name="SALVAIRE Marie-Caroline" userId="a5ccc0a8-e7a4-4fa1-a5fc-1ee0803f719c" providerId="ADAL" clId="{928CB96E-B073-495D-81F9-D4445384E7AD}" dt="2021-06-07T11:03:55.856" v="1328" actId="207"/>
          <ac:spMkLst>
            <pc:docMk/>
            <pc:sldMk cId="1221101651" sldId="274"/>
            <ac:spMk id="12" creationId="{EF8C784B-3637-4815-8558-F9D252C3D20D}"/>
          </ac:spMkLst>
        </pc:spChg>
        <pc:picChg chg="mod">
          <ac:chgData name="SALVAIRE Marie-Caroline" userId="a5ccc0a8-e7a4-4fa1-a5fc-1ee0803f719c" providerId="ADAL" clId="{928CB96E-B073-495D-81F9-D4445384E7AD}" dt="2021-06-07T09:35:06.499" v="686" actId="1076"/>
          <ac:picMkLst>
            <pc:docMk/>
            <pc:sldMk cId="1221101651" sldId="274"/>
            <ac:picMk id="6" creationId="{30A56349-FF9A-4D0B-83E0-78DAC0FE1710}"/>
          </ac:picMkLst>
        </pc:picChg>
      </pc:sldChg>
      <pc:sldChg chg="addSp modSp add mod">
        <pc:chgData name="SALVAIRE Marie-Caroline" userId="a5ccc0a8-e7a4-4fa1-a5fc-1ee0803f719c" providerId="ADAL" clId="{928CB96E-B073-495D-81F9-D4445384E7AD}" dt="2021-06-07T11:03:55.684" v="1327" actId="207"/>
        <pc:sldMkLst>
          <pc:docMk/>
          <pc:sldMk cId="1654027913" sldId="275"/>
        </pc:sldMkLst>
        <pc:spChg chg="mod">
          <ac:chgData name="SALVAIRE Marie-Caroline" userId="a5ccc0a8-e7a4-4fa1-a5fc-1ee0803f719c" providerId="ADAL" clId="{928CB96E-B073-495D-81F9-D4445384E7AD}" dt="2021-06-07T09:48:56.020" v="770" actId="1076"/>
          <ac:spMkLst>
            <pc:docMk/>
            <pc:sldMk cId="1654027913" sldId="275"/>
            <ac:spMk id="5" creationId="{97957B49-543B-4F57-921A-0035E20D3026}"/>
          </ac:spMkLst>
        </pc:spChg>
        <pc:spChg chg="mod">
          <ac:chgData name="SALVAIRE Marie-Caroline" userId="a5ccc0a8-e7a4-4fa1-a5fc-1ee0803f719c" providerId="ADAL" clId="{928CB96E-B073-495D-81F9-D4445384E7AD}" dt="2021-06-07T10:36:08.591" v="1185" actId="15"/>
          <ac:spMkLst>
            <pc:docMk/>
            <pc:sldMk cId="1654027913" sldId="275"/>
            <ac:spMk id="7" creationId="{51ABFB83-8B49-4033-8032-A03F6754EC1E}"/>
          </ac:spMkLst>
        </pc:spChg>
        <pc:spChg chg="add mod">
          <ac:chgData name="SALVAIRE Marie-Caroline" userId="a5ccc0a8-e7a4-4fa1-a5fc-1ee0803f719c" providerId="ADAL" clId="{928CB96E-B073-495D-81F9-D4445384E7AD}" dt="2021-06-07T10:56:54.981" v="1232"/>
          <ac:spMkLst>
            <pc:docMk/>
            <pc:sldMk cId="1654027913" sldId="275"/>
            <ac:spMk id="11" creationId="{C39FB368-0BE3-4EE2-8165-C366FAB8F300}"/>
          </ac:spMkLst>
        </pc:spChg>
        <pc:spChg chg="add mod">
          <ac:chgData name="SALVAIRE Marie-Caroline" userId="a5ccc0a8-e7a4-4fa1-a5fc-1ee0803f719c" providerId="ADAL" clId="{928CB96E-B073-495D-81F9-D4445384E7AD}" dt="2021-06-07T11:03:55.684" v="1327" actId="207"/>
          <ac:spMkLst>
            <pc:docMk/>
            <pc:sldMk cId="1654027913" sldId="275"/>
            <ac:spMk id="12" creationId="{4016F132-C655-48E7-ADAD-BFEB378C4543}"/>
          </ac:spMkLst>
        </pc:spChg>
      </pc:sldChg>
      <pc:sldChg chg="addSp modSp add mod">
        <pc:chgData name="SALVAIRE Marie-Caroline" userId="a5ccc0a8-e7a4-4fa1-a5fc-1ee0803f719c" providerId="ADAL" clId="{928CB96E-B073-495D-81F9-D4445384E7AD}" dt="2021-06-07T11:03:55.519" v="1326" actId="207"/>
        <pc:sldMkLst>
          <pc:docMk/>
          <pc:sldMk cId="3714437571" sldId="276"/>
        </pc:sldMkLst>
        <pc:spChg chg="mod">
          <ac:chgData name="SALVAIRE Marie-Caroline" userId="a5ccc0a8-e7a4-4fa1-a5fc-1ee0803f719c" providerId="ADAL" clId="{928CB96E-B073-495D-81F9-D4445384E7AD}" dt="2021-06-07T09:43:07.222" v="732" actId="20577"/>
          <ac:spMkLst>
            <pc:docMk/>
            <pc:sldMk cId="3714437571" sldId="276"/>
            <ac:spMk id="5" creationId="{97957B49-543B-4F57-921A-0035E20D3026}"/>
          </ac:spMkLst>
        </pc:spChg>
        <pc:spChg chg="mod">
          <ac:chgData name="SALVAIRE Marie-Caroline" userId="a5ccc0a8-e7a4-4fa1-a5fc-1ee0803f719c" providerId="ADAL" clId="{928CB96E-B073-495D-81F9-D4445384E7AD}" dt="2021-06-07T11:00:52.066" v="1307" actId="20577"/>
          <ac:spMkLst>
            <pc:docMk/>
            <pc:sldMk cId="3714437571" sldId="276"/>
            <ac:spMk id="7" creationId="{51ABFB83-8B49-4033-8032-A03F6754EC1E}"/>
          </ac:spMkLst>
        </pc:spChg>
        <pc:spChg chg="add mod">
          <ac:chgData name="SALVAIRE Marie-Caroline" userId="a5ccc0a8-e7a4-4fa1-a5fc-1ee0803f719c" providerId="ADAL" clId="{928CB96E-B073-495D-81F9-D4445384E7AD}" dt="2021-06-07T10:56:53.237" v="1231"/>
          <ac:spMkLst>
            <pc:docMk/>
            <pc:sldMk cId="3714437571" sldId="276"/>
            <ac:spMk id="12" creationId="{1756DC8B-D1F3-4022-80CB-4371DFA417AC}"/>
          </ac:spMkLst>
        </pc:spChg>
        <pc:spChg chg="add mod">
          <ac:chgData name="SALVAIRE Marie-Caroline" userId="a5ccc0a8-e7a4-4fa1-a5fc-1ee0803f719c" providerId="ADAL" clId="{928CB96E-B073-495D-81F9-D4445384E7AD}" dt="2021-06-07T11:03:55.519" v="1326" actId="207"/>
          <ac:spMkLst>
            <pc:docMk/>
            <pc:sldMk cId="3714437571" sldId="276"/>
            <ac:spMk id="13" creationId="{C143B152-6A67-4ADC-9EF2-6785C63DEA3B}"/>
          </ac:spMkLst>
        </pc:spChg>
        <pc:picChg chg="add mod">
          <ac:chgData name="SALVAIRE Marie-Caroline" userId="a5ccc0a8-e7a4-4fa1-a5fc-1ee0803f719c" providerId="ADAL" clId="{928CB96E-B073-495D-81F9-D4445384E7AD}" dt="2021-06-07T09:44:11.622" v="752" actId="1076"/>
          <ac:picMkLst>
            <pc:docMk/>
            <pc:sldMk cId="3714437571" sldId="276"/>
            <ac:picMk id="8" creationId="{D156B58A-83E0-4F5A-9BE5-579D9F4BF0FA}"/>
          </ac:picMkLst>
        </pc:picChg>
      </pc:sldChg>
      <pc:sldChg chg="addSp delSp modSp add mod">
        <pc:chgData name="SALVAIRE Marie-Caroline" userId="a5ccc0a8-e7a4-4fa1-a5fc-1ee0803f719c" providerId="ADAL" clId="{928CB96E-B073-495D-81F9-D4445384E7AD}" dt="2021-06-07T10:59:01.070" v="1288" actId="20577"/>
        <pc:sldMkLst>
          <pc:docMk/>
          <pc:sldMk cId="2057049584" sldId="277"/>
        </pc:sldMkLst>
        <pc:spChg chg="mod">
          <ac:chgData name="SALVAIRE Marie-Caroline" userId="a5ccc0a8-e7a4-4fa1-a5fc-1ee0803f719c" providerId="ADAL" clId="{928CB96E-B073-495D-81F9-D4445384E7AD}" dt="2021-06-07T10:59:01.070" v="1288" actId="20577"/>
          <ac:spMkLst>
            <pc:docMk/>
            <pc:sldMk cId="2057049584" sldId="277"/>
            <ac:spMk id="5" creationId="{E7B3E509-174E-4EDB-8AD7-C9C795872A23}"/>
          </ac:spMkLst>
        </pc:spChg>
        <pc:spChg chg="mod">
          <ac:chgData name="SALVAIRE Marie-Caroline" userId="a5ccc0a8-e7a4-4fa1-a5fc-1ee0803f719c" providerId="ADAL" clId="{928CB96E-B073-495D-81F9-D4445384E7AD}" dt="2021-06-07T09:50:44.789" v="791" actId="20577"/>
          <ac:spMkLst>
            <pc:docMk/>
            <pc:sldMk cId="2057049584" sldId="277"/>
            <ac:spMk id="6" creationId="{F3A95C9E-B0BE-413E-98B8-4650FD3C63AB}"/>
          </ac:spMkLst>
        </pc:spChg>
        <pc:spChg chg="mod">
          <ac:chgData name="SALVAIRE Marie-Caroline" userId="a5ccc0a8-e7a4-4fa1-a5fc-1ee0803f719c" providerId="ADAL" clId="{928CB96E-B073-495D-81F9-D4445384E7AD}" dt="2021-06-07T09:53:39.441" v="824" actId="113"/>
          <ac:spMkLst>
            <pc:docMk/>
            <pc:sldMk cId="2057049584" sldId="277"/>
            <ac:spMk id="8" creationId="{7B05A66D-9A87-472E-A170-E0021FD6476D}"/>
          </ac:spMkLst>
        </pc:spChg>
        <pc:spChg chg="add del mod">
          <ac:chgData name="SALVAIRE Marie-Caroline" userId="a5ccc0a8-e7a4-4fa1-a5fc-1ee0803f719c" providerId="ADAL" clId="{928CB96E-B073-495D-81F9-D4445384E7AD}" dt="2021-06-07T09:52:30.612" v="807" actId="478"/>
          <ac:spMkLst>
            <pc:docMk/>
            <pc:sldMk cId="2057049584" sldId="277"/>
            <ac:spMk id="9" creationId="{505FFC8F-B608-461F-8548-C09608B9F6DC}"/>
          </ac:spMkLst>
        </pc:spChg>
      </pc:sldChg>
      <pc:sldChg chg="new del">
        <pc:chgData name="SALVAIRE Marie-Caroline" userId="a5ccc0a8-e7a4-4fa1-a5fc-1ee0803f719c" providerId="ADAL" clId="{928CB96E-B073-495D-81F9-D4445384E7AD}" dt="2021-06-07T10:07:01.265" v="970" actId="2696"/>
        <pc:sldMkLst>
          <pc:docMk/>
          <pc:sldMk cId="1508016654" sldId="278"/>
        </pc:sldMkLst>
      </pc:sldChg>
      <pc:sldChg chg="new del">
        <pc:chgData name="SALVAIRE Marie-Caroline" userId="a5ccc0a8-e7a4-4fa1-a5fc-1ee0803f719c" providerId="ADAL" clId="{928CB96E-B073-495D-81F9-D4445384E7AD}" dt="2021-06-07T09:54:11.174" v="826" actId="680"/>
        <pc:sldMkLst>
          <pc:docMk/>
          <pc:sldMk cId="3409363687" sldId="278"/>
        </pc:sldMkLst>
      </pc:sldChg>
      <pc:sldChg chg="addSp delSp modSp add mod">
        <pc:chgData name="SALVAIRE Marie-Caroline" userId="a5ccc0a8-e7a4-4fa1-a5fc-1ee0803f719c" providerId="ADAL" clId="{928CB96E-B073-495D-81F9-D4445384E7AD}" dt="2021-06-07T10:59:04.718" v="1290" actId="20577"/>
        <pc:sldMkLst>
          <pc:docMk/>
          <pc:sldMk cId="2683402778" sldId="279"/>
        </pc:sldMkLst>
        <pc:spChg chg="mod">
          <ac:chgData name="SALVAIRE Marie-Caroline" userId="a5ccc0a8-e7a4-4fa1-a5fc-1ee0803f719c" providerId="ADAL" clId="{928CB96E-B073-495D-81F9-D4445384E7AD}" dt="2021-06-07T10:59:04.718" v="1290" actId="20577"/>
          <ac:spMkLst>
            <pc:docMk/>
            <pc:sldMk cId="2683402778" sldId="279"/>
            <ac:spMk id="5" creationId="{5B6F1497-9A8B-49BD-922F-DF596ED2094B}"/>
          </ac:spMkLst>
        </pc:spChg>
        <pc:spChg chg="add del mod">
          <ac:chgData name="SALVAIRE Marie-Caroline" userId="a5ccc0a8-e7a4-4fa1-a5fc-1ee0803f719c" providerId="ADAL" clId="{928CB96E-B073-495D-81F9-D4445384E7AD}" dt="2021-06-07T09:54:45.781" v="835" actId="6549"/>
          <ac:spMkLst>
            <pc:docMk/>
            <pc:sldMk cId="2683402778" sldId="279"/>
            <ac:spMk id="6" creationId="{F3A95C9E-B0BE-413E-98B8-4650FD3C63AB}"/>
          </ac:spMkLst>
        </pc:spChg>
        <pc:spChg chg="mod">
          <ac:chgData name="SALVAIRE Marie-Caroline" userId="a5ccc0a8-e7a4-4fa1-a5fc-1ee0803f719c" providerId="ADAL" clId="{928CB96E-B073-495D-81F9-D4445384E7AD}" dt="2021-06-07T10:39:38.081" v="1195" actId="20577"/>
          <ac:spMkLst>
            <pc:docMk/>
            <pc:sldMk cId="2683402778" sldId="279"/>
            <ac:spMk id="8" creationId="{7B05A66D-9A87-472E-A170-E0021FD6476D}"/>
          </ac:spMkLst>
        </pc:spChg>
      </pc:sldChg>
      <pc:sldChg chg="modSp add mod">
        <pc:chgData name="SALVAIRE Marie-Caroline" userId="a5ccc0a8-e7a4-4fa1-a5fc-1ee0803f719c" providerId="ADAL" clId="{928CB96E-B073-495D-81F9-D4445384E7AD}" dt="2021-06-07T10:59:09.854" v="1292" actId="20577"/>
        <pc:sldMkLst>
          <pc:docMk/>
          <pc:sldMk cId="317900608" sldId="280"/>
        </pc:sldMkLst>
        <pc:spChg chg="mod">
          <ac:chgData name="SALVAIRE Marie-Caroline" userId="a5ccc0a8-e7a4-4fa1-a5fc-1ee0803f719c" providerId="ADAL" clId="{928CB96E-B073-495D-81F9-D4445384E7AD}" dt="2021-06-07T10:59:09.854" v="1292" actId="20577"/>
          <ac:spMkLst>
            <pc:docMk/>
            <pc:sldMk cId="317900608" sldId="280"/>
            <ac:spMk id="5" creationId="{03805E7D-0640-4DFD-946D-47F165478635}"/>
          </ac:spMkLst>
        </pc:spChg>
        <pc:spChg chg="mod">
          <ac:chgData name="SALVAIRE Marie-Caroline" userId="a5ccc0a8-e7a4-4fa1-a5fc-1ee0803f719c" providerId="ADAL" clId="{928CB96E-B073-495D-81F9-D4445384E7AD}" dt="2021-06-07T09:56:18.867" v="853"/>
          <ac:spMkLst>
            <pc:docMk/>
            <pc:sldMk cId="317900608" sldId="280"/>
            <ac:spMk id="6" creationId="{F3A95C9E-B0BE-413E-98B8-4650FD3C63AB}"/>
          </ac:spMkLst>
        </pc:spChg>
        <pc:spChg chg="mod">
          <ac:chgData name="SALVAIRE Marie-Caroline" userId="a5ccc0a8-e7a4-4fa1-a5fc-1ee0803f719c" providerId="ADAL" clId="{928CB96E-B073-495D-81F9-D4445384E7AD}" dt="2021-06-07T09:57:10.759" v="862" actId="207"/>
          <ac:spMkLst>
            <pc:docMk/>
            <pc:sldMk cId="317900608" sldId="280"/>
            <ac:spMk id="8" creationId="{7B05A66D-9A87-472E-A170-E0021FD6476D}"/>
          </ac:spMkLst>
        </pc:spChg>
      </pc:sldChg>
      <pc:sldChg chg="addSp delSp modSp add mod">
        <pc:chgData name="SALVAIRE Marie-Caroline" userId="a5ccc0a8-e7a4-4fa1-a5fc-1ee0803f719c" providerId="ADAL" clId="{928CB96E-B073-495D-81F9-D4445384E7AD}" dt="2021-06-07T10:59:19.039" v="1297" actId="20577"/>
        <pc:sldMkLst>
          <pc:docMk/>
          <pc:sldMk cId="2920129454" sldId="281"/>
        </pc:sldMkLst>
        <pc:spChg chg="mod">
          <ac:chgData name="SALVAIRE Marie-Caroline" userId="a5ccc0a8-e7a4-4fa1-a5fc-1ee0803f719c" providerId="ADAL" clId="{928CB96E-B073-495D-81F9-D4445384E7AD}" dt="2021-06-07T10:59:19.039" v="1297" actId="20577"/>
          <ac:spMkLst>
            <pc:docMk/>
            <pc:sldMk cId="2920129454" sldId="281"/>
            <ac:spMk id="5" creationId="{59063DF4-A72D-44FB-A5BD-85AA265954AF}"/>
          </ac:spMkLst>
        </pc:spChg>
        <pc:spChg chg="add del">
          <ac:chgData name="SALVAIRE Marie-Caroline" userId="a5ccc0a8-e7a4-4fa1-a5fc-1ee0803f719c" providerId="ADAL" clId="{928CB96E-B073-495D-81F9-D4445384E7AD}" dt="2021-06-07T09:58:59.742" v="880" actId="11529"/>
          <ac:spMkLst>
            <pc:docMk/>
            <pc:sldMk cId="2920129454" sldId="281"/>
            <ac:spMk id="5" creationId="{EA57E317-9702-4DC1-8232-371E5E3C4387}"/>
          </ac:spMkLst>
        </pc:spChg>
        <pc:spChg chg="mod">
          <ac:chgData name="SALVAIRE Marie-Caroline" userId="a5ccc0a8-e7a4-4fa1-a5fc-1ee0803f719c" providerId="ADAL" clId="{928CB96E-B073-495D-81F9-D4445384E7AD}" dt="2021-06-07T09:57:38.643" v="867"/>
          <ac:spMkLst>
            <pc:docMk/>
            <pc:sldMk cId="2920129454" sldId="281"/>
            <ac:spMk id="6" creationId="{F3A95C9E-B0BE-413E-98B8-4650FD3C63AB}"/>
          </ac:spMkLst>
        </pc:spChg>
        <pc:spChg chg="add del mod">
          <ac:chgData name="SALVAIRE Marie-Caroline" userId="a5ccc0a8-e7a4-4fa1-a5fc-1ee0803f719c" providerId="ADAL" clId="{928CB96E-B073-495D-81F9-D4445384E7AD}" dt="2021-06-07T09:59:59.443" v="886" actId="478"/>
          <ac:spMkLst>
            <pc:docMk/>
            <pc:sldMk cId="2920129454" sldId="281"/>
            <ac:spMk id="7" creationId="{E34D3FC1-960F-448E-8E9D-CD1C039F0A3F}"/>
          </ac:spMkLst>
        </pc:spChg>
        <pc:spChg chg="mod">
          <ac:chgData name="SALVAIRE Marie-Caroline" userId="a5ccc0a8-e7a4-4fa1-a5fc-1ee0803f719c" providerId="ADAL" clId="{928CB96E-B073-495D-81F9-D4445384E7AD}" dt="2021-06-07T10:04:04.322" v="904" actId="20577"/>
          <ac:spMkLst>
            <pc:docMk/>
            <pc:sldMk cId="2920129454" sldId="281"/>
            <ac:spMk id="8" creationId="{7B05A66D-9A87-472E-A170-E0021FD6476D}"/>
          </ac:spMkLst>
        </pc:spChg>
        <pc:spChg chg="add del">
          <ac:chgData name="SALVAIRE Marie-Caroline" userId="a5ccc0a8-e7a4-4fa1-a5fc-1ee0803f719c" providerId="ADAL" clId="{928CB96E-B073-495D-81F9-D4445384E7AD}" dt="2021-06-07T09:59:44.020" v="884" actId="478"/>
          <ac:spMkLst>
            <pc:docMk/>
            <pc:sldMk cId="2920129454" sldId="281"/>
            <ac:spMk id="9" creationId="{78B47672-0576-4DC5-9827-82520138E7C3}"/>
          </ac:spMkLst>
        </pc:spChg>
        <pc:picChg chg="add">
          <ac:chgData name="SALVAIRE Marie-Caroline" userId="a5ccc0a8-e7a4-4fa1-a5fc-1ee0803f719c" providerId="ADAL" clId="{928CB96E-B073-495D-81F9-D4445384E7AD}" dt="2021-06-07T10:02:47.959" v="893" actId="22"/>
          <ac:picMkLst>
            <pc:docMk/>
            <pc:sldMk cId="2920129454" sldId="281"/>
            <ac:picMk id="13" creationId="{88A94B41-9EE1-41F7-8A02-B314D21EA18A}"/>
          </ac:picMkLst>
        </pc:picChg>
        <pc:cxnChg chg="add del">
          <ac:chgData name="SALVAIRE Marie-Caroline" userId="a5ccc0a8-e7a4-4fa1-a5fc-1ee0803f719c" providerId="ADAL" clId="{928CB96E-B073-495D-81F9-D4445384E7AD}" dt="2021-06-07T10:02:10.940" v="892" actId="11529"/>
          <ac:cxnSpMkLst>
            <pc:docMk/>
            <pc:sldMk cId="2920129454" sldId="281"/>
            <ac:cxnSpMk id="11" creationId="{59E42F9B-3626-4CF5-97E4-B451F532D113}"/>
          </ac:cxnSpMkLst>
        </pc:cxnChg>
      </pc:sldChg>
      <pc:sldChg chg="new del">
        <pc:chgData name="SALVAIRE Marie-Caroline" userId="a5ccc0a8-e7a4-4fa1-a5fc-1ee0803f719c" providerId="ADAL" clId="{928CB96E-B073-495D-81F9-D4445384E7AD}" dt="2021-06-07T09:57:29.444" v="864" actId="680"/>
        <pc:sldMkLst>
          <pc:docMk/>
          <pc:sldMk cId="3167611693" sldId="281"/>
        </pc:sldMkLst>
      </pc:sldChg>
      <pc:sldChg chg="delSp modSp add mod">
        <pc:chgData name="SALVAIRE Marie-Caroline" userId="a5ccc0a8-e7a4-4fa1-a5fc-1ee0803f719c" providerId="ADAL" clId="{928CB96E-B073-495D-81F9-D4445384E7AD}" dt="2021-06-07T10:59:23.390" v="1299" actId="20577"/>
        <pc:sldMkLst>
          <pc:docMk/>
          <pc:sldMk cId="163404114" sldId="282"/>
        </pc:sldMkLst>
        <pc:spChg chg="mod">
          <ac:chgData name="SALVAIRE Marie-Caroline" userId="a5ccc0a8-e7a4-4fa1-a5fc-1ee0803f719c" providerId="ADAL" clId="{928CB96E-B073-495D-81F9-D4445384E7AD}" dt="2021-06-07T10:59:23.390" v="1299" actId="20577"/>
          <ac:spMkLst>
            <pc:docMk/>
            <pc:sldMk cId="163404114" sldId="282"/>
            <ac:spMk id="5" creationId="{4E54DF4D-675A-46FB-8496-EB59B76B39CF}"/>
          </ac:spMkLst>
        </pc:spChg>
        <pc:spChg chg="mod">
          <ac:chgData name="SALVAIRE Marie-Caroline" userId="a5ccc0a8-e7a4-4fa1-a5fc-1ee0803f719c" providerId="ADAL" clId="{928CB96E-B073-495D-81F9-D4445384E7AD}" dt="2021-06-07T10:04:23.238" v="906"/>
          <ac:spMkLst>
            <pc:docMk/>
            <pc:sldMk cId="163404114" sldId="282"/>
            <ac:spMk id="6" creationId="{F3A95C9E-B0BE-413E-98B8-4650FD3C63AB}"/>
          </ac:spMkLst>
        </pc:spChg>
        <pc:spChg chg="mod">
          <ac:chgData name="SALVAIRE Marie-Caroline" userId="a5ccc0a8-e7a4-4fa1-a5fc-1ee0803f719c" providerId="ADAL" clId="{928CB96E-B073-495D-81F9-D4445384E7AD}" dt="2021-06-07T10:42:41.330" v="1225" actId="6549"/>
          <ac:spMkLst>
            <pc:docMk/>
            <pc:sldMk cId="163404114" sldId="282"/>
            <ac:spMk id="8" creationId="{7B05A66D-9A87-472E-A170-E0021FD6476D}"/>
          </ac:spMkLst>
        </pc:spChg>
        <pc:picChg chg="del">
          <ac:chgData name="SALVAIRE Marie-Caroline" userId="a5ccc0a8-e7a4-4fa1-a5fc-1ee0803f719c" providerId="ADAL" clId="{928CB96E-B073-495D-81F9-D4445384E7AD}" dt="2021-06-07T10:43:45.359" v="1226" actId="478"/>
          <ac:picMkLst>
            <pc:docMk/>
            <pc:sldMk cId="163404114" sldId="282"/>
            <ac:picMk id="13" creationId="{88A94B41-9EE1-41F7-8A02-B314D21EA18A}"/>
          </ac:picMkLst>
        </pc:picChg>
      </pc:sldChg>
      <pc:sldChg chg="delSp modSp add mod">
        <pc:chgData name="SALVAIRE Marie-Caroline" userId="a5ccc0a8-e7a4-4fa1-a5fc-1ee0803f719c" providerId="ADAL" clId="{928CB96E-B073-495D-81F9-D4445384E7AD}" dt="2021-06-07T10:59:29.293" v="1301" actId="20577"/>
        <pc:sldMkLst>
          <pc:docMk/>
          <pc:sldMk cId="2168228461" sldId="283"/>
        </pc:sldMkLst>
        <pc:spChg chg="mod">
          <ac:chgData name="SALVAIRE Marie-Caroline" userId="a5ccc0a8-e7a4-4fa1-a5fc-1ee0803f719c" providerId="ADAL" clId="{928CB96E-B073-495D-81F9-D4445384E7AD}" dt="2021-06-07T10:59:29.293" v="1301" actId="20577"/>
          <ac:spMkLst>
            <pc:docMk/>
            <pc:sldMk cId="2168228461" sldId="283"/>
            <ac:spMk id="5" creationId="{C674B7D1-737F-4F91-9018-0E24B44EC66D}"/>
          </ac:spMkLst>
        </pc:spChg>
        <pc:spChg chg="del mod">
          <ac:chgData name="SALVAIRE Marie-Caroline" userId="a5ccc0a8-e7a4-4fa1-a5fc-1ee0803f719c" providerId="ADAL" clId="{928CB96E-B073-495D-81F9-D4445384E7AD}" dt="2021-06-07T10:06:27.410" v="965" actId="478"/>
          <ac:spMkLst>
            <pc:docMk/>
            <pc:sldMk cId="2168228461" sldId="283"/>
            <ac:spMk id="6" creationId="{F3A95C9E-B0BE-413E-98B8-4650FD3C63AB}"/>
          </ac:spMkLst>
        </pc:spChg>
        <pc:spChg chg="mod">
          <ac:chgData name="SALVAIRE Marie-Caroline" userId="a5ccc0a8-e7a4-4fa1-a5fc-1ee0803f719c" providerId="ADAL" clId="{928CB96E-B073-495D-81F9-D4445384E7AD}" dt="2021-06-07T10:09:43.144" v="1003" actId="1076"/>
          <ac:spMkLst>
            <pc:docMk/>
            <pc:sldMk cId="2168228461" sldId="283"/>
            <ac:spMk id="8" creationId="{7B05A66D-9A87-472E-A170-E0021FD6476D}"/>
          </ac:spMkLst>
        </pc:spChg>
        <pc:picChg chg="del">
          <ac:chgData name="SALVAIRE Marie-Caroline" userId="a5ccc0a8-e7a4-4fa1-a5fc-1ee0803f719c" providerId="ADAL" clId="{928CB96E-B073-495D-81F9-D4445384E7AD}" dt="2021-06-07T10:06:00.993" v="943" actId="478"/>
          <ac:picMkLst>
            <pc:docMk/>
            <pc:sldMk cId="2168228461" sldId="283"/>
            <ac:picMk id="13" creationId="{88A94B41-9EE1-41F7-8A02-B314D21EA18A}"/>
          </ac:picMkLst>
        </pc:picChg>
      </pc:sldChg>
      <pc:sldChg chg="add del">
        <pc:chgData name="SALVAIRE Marie-Caroline" userId="a5ccc0a8-e7a4-4fa1-a5fc-1ee0803f719c" providerId="ADAL" clId="{928CB96E-B073-495D-81F9-D4445384E7AD}" dt="2021-06-07T10:55:21.233" v="1230" actId="2696"/>
        <pc:sldMkLst>
          <pc:docMk/>
          <pc:sldMk cId="3674498562" sldId="284"/>
        </pc:sldMkLst>
      </pc:sldChg>
    </pc:docChg>
  </pc:docChgLst>
  <pc:docChgLst>
    <pc:chgData name="SALVAIRE Marie-Caroline" userId="a5ccc0a8-e7a4-4fa1-a5fc-1ee0803f719c" providerId="ADAL" clId="{DAEF8471-2096-4D6A-BB92-C7F3F1F7E43E}"/>
    <pc:docChg chg="undo custSel modSld sldOrd">
      <pc:chgData name="SALVAIRE Marie-Caroline" userId="a5ccc0a8-e7a4-4fa1-a5fc-1ee0803f719c" providerId="ADAL" clId="{DAEF8471-2096-4D6A-BB92-C7F3F1F7E43E}" dt="2021-06-08T09:08:26.813" v="92" actId="14100"/>
      <pc:docMkLst>
        <pc:docMk/>
      </pc:docMkLst>
      <pc:sldChg chg="addSp delSp modSp mod ord">
        <pc:chgData name="SALVAIRE Marie-Caroline" userId="a5ccc0a8-e7a4-4fa1-a5fc-1ee0803f719c" providerId="ADAL" clId="{DAEF8471-2096-4D6A-BB92-C7F3F1F7E43E}" dt="2021-06-07T13:32:38.635" v="37" actId="27309"/>
        <pc:sldMkLst>
          <pc:docMk/>
          <pc:sldMk cId="336469980" sldId="256"/>
        </pc:sldMkLst>
        <pc:graphicFrameChg chg="add del modGraphic">
          <ac:chgData name="SALVAIRE Marie-Caroline" userId="a5ccc0a8-e7a4-4fa1-a5fc-1ee0803f719c" providerId="ADAL" clId="{DAEF8471-2096-4D6A-BB92-C7F3F1F7E43E}" dt="2021-06-07T13:32:38.635" v="37" actId="27309"/>
          <ac:graphicFrameMkLst>
            <pc:docMk/>
            <pc:sldMk cId="336469980" sldId="256"/>
            <ac:graphicFrameMk id="6" creationId="{869642D1-F5AE-4D8D-95A9-72DEF5422FCF}"/>
          </ac:graphicFrameMkLst>
        </pc:graphicFrameChg>
      </pc:sldChg>
      <pc:sldChg chg="modSp mod">
        <pc:chgData name="SALVAIRE Marie-Caroline" userId="a5ccc0a8-e7a4-4fa1-a5fc-1ee0803f719c" providerId="ADAL" clId="{DAEF8471-2096-4D6A-BB92-C7F3F1F7E43E}" dt="2021-06-08T09:04:53.041" v="73" actId="33524"/>
        <pc:sldMkLst>
          <pc:docMk/>
          <pc:sldMk cId="402646202" sldId="265"/>
        </pc:sldMkLst>
        <pc:spChg chg="mod">
          <ac:chgData name="SALVAIRE Marie-Caroline" userId="a5ccc0a8-e7a4-4fa1-a5fc-1ee0803f719c" providerId="ADAL" clId="{DAEF8471-2096-4D6A-BB92-C7F3F1F7E43E}" dt="2021-06-07T13:30:27.917" v="17" actId="14100"/>
          <ac:spMkLst>
            <pc:docMk/>
            <pc:sldMk cId="402646202" sldId="265"/>
            <ac:spMk id="8" creationId="{F52C3940-584E-4A9E-836A-8952276EDDB6}"/>
          </ac:spMkLst>
        </pc:spChg>
        <pc:spChg chg="mod">
          <ac:chgData name="SALVAIRE Marie-Caroline" userId="a5ccc0a8-e7a4-4fa1-a5fc-1ee0803f719c" providerId="ADAL" clId="{DAEF8471-2096-4D6A-BB92-C7F3F1F7E43E}" dt="2021-06-08T09:04:53.041" v="73" actId="33524"/>
          <ac:spMkLst>
            <pc:docMk/>
            <pc:sldMk cId="402646202" sldId="265"/>
            <ac:spMk id="11" creationId="{2DABB79D-BFE4-484F-A954-7FE706C0B24D}"/>
          </ac:spMkLst>
        </pc:spChg>
      </pc:sldChg>
      <pc:sldChg chg="modSp mod">
        <pc:chgData name="SALVAIRE Marie-Caroline" userId="a5ccc0a8-e7a4-4fa1-a5fc-1ee0803f719c" providerId="ADAL" clId="{DAEF8471-2096-4D6A-BB92-C7F3F1F7E43E}" dt="2021-06-08T08:56:31.257" v="40" actId="1076"/>
        <pc:sldMkLst>
          <pc:docMk/>
          <pc:sldMk cId="2415992840" sldId="266"/>
        </pc:sldMkLst>
        <pc:spChg chg="mod">
          <ac:chgData name="SALVAIRE Marie-Caroline" userId="a5ccc0a8-e7a4-4fa1-a5fc-1ee0803f719c" providerId="ADAL" clId="{DAEF8471-2096-4D6A-BB92-C7F3F1F7E43E}" dt="2021-06-08T08:56:31.257" v="40" actId="1076"/>
          <ac:spMkLst>
            <pc:docMk/>
            <pc:sldMk cId="2415992840" sldId="266"/>
            <ac:spMk id="8" creationId="{2EBA79FD-4D42-463B-894C-E03B39AAFEF3}"/>
          </ac:spMkLst>
        </pc:spChg>
      </pc:sldChg>
      <pc:sldChg chg="modSp">
        <pc:chgData name="SALVAIRE Marie-Caroline" userId="a5ccc0a8-e7a4-4fa1-a5fc-1ee0803f719c" providerId="ADAL" clId="{DAEF8471-2096-4D6A-BB92-C7F3F1F7E43E}" dt="2021-06-07T13:30:47.814" v="19"/>
        <pc:sldMkLst>
          <pc:docMk/>
          <pc:sldMk cId="3751332539" sldId="267"/>
        </pc:sldMkLst>
        <pc:spChg chg="mod">
          <ac:chgData name="SALVAIRE Marie-Caroline" userId="a5ccc0a8-e7a4-4fa1-a5fc-1ee0803f719c" providerId="ADAL" clId="{DAEF8471-2096-4D6A-BB92-C7F3F1F7E43E}" dt="2021-06-07T13:30:47.814" v="19"/>
          <ac:spMkLst>
            <pc:docMk/>
            <pc:sldMk cId="3751332539" sldId="267"/>
            <ac:spMk id="8" creationId="{680E4D86-AA3C-41A1-BDB5-8ACB4595DA4F}"/>
          </ac:spMkLst>
        </pc:spChg>
      </pc:sldChg>
      <pc:sldChg chg="modSp mod">
        <pc:chgData name="SALVAIRE Marie-Caroline" userId="a5ccc0a8-e7a4-4fa1-a5fc-1ee0803f719c" providerId="ADAL" clId="{DAEF8471-2096-4D6A-BB92-C7F3F1F7E43E}" dt="2021-06-08T09:07:39.206" v="89" actId="1036"/>
        <pc:sldMkLst>
          <pc:docMk/>
          <pc:sldMk cId="376317163" sldId="268"/>
        </pc:sldMkLst>
        <pc:spChg chg="mod">
          <ac:chgData name="SALVAIRE Marie-Caroline" userId="a5ccc0a8-e7a4-4fa1-a5fc-1ee0803f719c" providerId="ADAL" clId="{DAEF8471-2096-4D6A-BB92-C7F3F1F7E43E}" dt="2021-06-07T13:30:54.991" v="20"/>
          <ac:spMkLst>
            <pc:docMk/>
            <pc:sldMk cId="376317163" sldId="268"/>
            <ac:spMk id="8" creationId="{7DC0C16F-0683-4BC1-844A-159285595A1E}"/>
          </ac:spMkLst>
        </pc:spChg>
        <pc:spChg chg="mod">
          <ac:chgData name="SALVAIRE Marie-Caroline" userId="a5ccc0a8-e7a4-4fa1-a5fc-1ee0803f719c" providerId="ADAL" clId="{DAEF8471-2096-4D6A-BB92-C7F3F1F7E43E}" dt="2021-06-08T09:07:29.704" v="87" actId="948"/>
          <ac:spMkLst>
            <pc:docMk/>
            <pc:sldMk cId="376317163" sldId="268"/>
            <ac:spMk id="9" creationId="{4632A8C0-8461-4D64-A41A-4A2DBF18DFD5}"/>
          </ac:spMkLst>
        </pc:spChg>
        <pc:picChg chg="mod">
          <ac:chgData name="SALVAIRE Marie-Caroline" userId="a5ccc0a8-e7a4-4fa1-a5fc-1ee0803f719c" providerId="ADAL" clId="{DAEF8471-2096-4D6A-BB92-C7F3F1F7E43E}" dt="2021-06-08T09:07:39.206" v="89" actId="1036"/>
          <ac:picMkLst>
            <pc:docMk/>
            <pc:sldMk cId="376317163" sldId="268"/>
            <ac:picMk id="6" creationId="{30A56349-FF9A-4D0B-83E0-78DAC0FE1710}"/>
          </ac:picMkLst>
        </pc:picChg>
      </pc:sldChg>
      <pc:sldChg chg="modSp">
        <pc:chgData name="SALVAIRE Marie-Caroline" userId="a5ccc0a8-e7a4-4fa1-a5fc-1ee0803f719c" providerId="ADAL" clId="{DAEF8471-2096-4D6A-BB92-C7F3F1F7E43E}" dt="2021-06-07T13:30:59.727" v="21"/>
        <pc:sldMkLst>
          <pc:docMk/>
          <pc:sldMk cId="1903470134" sldId="269"/>
        </pc:sldMkLst>
        <pc:spChg chg="mod">
          <ac:chgData name="SALVAIRE Marie-Caroline" userId="a5ccc0a8-e7a4-4fa1-a5fc-1ee0803f719c" providerId="ADAL" clId="{DAEF8471-2096-4D6A-BB92-C7F3F1F7E43E}" dt="2021-06-07T13:30:59.727" v="21"/>
          <ac:spMkLst>
            <pc:docMk/>
            <pc:sldMk cId="1903470134" sldId="269"/>
            <ac:spMk id="5" creationId="{97957B49-543B-4F57-921A-0035E20D3026}"/>
          </ac:spMkLst>
        </pc:spChg>
      </pc:sldChg>
      <pc:sldChg chg="modSp mod">
        <pc:chgData name="SALVAIRE Marie-Caroline" userId="a5ccc0a8-e7a4-4fa1-a5fc-1ee0803f719c" providerId="ADAL" clId="{DAEF8471-2096-4D6A-BB92-C7F3F1F7E43E}" dt="2021-06-07T13:31:46.072" v="29"/>
        <pc:sldMkLst>
          <pc:docMk/>
          <pc:sldMk cId="234428029" sldId="270"/>
        </pc:sldMkLst>
        <pc:spChg chg="mod">
          <ac:chgData name="SALVAIRE Marie-Caroline" userId="a5ccc0a8-e7a4-4fa1-a5fc-1ee0803f719c" providerId="ADAL" clId="{DAEF8471-2096-4D6A-BB92-C7F3F1F7E43E}" dt="2021-06-07T13:31:46.072" v="29"/>
          <ac:spMkLst>
            <pc:docMk/>
            <pc:sldMk cId="234428029" sldId="270"/>
            <ac:spMk id="6" creationId="{F3A95C9E-B0BE-413E-98B8-4650FD3C63AB}"/>
          </ac:spMkLst>
        </pc:spChg>
      </pc:sldChg>
      <pc:sldChg chg="modSp mod">
        <pc:chgData name="SALVAIRE Marie-Caroline" userId="a5ccc0a8-e7a4-4fa1-a5fc-1ee0803f719c" providerId="ADAL" clId="{DAEF8471-2096-4D6A-BB92-C7F3F1F7E43E}" dt="2021-06-08T09:07:57.419" v="90" actId="14100"/>
        <pc:sldMkLst>
          <pc:docMk/>
          <pc:sldMk cId="2170021040" sldId="271"/>
        </pc:sldMkLst>
        <pc:spChg chg="mod">
          <ac:chgData name="SALVAIRE Marie-Caroline" userId="a5ccc0a8-e7a4-4fa1-a5fc-1ee0803f719c" providerId="ADAL" clId="{DAEF8471-2096-4D6A-BB92-C7F3F1F7E43E}" dt="2021-06-07T13:31:06.774" v="22"/>
          <ac:spMkLst>
            <pc:docMk/>
            <pc:sldMk cId="2170021040" sldId="271"/>
            <ac:spMk id="5" creationId="{97957B49-543B-4F57-921A-0035E20D3026}"/>
          </ac:spMkLst>
        </pc:spChg>
        <pc:spChg chg="mod">
          <ac:chgData name="SALVAIRE Marie-Caroline" userId="a5ccc0a8-e7a4-4fa1-a5fc-1ee0803f719c" providerId="ADAL" clId="{DAEF8471-2096-4D6A-BB92-C7F3F1F7E43E}" dt="2021-06-08T09:07:57.419" v="90" actId="14100"/>
          <ac:spMkLst>
            <pc:docMk/>
            <pc:sldMk cId="2170021040" sldId="271"/>
            <ac:spMk id="7" creationId="{51ABFB83-8B49-4033-8032-A03F6754EC1E}"/>
          </ac:spMkLst>
        </pc:spChg>
      </pc:sldChg>
      <pc:sldChg chg="modSp mod">
        <pc:chgData name="SALVAIRE Marie-Caroline" userId="a5ccc0a8-e7a4-4fa1-a5fc-1ee0803f719c" providerId="ADAL" clId="{DAEF8471-2096-4D6A-BB92-C7F3F1F7E43E}" dt="2021-06-08T09:08:26.813" v="92" actId="14100"/>
        <pc:sldMkLst>
          <pc:docMk/>
          <pc:sldMk cId="136523596" sldId="272"/>
        </pc:sldMkLst>
        <pc:spChg chg="mod">
          <ac:chgData name="SALVAIRE Marie-Caroline" userId="a5ccc0a8-e7a4-4fa1-a5fc-1ee0803f719c" providerId="ADAL" clId="{DAEF8471-2096-4D6A-BB92-C7F3F1F7E43E}" dt="2021-06-07T13:31:12.598" v="23"/>
          <ac:spMkLst>
            <pc:docMk/>
            <pc:sldMk cId="136523596" sldId="272"/>
            <ac:spMk id="5" creationId="{97957B49-543B-4F57-921A-0035E20D3026}"/>
          </ac:spMkLst>
        </pc:spChg>
        <pc:spChg chg="mod">
          <ac:chgData name="SALVAIRE Marie-Caroline" userId="a5ccc0a8-e7a4-4fa1-a5fc-1ee0803f719c" providerId="ADAL" clId="{DAEF8471-2096-4D6A-BB92-C7F3F1F7E43E}" dt="2021-06-08T09:08:26.813" v="92" actId="14100"/>
          <ac:spMkLst>
            <pc:docMk/>
            <pc:sldMk cId="136523596" sldId="272"/>
            <ac:spMk id="7" creationId="{51ABFB83-8B49-4033-8032-A03F6754EC1E}"/>
          </ac:spMkLst>
        </pc:spChg>
      </pc:sldChg>
      <pc:sldChg chg="modSp">
        <pc:chgData name="SALVAIRE Marie-Caroline" userId="a5ccc0a8-e7a4-4fa1-a5fc-1ee0803f719c" providerId="ADAL" clId="{DAEF8471-2096-4D6A-BB92-C7F3F1F7E43E}" dt="2021-06-07T13:31:21.712" v="24"/>
        <pc:sldMkLst>
          <pc:docMk/>
          <pc:sldMk cId="2808947070" sldId="273"/>
        </pc:sldMkLst>
        <pc:spChg chg="mod">
          <ac:chgData name="SALVAIRE Marie-Caroline" userId="a5ccc0a8-e7a4-4fa1-a5fc-1ee0803f719c" providerId="ADAL" clId="{DAEF8471-2096-4D6A-BB92-C7F3F1F7E43E}" dt="2021-06-07T13:31:21.712" v="24"/>
          <ac:spMkLst>
            <pc:docMk/>
            <pc:sldMk cId="2808947070" sldId="273"/>
            <ac:spMk id="5" creationId="{97957B49-543B-4F57-921A-0035E20D3026}"/>
          </ac:spMkLst>
        </pc:spChg>
      </pc:sldChg>
      <pc:sldChg chg="modSp mod">
        <pc:chgData name="SALVAIRE Marie-Caroline" userId="a5ccc0a8-e7a4-4fa1-a5fc-1ee0803f719c" providerId="ADAL" clId="{DAEF8471-2096-4D6A-BB92-C7F3F1F7E43E}" dt="2021-06-08T09:01:37.475" v="66" actId="20577"/>
        <pc:sldMkLst>
          <pc:docMk/>
          <pc:sldMk cId="1221101651" sldId="274"/>
        </pc:sldMkLst>
        <pc:spChg chg="mod">
          <ac:chgData name="SALVAIRE Marie-Caroline" userId="a5ccc0a8-e7a4-4fa1-a5fc-1ee0803f719c" providerId="ADAL" clId="{DAEF8471-2096-4D6A-BB92-C7F3F1F7E43E}" dt="2021-06-07T13:31:32.203" v="26" actId="20577"/>
          <ac:spMkLst>
            <pc:docMk/>
            <pc:sldMk cId="1221101651" sldId="274"/>
            <ac:spMk id="5" creationId="{97957B49-543B-4F57-921A-0035E20D3026}"/>
          </ac:spMkLst>
        </pc:spChg>
        <pc:spChg chg="mod">
          <ac:chgData name="SALVAIRE Marie-Caroline" userId="a5ccc0a8-e7a4-4fa1-a5fc-1ee0803f719c" providerId="ADAL" clId="{DAEF8471-2096-4D6A-BB92-C7F3F1F7E43E}" dt="2021-06-08T09:01:37.475" v="66" actId="20577"/>
          <ac:spMkLst>
            <pc:docMk/>
            <pc:sldMk cId="1221101651" sldId="274"/>
            <ac:spMk id="7" creationId="{51ABFB83-8B49-4033-8032-A03F6754EC1E}"/>
          </ac:spMkLst>
        </pc:spChg>
      </pc:sldChg>
      <pc:sldChg chg="modSp mod">
        <pc:chgData name="SALVAIRE Marie-Caroline" userId="a5ccc0a8-e7a4-4fa1-a5fc-1ee0803f719c" providerId="ADAL" clId="{DAEF8471-2096-4D6A-BB92-C7F3F1F7E43E}" dt="2021-06-08T09:01:54.041" v="67" actId="20577"/>
        <pc:sldMkLst>
          <pc:docMk/>
          <pc:sldMk cId="1654027913" sldId="275"/>
        </pc:sldMkLst>
        <pc:spChg chg="mod">
          <ac:chgData name="SALVAIRE Marie-Caroline" userId="a5ccc0a8-e7a4-4fa1-a5fc-1ee0803f719c" providerId="ADAL" clId="{DAEF8471-2096-4D6A-BB92-C7F3F1F7E43E}" dt="2021-06-07T13:31:36.309" v="27"/>
          <ac:spMkLst>
            <pc:docMk/>
            <pc:sldMk cId="1654027913" sldId="275"/>
            <ac:spMk id="5" creationId="{97957B49-543B-4F57-921A-0035E20D3026}"/>
          </ac:spMkLst>
        </pc:spChg>
        <pc:spChg chg="mod">
          <ac:chgData name="SALVAIRE Marie-Caroline" userId="a5ccc0a8-e7a4-4fa1-a5fc-1ee0803f719c" providerId="ADAL" clId="{DAEF8471-2096-4D6A-BB92-C7F3F1F7E43E}" dt="2021-06-08T09:01:54.041" v="67" actId="20577"/>
          <ac:spMkLst>
            <pc:docMk/>
            <pc:sldMk cId="1654027913" sldId="275"/>
            <ac:spMk id="7" creationId="{51ABFB83-8B49-4033-8032-A03F6754EC1E}"/>
          </ac:spMkLst>
        </pc:spChg>
      </pc:sldChg>
      <pc:sldChg chg="modSp mod">
        <pc:chgData name="SALVAIRE Marie-Caroline" userId="a5ccc0a8-e7a4-4fa1-a5fc-1ee0803f719c" providerId="ADAL" clId="{DAEF8471-2096-4D6A-BB92-C7F3F1F7E43E}" dt="2021-06-08T09:05:25.566" v="74" actId="114"/>
        <pc:sldMkLst>
          <pc:docMk/>
          <pc:sldMk cId="3714437571" sldId="276"/>
        </pc:sldMkLst>
        <pc:spChg chg="mod">
          <ac:chgData name="SALVAIRE Marie-Caroline" userId="a5ccc0a8-e7a4-4fa1-a5fc-1ee0803f719c" providerId="ADAL" clId="{DAEF8471-2096-4D6A-BB92-C7F3F1F7E43E}" dt="2021-06-07T13:31:41.391" v="28"/>
          <ac:spMkLst>
            <pc:docMk/>
            <pc:sldMk cId="3714437571" sldId="276"/>
            <ac:spMk id="5" creationId="{97957B49-543B-4F57-921A-0035E20D3026}"/>
          </ac:spMkLst>
        </pc:spChg>
        <pc:spChg chg="mod">
          <ac:chgData name="SALVAIRE Marie-Caroline" userId="a5ccc0a8-e7a4-4fa1-a5fc-1ee0803f719c" providerId="ADAL" clId="{DAEF8471-2096-4D6A-BB92-C7F3F1F7E43E}" dt="2021-06-08T09:05:25.566" v="74" actId="114"/>
          <ac:spMkLst>
            <pc:docMk/>
            <pc:sldMk cId="3714437571" sldId="276"/>
            <ac:spMk id="7" creationId="{51ABFB83-8B49-4033-8032-A03F6754EC1E}"/>
          </ac:spMkLst>
        </pc:spChg>
      </pc:sldChg>
      <pc:sldChg chg="modSp mod">
        <pc:chgData name="SALVAIRE Marie-Caroline" userId="a5ccc0a8-e7a4-4fa1-a5fc-1ee0803f719c" providerId="ADAL" clId="{DAEF8471-2096-4D6A-BB92-C7F3F1F7E43E}" dt="2021-06-07T13:32:52.047" v="38" actId="20577"/>
        <pc:sldMkLst>
          <pc:docMk/>
          <pc:sldMk cId="2057049584" sldId="277"/>
        </pc:sldMkLst>
        <pc:spChg chg="mod">
          <ac:chgData name="SALVAIRE Marie-Caroline" userId="a5ccc0a8-e7a4-4fa1-a5fc-1ee0803f719c" providerId="ADAL" clId="{DAEF8471-2096-4D6A-BB92-C7F3F1F7E43E}" dt="2021-06-07T13:31:52.978" v="30"/>
          <ac:spMkLst>
            <pc:docMk/>
            <pc:sldMk cId="2057049584" sldId="277"/>
            <ac:spMk id="6" creationId="{F3A95C9E-B0BE-413E-98B8-4650FD3C63AB}"/>
          </ac:spMkLst>
        </pc:spChg>
        <pc:spChg chg="mod">
          <ac:chgData name="SALVAIRE Marie-Caroline" userId="a5ccc0a8-e7a4-4fa1-a5fc-1ee0803f719c" providerId="ADAL" clId="{DAEF8471-2096-4D6A-BB92-C7F3F1F7E43E}" dt="2021-06-07T13:32:52.047" v="38" actId="20577"/>
          <ac:spMkLst>
            <pc:docMk/>
            <pc:sldMk cId="2057049584" sldId="277"/>
            <ac:spMk id="8" creationId="{7B05A66D-9A87-472E-A170-E0021FD6476D}"/>
          </ac:spMkLst>
        </pc:spChg>
      </pc:sldChg>
      <pc:sldChg chg="modSp mod">
        <pc:chgData name="SALVAIRE Marie-Caroline" userId="a5ccc0a8-e7a4-4fa1-a5fc-1ee0803f719c" providerId="ADAL" clId="{DAEF8471-2096-4D6A-BB92-C7F3F1F7E43E}" dt="2021-06-08T09:06:33.878" v="86" actId="20577"/>
        <pc:sldMkLst>
          <pc:docMk/>
          <pc:sldMk cId="2683402778" sldId="279"/>
        </pc:sldMkLst>
        <pc:spChg chg="mod">
          <ac:chgData name="SALVAIRE Marie-Caroline" userId="a5ccc0a8-e7a4-4fa1-a5fc-1ee0803f719c" providerId="ADAL" clId="{DAEF8471-2096-4D6A-BB92-C7F3F1F7E43E}" dt="2021-06-08T09:06:33.878" v="86" actId="20577"/>
          <ac:spMkLst>
            <pc:docMk/>
            <pc:sldMk cId="2683402778" sldId="279"/>
            <ac:spMk id="6" creationId="{F3A95C9E-B0BE-413E-98B8-4650FD3C63AB}"/>
          </ac:spMkLst>
        </pc:spChg>
      </pc:sldChg>
      <pc:sldChg chg="modSp mod">
        <pc:chgData name="SALVAIRE Marie-Caroline" userId="a5ccc0a8-e7a4-4fa1-a5fc-1ee0803f719c" providerId="ADAL" clId="{DAEF8471-2096-4D6A-BB92-C7F3F1F7E43E}" dt="2021-06-08T09:04:36.982" v="72" actId="20577"/>
        <pc:sldMkLst>
          <pc:docMk/>
          <pc:sldMk cId="317900608" sldId="280"/>
        </pc:sldMkLst>
        <pc:spChg chg="mod">
          <ac:chgData name="SALVAIRE Marie-Caroline" userId="a5ccc0a8-e7a4-4fa1-a5fc-1ee0803f719c" providerId="ADAL" clId="{DAEF8471-2096-4D6A-BB92-C7F3F1F7E43E}" dt="2021-06-07T13:32:10.256" v="31"/>
          <ac:spMkLst>
            <pc:docMk/>
            <pc:sldMk cId="317900608" sldId="280"/>
            <ac:spMk id="6" creationId="{F3A95C9E-B0BE-413E-98B8-4650FD3C63AB}"/>
          </ac:spMkLst>
        </pc:spChg>
        <pc:spChg chg="mod">
          <ac:chgData name="SALVAIRE Marie-Caroline" userId="a5ccc0a8-e7a4-4fa1-a5fc-1ee0803f719c" providerId="ADAL" clId="{DAEF8471-2096-4D6A-BB92-C7F3F1F7E43E}" dt="2021-06-08T09:04:36.982" v="72" actId="20577"/>
          <ac:spMkLst>
            <pc:docMk/>
            <pc:sldMk cId="317900608" sldId="280"/>
            <ac:spMk id="8" creationId="{7B05A66D-9A87-472E-A170-E0021FD6476D}"/>
          </ac:spMkLst>
        </pc:spChg>
      </pc:sldChg>
      <pc:sldChg chg="modSp mod">
        <pc:chgData name="SALVAIRE Marie-Caroline" userId="a5ccc0a8-e7a4-4fa1-a5fc-1ee0803f719c" providerId="ADAL" clId="{DAEF8471-2096-4D6A-BB92-C7F3F1F7E43E}" dt="2021-06-08T09:02:59.868" v="68" actId="115"/>
        <pc:sldMkLst>
          <pc:docMk/>
          <pc:sldMk cId="2920129454" sldId="281"/>
        </pc:sldMkLst>
        <pc:spChg chg="mod">
          <ac:chgData name="SALVAIRE Marie-Caroline" userId="a5ccc0a8-e7a4-4fa1-a5fc-1ee0803f719c" providerId="ADAL" clId="{DAEF8471-2096-4D6A-BB92-C7F3F1F7E43E}" dt="2021-06-07T13:32:14.384" v="32"/>
          <ac:spMkLst>
            <pc:docMk/>
            <pc:sldMk cId="2920129454" sldId="281"/>
            <ac:spMk id="6" creationId="{F3A95C9E-B0BE-413E-98B8-4650FD3C63AB}"/>
          </ac:spMkLst>
        </pc:spChg>
        <pc:spChg chg="mod">
          <ac:chgData name="SALVAIRE Marie-Caroline" userId="a5ccc0a8-e7a4-4fa1-a5fc-1ee0803f719c" providerId="ADAL" clId="{DAEF8471-2096-4D6A-BB92-C7F3F1F7E43E}" dt="2021-06-08T09:02:59.868" v="68" actId="115"/>
          <ac:spMkLst>
            <pc:docMk/>
            <pc:sldMk cId="2920129454" sldId="281"/>
            <ac:spMk id="8" creationId="{7B05A66D-9A87-472E-A170-E0021FD6476D}"/>
          </ac:spMkLst>
        </pc:spChg>
      </pc:sldChg>
      <pc:sldChg chg="modSp mod">
        <pc:chgData name="SALVAIRE Marie-Caroline" userId="a5ccc0a8-e7a4-4fa1-a5fc-1ee0803f719c" providerId="ADAL" clId="{DAEF8471-2096-4D6A-BB92-C7F3F1F7E43E}" dt="2021-06-07T13:32:19.383" v="33"/>
        <pc:sldMkLst>
          <pc:docMk/>
          <pc:sldMk cId="163404114" sldId="282"/>
        </pc:sldMkLst>
        <pc:spChg chg="mod">
          <ac:chgData name="SALVAIRE Marie-Caroline" userId="a5ccc0a8-e7a4-4fa1-a5fc-1ee0803f719c" providerId="ADAL" clId="{DAEF8471-2096-4D6A-BB92-C7F3F1F7E43E}" dt="2021-06-07T13:32:19.383" v="33"/>
          <ac:spMkLst>
            <pc:docMk/>
            <pc:sldMk cId="163404114" sldId="282"/>
            <ac:spMk id="6" creationId="{F3A95C9E-B0BE-413E-98B8-4650FD3C63AB}"/>
          </ac:spMkLst>
        </pc:spChg>
        <pc:spChg chg="mod">
          <ac:chgData name="SALVAIRE Marie-Caroline" userId="a5ccc0a8-e7a4-4fa1-a5fc-1ee0803f719c" providerId="ADAL" clId="{DAEF8471-2096-4D6A-BB92-C7F3F1F7E43E}" dt="2021-06-07T13:29:27.483" v="3" actId="20577"/>
          <ac:spMkLst>
            <pc:docMk/>
            <pc:sldMk cId="163404114" sldId="282"/>
            <ac:spMk id="8" creationId="{7B05A66D-9A87-472E-A170-E0021FD6476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9ABD3307-DFA4-4D2A-A597-52A73C9740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D0BCCDC-F093-4AFA-9007-5DC7E09BE5E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51486-E7BF-4064-AB28-042CF23DA6B7}" type="datetimeFigureOut">
              <a:rPr lang="fr-FR" smtClean="0"/>
              <a:t>08/06/2021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810A50A-D2D7-438F-B9B9-E8FCB640DDD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38DCD88-CB01-4092-8E5E-5E5BDE5D8A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40F6C5-EE75-414C-9117-184AB9621BF4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0372752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CE6684-F058-4C90-83C0-C1B6AD8066EA}" type="datetimeFigureOut">
              <a:rPr lang="fr-FR" smtClean="0"/>
              <a:t>08/06/2021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D78328-4712-412D-8574-87357098641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4742342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82F9A-C488-41F6-8BDB-F68723545D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AEA8E04-E061-4397-8CEE-05C07B1CB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F0FA5EF-5032-4805-8D6F-1152CF8F2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03A67-15BE-46F1-916A-988C61459735}" type="datetime1">
              <a:rPr lang="fr-FR" smtClean="0"/>
              <a:t>08/06/2021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1C723B-A341-4858-8B43-286ABB81E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14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0C401EA-9270-4F89-91F0-F862F5115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46640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08454F-AD93-48A1-A214-F5ED5BC77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84FD2FD-346A-432D-B521-66F4BA3FCB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B8EFC7D-7415-40FF-920F-8B893D5DC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8061E-36CF-4F15-AFAA-1B5EC4E472F1}" type="datetime1">
              <a:rPr lang="fr-FR" smtClean="0"/>
              <a:t>08/06/2021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5302090-3C7A-4C1E-8E13-EC1CB8491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14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8E651D6-9A74-4D8E-B4C4-3F0B479FF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7825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0BD8E79-FDF9-45EA-8F3E-BC623F02F9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C15C61-C23D-4B75-B27C-99C7DEFCB2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86B99B7-F124-465E-88EA-8E575DB62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3F282-3AE1-4D40-A935-9DBA905DAA85}" type="datetime1">
              <a:rPr lang="fr-FR" smtClean="0"/>
              <a:t>08/06/2021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054BD1-9E02-4D90-A46C-35BF9C58C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14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68B6A8-DBE8-4E05-99B1-0FCF93C8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1079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75B0F2-79B3-44CA-BE54-28AE09A6F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D7BB7E-460C-4415-86C6-B48BE1B38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41285FE-82B3-4F93-8186-E85DDE4E5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77D57-C67C-4883-8AC4-A8BAD490F413}" type="datetime1">
              <a:rPr lang="fr-FR" smtClean="0"/>
              <a:t>08/06/2021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D68963-DE6F-4772-90A4-D5B637D03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14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52A70AD-2BC9-4DC0-8DF5-0E2F46623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00017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80BF26-92C5-4B7B-A297-3C983D1EF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D8C5F99-9474-4313-B7B8-65E03E8AE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F0D89F-6612-4D39-91A9-3C525E7FB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7268D-D558-459B-B731-FA1E154E6108}" type="datetime1">
              <a:rPr lang="fr-FR" smtClean="0"/>
              <a:t>08/06/2021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B16D20-4DCC-4806-81C9-402818D34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14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A5FA8C1-448A-474C-8E7A-D256D2F24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3211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54FBDD-20CD-4AF1-8434-56993BE71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91CA0E-32E4-4AA1-B395-802867593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B0F57EC-715A-42A3-9EEF-FBCC05D0A5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D3F0389-56C2-4906-A9A3-DD80E9185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CAAD6-C658-483B-84B6-E5827AE98734}" type="datetime1">
              <a:rPr lang="fr-FR" smtClean="0"/>
              <a:t>08/06/2021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C1095D9-F72B-4690-AD34-EAF807051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14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7F2131-1745-4A89-B6C7-E72511B9C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45083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DFDDD3-6AB3-4977-B360-4EB4F001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40389E4-C2D1-4CD1-80C8-35909978D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DD5B18D-09F3-4592-8660-D79566A1F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919A94A-B62B-45BB-A029-BD6E6FBC7E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35A77F1-8740-4E17-A34B-F4FAE3CAD7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AF6E21D-D2F5-4995-AB11-F10F1D9C8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2513F-CD40-4939-883F-DD1FBF125202}" type="datetime1">
              <a:rPr lang="fr-FR" smtClean="0"/>
              <a:t>08/06/2021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DF03A76-DA82-46A7-B149-FA8903744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14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0CB19CD-3C61-4712-8440-3C0BB84E1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39623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FABF78-286C-4813-A17B-A42F23DE4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B2AA20A-55B7-4E82-B9E4-974408D72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8375F-1207-430E-8DA0-A20EA70D9E20}" type="datetime1">
              <a:rPr lang="fr-FR" smtClean="0"/>
              <a:t>08/06/2021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892F13B-308D-4F8F-81B1-258B72B78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14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9CA2E8-9645-4BB2-A2F1-F32517B70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9830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EF5FDBE-49E5-4D8E-81E2-56AA08A58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C961D-8826-4E67-A8B6-1BA66E3FFD08}" type="datetime1">
              <a:rPr lang="fr-FR" smtClean="0"/>
              <a:t>08/06/2021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C0D5AEA-7FD9-47EA-8018-39BF500DB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14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717080F-C890-4FE3-8C75-7EA63D9CC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68990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B188FD-0DFD-4FF9-94AE-76F365680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EC5239-B2BE-496A-A6A1-4144E90E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7D41048-09A8-42A4-9C2A-E502E53BFB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F99FD7C-914D-4A27-9450-701E22F05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0FE07-FD3A-482E-BAFE-9EBBB891FDCF}" type="datetime1">
              <a:rPr lang="fr-FR" smtClean="0"/>
              <a:t>08/06/2021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41AA6C-EB3D-44E0-8B43-80A4E4A75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14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B17ABCF-AB0B-4775-85F6-5A9AD3AAD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0811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B3388C-7E66-4E15-9A9A-3B3EEFB1F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8D4CF5C-BA9A-483A-9B3B-0386560257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1A49464-9540-4025-88BF-98A3A2F72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BA1351C-9946-4673-9DF5-9D8455E17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72E58-65C3-486B-9AB3-1DA811CB5024}" type="datetime1">
              <a:rPr lang="fr-FR" smtClean="0"/>
              <a:t>08/06/2021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46E04CD-3859-4CF8-A083-B4E224A9B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14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0FD501A-84C8-42FE-9DE5-053787805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95420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2F6E0A1-02B5-4320-98A7-298B39841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918EB1-007A-4728-A26E-9F064FF97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1C709C3-51DC-459B-83E9-CEFD4A9F25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DC16F-B161-4BC3-B3CD-3CBCEEC5ECF2}" type="datetime1">
              <a:rPr lang="fr-FR" smtClean="0"/>
              <a:t>08/06/2021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E5C83F-1989-4210-8375-9BF1A10CDC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14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29B03C3-3303-4AEE-BFAA-D84BAED41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95744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05D1EA2-EAE3-4709-B8FB-FA4B4DD03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69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7957B49-543B-4F57-921A-0035E20D3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6900" y="708025"/>
            <a:ext cx="84582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z="2800" b="1" kern="0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LA RÉDACTION DES STATUTS DE LA SCI (2/2)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1ABFB83-8B49-4033-8032-A03F6754EC1E}"/>
              </a:ext>
            </a:extLst>
          </p:cNvPr>
          <p:cNvSpPr txBox="1"/>
          <p:nvPr/>
        </p:nvSpPr>
        <p:spPr>
          <a:xfrm>
            <a:off x="1054100" y="2144766"/>
            <a:ext cx="10083800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anose="05000000000000000000" pitchFamily="2" charset="2"/>
              <a:buChar char="q"/>
              <a:defRPr/>
            </a:pPr>
            <a:r>
              <a:rPr lang="fr-FR" altLang="fr-FR" sz="24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société civile confère une grande liberté notamment dans la désignation des gérants et dans la répartition des pouvoirs entre les associés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6B20E2F-C206-407D-AFB2-AD4580E6511C}"/>
              </a:ext>
            </a:extLst>
          </p:cNvPr>
          <p:cNvSpPr txBox="1"/>
          <p:nvPr/>
        </p:nvSpPr>
        <p:spPr>
          <a:xfrm>
            <a:off x="2149831" y="3234035"/>
            <a:ext cx="618490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dirty="0">
                <a:solidFill>
                  <a:srgbClr val="FF0000"/>
                </a:solidFill>
              </a:rPr>
              <a:t> Importance de la rédaction :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"/>
            </a:pPr>
            <a:r>
              <a:rPr lang="fr-FR" sz="2000" dirty="0">
                <a:solidFill>
                  <a:srgbClr val="FF0000"/>
                </a:solidFill>
              </a:rPr>
              <a:t> pour répondre aux objectifs poursuivis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"/>
            </a:pPr>
            <a:r>
              <a:rPr lang="fr-FR" sz="2000" dirty="0">
                <a:solidFill>
                  <a:srgbClr val="FF0000"/>
                </a:solidFill>
              </a:rPr>
              <a:t> pour éviter les blocages</a:t>
            </a:r>
          </a:p>
        </p:txBody>
      </p:sp>
      <p:sp>
        <p:nvSpPr>
          <p:cNvPr id="12" name="Espace réservé du numéro de diapositive 4">
            <a:extLst>
              <a:ext uri="{FF2B5EF4-FFF2-40B4-BE49-F238E27FC236}">
                <a16:creationId xmlns:a16="http://schemas.microsoft.com/office/drawing/2014/main" id="{0A16F95F-0561-4B15-AF25-E187358ED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fr-FR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808947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7957B49-543B-4F57-921A-0035E20D3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6900" y="708025"/>
            <a:ext cx="84582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 CHOIX DU RÉGIME FISCAL : IR OU IS?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1ABFB83-8B49-4033-8032-A03F6754EC1E}"/>
              </a:ext>
            </a:extLst>
          </p:cNvPr>
          <p:cNvSpPr txBox="1"/>
          <p:nvPr/>
        </p:nvSpPr>
        <p:spPr>
          <a:xfrm>
            <a:off x="368300" y="1813856"/>
            <a:ext cx="10299700" cy="365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57300" marR="0" lvl="2" indent="-342900" algn="just" defTabSz="914400" rtl="0" eaLnBrk="0" fontAlgn="base" latinLnBrk="0" hangingPunct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rgbClr val="FF0000"/>
              </a:buClr>
              <a:buSzPct val="65000"/>
              <a:buFont typeface="Wingdings" panose="05000000000000000000" pitchFamily="2" charset="2"/>
              <a:buChar char="q"/>
              <a:tabLst/>
              <a:defRPr/>
            </a:pPr>
            <a:r>
              <a:rPr kumimoji="0" lang="fr-FR" alt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En principe la SCI est soumise à l’IR</a:t>
            </a:r>
          </a:p>
          <a:p>
            <a:pPr marL="1257300" marR="0" lvl="2" indent="-342900" algn="just" defTabSz="914400" rtl="0" eaLnBrk="0" fontAlgn="base" latinLnBrk="0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anose="05000000000000000000" pitchFamily="2" charset="2"/>
              <a:buChar char="q"/>
              <a:tabLst/>
              <a:defRPr/>
            </a:pPr>
            <a:r>
              <a:rPr kumimoji="0" lang="fr-FR" alt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Elle est soumise à l’IS si :</a:t>
            </a:r>
          </a:p>
          <a:p>
            <a:pPr marL="1714500" marR="0" lvl="3" indent="-342900" algn="just" defTabSz="914400" rtl="0" eaLnBrk="0" fontAlgn="base" latinLnBrk="0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fr-FR" alt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Elle se livre à des opérations commerciales</a:t>
            </a:r>
          </a:p>
          <a:p>
            <a:pPr marL="1714500" marR="0" lvl="3" indent="-342900" algn="just" defTabSz="914400" rtl="0" eaLnBrk="0" fontAlgn="base" latinLnBrk="0" hangingPunct="0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Clr>
                <a:srgbClr val="FF0000"/>
              </a:buClr>
              <a:buSzPct val="65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fr-FR" alt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Les associés optent pour l’IS (irrévocable)</a:t>
            </a:r>
          </a:p>
          <a:p>
            <a:pPr marL="1257300" marR="0" lvl="2" indent="-342900" algn="just" defTabSz="914400" rtl="0" eaLnBrk="0" fontAlgn="base" latinLnBrk="0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anose="05000000000000000000" pitchFamily="2" charset="2"/>
              <a:buChar char="q"/>
              <a:tabLst/>
              <a:defRPr/>
            </a:pPr>
            <a:r>
              <a:rPr kumimoji="0" lang="fr-FR" alt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IS assez souvent retenu pour de l’immobilier professionnel (notamment si investissement important et/ou associés ne dépendant pas du même foyer fiscal)</a:t>
            </a:r>
          </a:p>
          <a:p>
            <a:pPr marR="0" lvl="3" algn="just" defTabSz="914400" rtl="0" eaLnBrk="0" fontAlgn="base" latinLnBrk="0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tabLst/>
              <a:defRPr/>
            </a:pPr>
            <a:endParaRPr lang="fr-FR" altLang="fr-FR" sz="2000" kern="0" dirty="0">
              <a:solidFill>
                <a:srgbClr val="4472C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0" marR="0" lvl="3" indent="-342900" algn="just" defTabSz="914400" rtl="0" eaLnBrk="0" fontAlgn="base" latinLnBrk="0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Courier New" panose="02070309020205020404" pitchFamily="49" charset="0"/>
              <a:buChar char="o"/>
              <a:tabLst/>
              <a:defRPr/>
            </a:pPr>
            <a:endParaRPr kumimoji="0" lang="fr-FR" altLang="fr-FR" sz="2000" b="0" i="0" u="none" strike="noStrike" kern="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2" name="Espace réservé du numéro de diapositive 4">
            <a:extLst>
              <a:ext uri="{FF2B5EF4-FFF2-40B4-BE49-F238E27FC236}">
                <a16:creationId xmlns:a16="http://schemas.microsoft.com/office/drawing/2014/main" id="{EF8C784B-3637-4815-8558-F9D252C3D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fr-FR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221101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7957B49-543B-4F57-921A-0035E20D3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708025"/>
            <a:ext cx="84582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SCI À L’IR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1ABFB83-8B49-4033-8032-A03F6754EC1E}"/>
              </a:ext>
            </a:extLst>
          </p:cNvPr>
          <p:cNvSpPr txBox="1"/>
          <p:nvPr/>
        </p:nvSpPr>
        <p:spPr>
          <a:xfrm>
            <a:off x="965200" y="2027238"/>
            <a:ext cx="10083800" cy="30592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anose="05000000000000000000" pitchFamily="2" charset="2"/>
              <a:buChar char="q"/>
              <a:defRPr/>
            </a:pPr>
            <a:r>
              <a:rPr kumimoji="0" lang="fr-FR" alt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Si les associés sont taxés à l’IR à la tranche maximale (45%) + prélèvements sociaux (17,20 % dont 6,80% déductible) soit </a:t>
            </a:r>
            <a:r>
              <a:rPr kumimoji="0" lang="fr-FR" altLang="fr-FR" sz="2400" b="0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59,14% !</a:t>
            </a:r>
            <a:r>
              <a:rPr kumimoji="0" lang="fr-FR" alt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alt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au global [= 45% + 17,2% - (6,8% x 45%)]</a:t>
            </a:r>
          </a:p>
          <a:p>
            <a:pPr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defRPr/>
            </a:pPr>
            <a:endParaRPr kumimoji="0" lang="fr-FR" altLang="fr-FR" sz="2400" b="0" i="0" u="none" strike="noStrike" kern="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anose="05000000000000000000" pitchFamily="2" charset="2"/>
              <a:buChar char="q"/>
              <a:defRPr/>
            </a:pPr>
            <a:r>
              <a:rPr kumimoji="0" lang="fr-FR" alt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Exonération totale de plus-value après 30 ans de détention</a:t>
            </a:r>
          </a:p>
          <a:p>
            <a:pPr marL="800100" lvl="1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Courier New" panose="02070309020205020404" pitchFamily="49" charset="0"/>
              <a:buChar char="o"/>
              <a:defRPr/>
            </a:pPr>
            <a:r>
              <a:rPr lang="fr-FR" altLang="fr-FR" sz="2000" kern="0" dirty="0">
                <a:solidFill>
                  <a:srgbClr val="4472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Ainsi, au terme de 30 ans de détention de l’immeuble, la plus-value est totalement     exonérée d’impôt</a:t>
            </a:r>
          </a:p>
          <a:p>
            <a:pPr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defRPr/>
            </a:pPr>
            <a:endParaRPr kumimoji="0" lang="fr-FR" altLang="fr-FR" sz="2400" b="0" i="0" u="none" strike="noStrike" kern="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Espace réservé du numéro de diapositive 4">
            <a:extLst>
              <a:ext uri="{FF2B5EF4-FFF2-40B4-BE49-F238E27FC236}">
                <a16:creationId xmlns:a16="http://schemas.microsoft.com/office/drawing/2014/main" id="{4016F132-C655-48E7-ADAD-BFEB378C4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fr-FR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6540279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7957B49-543B-4F57-921A-0035E20D3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6900" y="708025"/>
            <a:ext cx="84582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SCI À L’IS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1ABFB83-8B49-4033-8032-A03F6754EC1E}"/>
              </a:ext>
            </a:extLst>
          </p:cNvPr>
          <p:cNvSpPr txBox="1"/>
          <p:nvPr/>
        </p:nvSpPr>
        <p:spPr>
          <a:xfrm>
            <a:off x="952500" y="1691013"/>
            <a:ext cx="10045468" cy="3976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anose="05000000000000000000" pitchFamily="2" charset="2"/>
              <a:buChar char="q"/>
              <a:defRPr/>
            </a:pPr>
            <a:r>
              <a:rPr kumimoji="0" lang="fr-FR" alt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Le taux d’IS poursuit SANS CHANGEMENT sa trajectoire à la baisse :</a:t>
            </a:r>
          </a:p>
          <a:p>
            <a:pPr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defRPr/>
            </a:pPr>
            <a:endParaRPr kumimoji="0" lang="fr-FR" altLang="fr-FR" sz="2400" b="0" i="0" u="none" strike="noStrike" kern="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defRPr/>
            </a:pPr>
            <a:endParaRPr lang="fr-FR" altLang="fr-FR" sz="2400" kern="0" dirty="0">
              <a:solidFill>
                <a:srgbClr val="4472C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defRPr/>
            </a:pPr>
            <a:endParaRPr kumimoji="0" lang="fr-FR" altLang="fr-FR" sz="2400" b="0" i="0" u="none" strike="noStrike" kern="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defRPr/>
            </a:pPr>
            <a:endParaRPr lang="fr-FR" altLang="fr-FR" sz="2400" kern="0" dirty="0">
              <a:solidFill>
                <a:srgbClr val="4472C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defRPr/>
            </a:pPr>
            <a:endParaRPr kumimoji="0" lang="fr-FR" altLang="fr-FR" sz="2400" b="0" i="0" u="none" strike="noStrike" kern="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defRPr/>
            </a:pPr>
            <a:endParaRPr lang="fr-FR" altLang="fr-FR" sz="2000" kern="0" dirty="0">
              <a:solidFill>
                <a:srgbClr val="4472C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defRPr/>
            </a:pPr>
            <a:endParaRPr kumimoji="0" lang="fr-FR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defRPr/>
            </a:pPr>
            <a:r>
              <a:rPr kumimoji="0" lang="fr-FR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Le plafond de chiffre d’affaires pour bénéficier du taux réduit d’IS (15 % sur la fraction de bénéfices inférieurs à 38 120 €) </a:t>
            </a:r>
            <a:r>
              <a:rPr kumimoji="0" lang="fr-FR" i="1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(art. 18 LF 21) </a:t>
            </a:r>
            <a:r>
              <a:rPr kumimoji="0" lang="fr-FR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est porté à 10 millions d’euros </a:t>
            </a:r>
            <a:r>
              <a:rPr kumimoji="0" lang="fr-FR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(au lieu de 7 630 000 €) </a:t>
            </a:r>
            <a:r>
              <a:rPr kumimoji="0" lang="fr-FR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pour les exercices ouverts à compter du 1</a:t>
            </a:r>
            <a:r>
              <a:rPr kumimoji="0" lang="fr-FR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er</a:t>
            </a:r>
            <a:r>
              <a:rPr kumimoji="0" lang="fr-FR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janvier 2021</a:t>
            </a:r>
            <a:endParaRPr kumimoji="0" lang="fr-FR" altLang="fr-FR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156B58A-83E0-4F5A-9BE5-579D9F4BF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2141663"/>
            <a:ext cx="8291264" cy="2363463"/>
          </a:xfrm>
          <a:prstGeom prst="rect">
            <a:avLst/>
          </a:prstGeom>
        </p:spPr>
      </p:pic>
      <p:sp>
        <p:nvSpPr>
          <p:cNvPr id="13" name="Espace réservé du numéro de diapositive 4">
            <a:extLst>
              <a:ext uri="{FF2B5EF4-FFF2-40B4-BE49-F238E27FC236}">
                <a16:creationId xmlns:a16="http://schemas.microsoft.com/office/drawing/2014/main" id="{C143B152-6A67-4ADC-9EF2-6785C63DE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fr-FR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7144375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A0FCFF-7595-47B2-BEB4-1395EE4FC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A1900D-ACFE-42C9-A7F2-C6195A6B45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7313B4E-AC81-42B9-8606-A4707C719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3A95C9E-B0BE-413E-98B8-4650FD3C63AB}"/>
              </a:ext>
            </a:extLst>
          </p:cNvPr>
          <p:cNvSpPr txBox="1"/>
          <p:nvPr/>
        </p:nvSpPr>
        <p:spPr>
          <a:xfrm>
            <a:off x="2918280" y="813010"/>
            <a:ext cx="6185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z="2800" b="1" kern="0" dirty="0">
                <a:solidFill>
                  <a:srgbClr val="4472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CONSTAT AVEC SCI À L’IR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B05A66D-9A87-472E-A170-E0021FD6476D}"/>
              </a:ext>
            </a:extLst>
          </p:cNvPr>
          <p:cNvSpPr txBox="1"/>
          <p:nvPr/>
        </p:nvSpPr>
        <p:spPr>
          <a:xfrm>
            <a:off x="1041400" y="1825625"/>
            <a:ext cx="10198100" cy="2726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anose="05000000000000000000" pitchFamily="2" charset="2"/>
              <a:buChar char="q"/>
              <a:defRPr/>
            </a:pPr>
            <a:r>
              <a:rPr lang="fr-FR" altLang="fr-FR" sz="2400" kern="0" dirty="0">
                <a:solidFill>
                  <a:srgbClr val="4472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 IR: </a:t>
            </a:r>
            <a:r>
              <a:rPr lang="fr-FR" altLang="fr-FR" sz="2400" u="sng" kern="0" dirty="0">
                <a:solidFill>
                  <a:srgbClr val="4472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effet de ciseau fiscal </a:t>
            </a:r>
            <a:r>
              <a:rPr lang="fr-FR" altLang="fr-FR" sz="2400" kern="0" dirty="0">
                <a:solidFill>
                  <a:srgbClr val="4472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 phase de remboursement d’emprunt</a:t>
            </a:r>
          </a:p>
          <a:p>
            <a:pPr marL="800100" lvl="1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Courier New" panose="02070309020205020404" pitchFamily="49" charset="0"/>
              <a:buChar char="o"/>
              <a:defRPr/>
            </a:pPr>
            <a:r>
              <a:rPr lang="fr-FR" altLang="fr-FR" sz="2400" kern="0" dirty="0">
                <a:solidFill>
                  <a:srgbClr val="4472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IR + prélèvements sociaux (59,14%)</a:t>
            </a:r>
          </a:p>
          <a:p>
            <a:pPr marL="800100" lvl="1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Courier New" panose="02070309020205020404" pitchFamily="49" charset="0"/>
              <a:buChar char="o"/>
              <a:defRPr/>
            </a:pPr>
            <a:r>
              <a:rPr lang="fr-FR" altLang="fr-FR" sz="2400" kern="0" dirty="0">
                <a:solidFill>
                  <a:srgbClr val="4472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Fiscalité à financer au moyen d’une épargne additionnelle si la quasi-totalité des loyers est déjà affectée au remboursement des échéances de l’emprunt</a:t>
            </a:r>
          </a:p>
          <a:p>
            <a:pPr lvl="1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defRPr/>
            </a:pPr>
            <a:endParaRPr lang="fr-FR" altLang="fr-FR" sz="2400" kern="0" dirty="0">
              <a:solidFill>
                <a:srgbClr val="4472C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anose="05000000000000000000" pitchFamily="2" charset="2"/>
              <a:buChar char="q"/>
              <a:defRPr/>
            </a:pPr>
            <a:r>
              <a:rPr lang="fr-FR" altLang="fr-FR" sz="2400" kern="0" dirty="0">
                <a:solidFill>
                  <a:srgbClr val="4472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Mais fiscalité nettement plus favorable en cas de cession ultérieure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F1E0509-38ED-474F-BBB6-914398B44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344280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A0FCFF-7595-47B2-BEB4-1395EE4FC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A1900D-ACFE-42C9-A7F2-C6195A6B45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7313B4E-AC81-42B9-8606-A4707C719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3A95C9E-B0BE-413E-98B8-4650FD3C63AB}"/>
              </a:ext>
            </a:extLst>
          </p:cNvPr>
          <p:cNvSpPr txBox="1"/>
          <p:nvPr/>
        </p:nvSpPr>
        <p:spPr>
          <a:xfrm>
            <a:off x="2918280" y="813010"/>
            <a:ext cx="6185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z="2800" b="1" kern="0" dirty="0">
                <a:solidFill>
                  <a:srgbClr val="4472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CONSTAT AVEC SCI À L’IS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B05A66D-9A87-472E-A170-E0021FD6476D}"/>
              </a:ext>
            </a:extLst>
          </p:cNvPr>
          <p:cNvSpPr txBox="1"/>
          <p:nvPr/>
        </p:nvSpPr>
        <p:spPr>
          <a:xfrm>
            <a:off x="1041400" y="1825625"/>
            <a:ext cx="10198100" cy="3877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anose="05000000000000000000" pitchFamily="2" charset="2"/>
              <a:buChar char="q"/>
              <a:defRPr/>
            </a:pPr>
            <a:r>
              <a:rPr lang="fr-FR" altLang="fr-FR" sz="2400" b="1" kern="0" dirty="0">
                <a:solidFill>
                  <a:schemeClr val="accent1"/>
                </a:solidFill>
              </a:rPr>
              <a:t>SCI IS : régime très optimisé en phase de financement</a:t>
            </a:r>
          </a:p>
          <a:p>
            <a:pPr marL="800100" lvl="1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Courier New" panose="02070309020205020404" pitchFamily="49" charset="0"/>
              <a:buChar char="o"/>
              <a:defRPr/>
            </a:pPr>
            <a:r>
              <a:rPr lang="fr-FR" altLang="fr-FR" sz="2400" kern="0" dirty="0">
                <a:solidFill>
                  <a:srgbClr val="4472C4"/>
                </a:solidFill>
                <a:cs typeface="Calibri" panose="020F0502020204030204" pitchFamily="34" charset="0"/>
              </a:rPr>
              <a:t>Assiette taxable réduite car déduction dotation aux amortissements (non admise en revenus fonciers) et droits d’enregistrement</a:t>
            </a:r>
          </a:p>
          <a:p>
            <a:pPr marL="800100" lvl="1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Clr>
                <a:srgbClr val="FF0000"/>
              </a:buClr>
              <a:buSzPct val="65000"/>
              <a:buFont typeface="Courier New" panose="02070309020205020404" pitchFamily="49" charset="0"/>
              <a:buChar char="o"/>
              <a:defRPr/>
            </a:pPr>
            <a:r>
              <a:rPr lang="fr-FR" altLang="fr-FR" sz="2400" kern="0" dirty="0">
                <a:solidFill>
                  <a:srgbClr val="4472C4"/>
                </a:solidFill>
                <a:cs typeface="Calibri" panose="020F0502020204030204" pitchFamily="34" charset="0"/>
              </a:rPr>
              <a:t>Taux de taxation IS très inférieur à 59,14% (IR tranche sup + prélèvements sociaux)</a:t>
            </a:r>
          </a:p>
          <a:p>
            <a:pPr marL="342900" lvl="1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anose="05000000000000000000" pitchFamily="2" charset="2"/>
              <a:buChar char="q"/>
              <a:defRPr/>
            </a:pPr>
            <a:r>
              <a:rPr lang="fr-FR" altLang="fr-FR" sz="2400" b="1" kern="0" dirty="0">
                <a:solidFill>
                  <a:schemeClr val="accent1"/>
                </a:solidFill>
              </a:rPr>
              <a:t>Mais fiscalité très lourde si cession ultérieure </a:t>
            </a:r>
            <a:r>
              <a:rPr lang="fr-FR" altLang="fr-FR" sz="2400" kern="0" dirty="0">
                <a:solidFill>
                  <a:schemeClr val="accent1"/>
                </a:solidFill>
              </a:rPr>
              <a:t>de l’immeuble (PV plus importante car = prix de vente – VNC après amortissement ; pas d’abattement pour durée de détention; taux d’ </a:t>
            </a:r>
            <a:r>
              <a:rPr lang="fr-FR" altLang="fr-FR" sz="2400" kern="0" dirty="0">
                <a:solidFill>
                  <a:srgbClr val="FF0000"/>
                </a:solidFill>
              </a:rPr>
              <a:t>IS</a:t>
            </a:r>
            <a:r>
              <a:rPr lang="fr-FR" altLang="fr-FR" sz="2400" kern="0" dirty="0">
                <a:solidFill>
                  <a:schemeClr val="accent1"/>
                </a:solidFill>
              </a:rPr>
              <a:t> ; cash gelé dans SCI IS et fiscalité </a:t>
            </a:r>
            <a:r>
              <a:rPr lang="fr-FR" altLang="fr-FR" sz="2400" kern="0" dirty="0">
                <a:solidFill>
                  <a:srgbClr val="FF0000"/>
                </a:solidFill>
              </a:rPr>
              <a:t>IR + PS </a:t>
            </a:r>
            <a:r>
              <a:rPr lang="fr-FR" altLang="fr-FR" sz="2400" kern="0" dirty="0">
                <a:solidFill>
                  <a:schemeClr val="accent1"/>
                </a:solidFill>
              </a:rPr>
              <a:t>si distribution / FLAX TAX (PFU) : 12,8 % + PS 17,2 %)</a:t>
            </a:r>
          </a:p>
          <a:p>
            <a:pPr lvl="1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defRPr/>
            </a:pPr>
            <a:endParaRPr lang="fr-FR" altLang="fr-FR" sz="2400" kern="0" dirty="0">
              <a:solidFill>
                <a:srgbClr val="4472C4"/>
              </a:solidFill>
              <a:cs typeface="Calibri" panose="020F0502020204030204" pitchFamily="34" charset="0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7B3E509-174E-4EDB-8AD7-C9C795872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20570495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A0FCFF-7595-47B2-BEB4-1395EE4FC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A1900D-ACFE-42C9-A7F2-C6195A6B45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7313B4E-AC81-42B9-8606-A4707C719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3A95C9E-B0BE-413E-98B8-4650FD3C63AB}"/>
              </a:ext>
            </a:extLst>
          </p:cNvPr>
          <p:cNvSpPr txBox="1"/>
          <p:nvPr/>
        </p:nvSpPr>
        <p:spPr>
          <a:xfrm>
            <a:off x="2918280" y="813010"/>
            <a:ext cx="6185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>
                <a:solidFill>
                  <a:srgbClr val="4472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 : L’ART. 238 BIS K ?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B05A66D-9A87-472E-A170-E0021FD6476D}"/>
              </a:ext>
            </a:extLst>
          </p:cNvPr>
          <p:cNvSpPr txBox="1"/>
          <p:nvPr/>
        </p:nvSpPr>
        <p:spPr>
          <a:xfrm>
            <a:off x="1041400" y="1825625"/>
            <a:ext cx="1019810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65000"/>
              <a:buFont typeface="Wingdings" panose="05000000000000000000" pitchFamily="2" charset="2"/>
              <a:buChar char="q"/>
              <a:defRPr/>
            </a:pPr>
            <a:r>
              <a:rPr lang="fr-FR" altLang="fr-FR" sz="2400" kern="0" dirty="0">
                <a:solidFill>
                  <a:schemeClr val="accent1"/>
                </a:solidFill>
              </a:rPr>
              <a:t>Faire détenir une quote-part du capital par une structure à l’IS ou imposée aux BIC ou BA (régime réel) et le reste par une ou plusieurs personnes physiques</a:t>
            </a:r>
          </a:p>
          <a:p>
            <a:pPr marL="342900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65000"/>
              <a:buFont typeface="Wingdings" panose="05000000000000000000" pitchFamily="2" charset="2"/>
              <a:buChar char="q"/>
              <a:defRPr/>
            </a:pPr>
            <a:r>
              <a:rPr lang="fr-FR" altLang="fr-FR" sz="2400" kern="0" dirty="0">
                <a:solidFill>
                  <a:schemeClr val="accent1"/>
                </a:solidFill>
              </a:rPr>
              <a:t>La société holding peut participer au financement de différents aménagements. Le niveau de fiscalité en cumulé s’en trouve largement limité.</a:t>
            </a:r>
          </a:p>
          <a:p>
            <a:pPr marL="342900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65000"/>
              <a:buFont typeface="Wingdings" panose="05000000000000000000" pitchFamily="2" charset="2"/>
              <a:buChar char="q"/>
              <a:defRPr/>
            </a:pPr>
            <a:r>
              <a:rPr lang="fr-FR" altLang="fr-FR" sz="2400" kern="0" dirty="0">
                <a:solidFill>
                  <a:schemeClr val="accent1"/>
                </a:solidFill>
              </a:rPr>
              <a:t>En cas de revente ultérieure la taxation est panachée (double calcul qui s’effectue entre les parts à l’IS et la détention par les personnes physiques). </a:t>
            </a:r>
          </a:p>
          <a:p>
            <a:pPr marL="800100" lvl="1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65000"/>
              <a:buFont typeface="Wingdings" panose="05000000000000000000" pitchFamily="2" charset="2"/>
              <a:buChar char="q"/>
              <a:defRPr/>
            </a:pPr>
            <a:r>
              <a:rPr lang="fr-FR" altLang="fr-FR" sz="2400" kern="0" dirty="0">
                <a:solidFill>
                  <a:srgbClr val="FF0000"/>
                </a:solidFill>
              </a:rPr>
              <a:t>Il n’existe pas de solution miracle : les simulations sont un outil d’aide à la décision.</a:t>
            </a:r>
          </a:p>
          <a:p>
            <a:pPr lvl="1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defRPr/>
            </a:pPr>
            <a:endParaRPr lang="fr-FR" altLang="fr-FR" sz="2400" kern="0" dirty="0">
              <a:solidFill>
                <a:srgbClr val="4472C4"/>
              </a:solidFill>
              <a:cs typeface="Calibri" panose="020F0502020204030204" pitchFamily="34" charset="0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B6F1497-9A8B-49BD-922F-DF596ED20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26834027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A0FCFF-7595-47B2-BEB4-1395EE4FC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A1900D-ACFE-42C9-A7F2-C6195A6B45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7313B4E-AC81-42B9-8606-A4707C719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3A95C9E-B0BE-413E-98B8-4650FD3C63AB}"/>
              </a:ext>
            </a:extLst>
          </p:cNvPr>
          <p:cNvSpPr txBox="1"/>
          <p:nvPr/>
        </p:nvSpPr>
        <p:spPr>
          <a:xfrm>
            <a:off x="2918280" y="813010"/>
            <a:ext cx="6185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>
                <a:solidFill>
                  <a:srgbClr val="4472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BAIL À CONSTRUCTION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B05A66D-9A87-472E-A170-E0021FD6476D}"/>
              </a:ext>
            </a:extLst>
          </p:cNvPr>
          <p:cNvSpPr txBox="1"/>
          <p:nvPr/>
        </p:nvSpPr>
        <p:spPr>
          <a:xfrm>
            <a:off x="1041400" y="1825625"/>
            <a:ext cx="10198100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65000"/>
              <a:buFont typeface="Wingdings" panose="05000000000000000000" pitchFamily="2" charset="2"/>
              <a:buChar char="q"/>
              <a:defRPr/>
            </a:pPr>
            <a:r>
              <a:rPr lang="fr-FR" altLang="fr-FR" sz="2400" kern="0" dirty="0">
                <a:solidFill>
                  <a:schemeClr val="accent1"/>
                </a:solidFill>
              </a:rPr>
              <a:t>Le propriétaire d’un terrain (bailleur) en cède l’usage à un locataire qui est tenu d’y édifier des constructions. Le preneur détient un droit réel immobilier cessible</a:t>
            </a:r>
          </a:p>
          <a:p>
            <a:pPr marL="342900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65000"/>
              <a:buFont typeface="Wingdings" panose="05000000000000000000" pitchFamily="2" charset="2"/>
              <a:buChar char="q"/>
              <a:defRPr/>
            </a:pPr>
            <a:r>
              <a:rPr lang="fr-FR" altLang="fr-FR" sz="2400" kern="0" dirty="0">
                <a:solidFill>
                  <a:schemeClr val="accent1"/>
                </a:solidFill>
              </a:rPr>
              <a:t>Durée de 18 à 99 années </a:t>
            </a:r>
            <a:r>
              <a:rPr lang="fr-FR" altLang="fr-FR" sz="2400" i="1" kern="0" dirty="0">
                <a:solidFill>
                  <a:schemeClr val="accent1"/>
                </a:solidFill>
              </a:rPr>
              <a:t>(CCH, art. L 251-3)</a:t>
            </a:r>
          </a:p>
          <a:p>
            <a:pPr marL="342900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65000"/>
              <a:buFont typeface="Wingdings" panose="05000000000000000000" pitchFamily="2" charset="2"/>
              <a:buChar char="q"/>
              <a:defRPr/>
            </a:pPr>
            <a:r>
              <a:rPr lang="fr-FR" altLang="fr-FR" sz="2400" kern="0" dirty="0">
                <a:solidFill>
                  <a:schemeClr val="accent1"/>
                </a:solidFill>
              </a:rPr>
              <a:t>Intérêt : le financement des constructions est assuré par l’exploitation.</a:t>
            </a:r>
          </a:p>
          <a:p>
            <a:pPr marL="342900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65000"/>
              <a:buFont typeface="Wingdings" panose="05000000000000000000" pitchFamily="2" charset="2"/>
              <a:buChar char="q"/>
              <a:defRPr/>
            </a:pPr>
            <a:r>
              <a:rPr lang="fr-FR" altLang="fr-FR" sz="2400" kern="0" dirty="0">
                <a:solidFill>
                  <a:schemeClr val="accent1"/>
                </a:solidFill>
              </a:rPr>
              <a:t>A l’issue du bail : le bailleur devient propriétaire des constructions, sauf clause prévoyant le transfert de propriété du terrain au preneur.</a:t>
            </a:r>
          </a:p>
          <a:p>
            <a:pPr marL="800100" lvl="1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65000"/>
              <a:buFont typeface="Wingdings" panose="05000000000000000000" pitchFamily="2" charset="2"/>
              <a:buChar char="q"/>
              <a:defRPr/>
            </a:pPr>
            <a:r>
              <a:rPr lang="fr-FR" altLang="fr-FR" sz="2400" kern="0" dirty="0">
                <a:solidFill>
                  <a:srgbClr val="FF0000"/>
                </a:solidFill>
              </a:rPr>
              <a:t>Si le bail dure 30 ans ou plus, la remise des constructions n’est pas imposée.</a:t>
            </a:r>
          </a:p>
          <a:p>
            <a:pPr lvl="1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defRPr/>
            </a:pPr>
            <a:endParaRPr lang="fr-FR" altLang="fr-FR" sz="2400" kern="0" dirty="0">
              <a:solidFill>
                <a:srgbClr val="4472C4"/>
              </a:solidFill>
              <a:cs typeface="Calibri" panose="020F0502020204030204" pitchFamily="34" charset="0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3805E7D-0640-4DFD-946D-47F165478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3179006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A0FCFF-7595-47B2-BEB4-1395EE4FC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A1900D-ACFE-42C9-A7F2-C6195A6B45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7313B4E-AC81-42B9-8606-A4707C719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3A95C9E-B0BE-413E-98B8-4650FD3C63AB}"/>
              </a:ext>
            </a:extLst>
          </p:cNvPr>
          <p:cNvSpPr txBox="1"/>
          <p:nvPr/>
        </p:nvSpPr>
        <p:spPr>
          <a:xfrm>
            <a:off x="2727780" y="766296"/>
            <a:ext cx="6185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>
                <a:solidFill>
                  <a:srgbClr val="4472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CRÉDIT-BAIL IMMOBILIER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B05A66D-9A87-472E-A170-E0021FD6476D}"/>
              </a:ext>
            </a:extLst>
          </p:cNvPr>
          <p:cNvSpPr txBox="1"/>
          <p:nvPr/>
        </p:nvSpPr>
        <p:spPr>
          <a:xfrm>
            <a:off x="1041400" y="1825625"/>
            <a:ext cx="10198100" cy="3853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65000"/>
              <a:buFont typeface="Wingdings" panose="05000000000000000000" pitchFamily="2" charset="2"/>
              <a:buChar char="q"/>
              <a:defRPr/>
            </a:pPr>
            <a:r>
              <a:rPr lang="fr-FR" altLang="fr-FR" sz="2400" kern="0" dirty="0">
                <a:solidFill>
                  <a:schemeClr val="accent1"/>
                </a:solidFill>
              </a:rPr>
              <a:t>Le contrat est souscrit entre la SCI (dont les parts sont détenues par des personnes physiques) et l’organisme crédit-bailleur</a:t>
            </a:r>
          </a:p>
          <a:p>
            <a:pPr marL="342900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65000"/>
              <a:buFont typeface="Wingdings" panose="05000000000000000000" pitchFamily="2" charset="2"/>
              <a:buChar char="q"/>
              <a:defRPr/>
            </a:pPr>
            <a:r>
              <a:rPr lang="fr-FR" altLang="fr-FR" sz="2400" kern="0" dirty="0">
                <a:solidFill>
                  <a:schemeClr val="accent1"/>
                </a:solidFill>
              </a:rPr>
              <a:t>La SCI supporte les redevances de crédit-bail et refacture des loyers à la société d’exploitation ou l’entreprise (sous-location)</a:t>
            </a:r>
          </a:p>
          <a:p>
            <a:pPr marL="342900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65000"/>
              <a:buFont typeface="Wingdings" panose="05000000000000000000" pitchFamily="2" charset="2"/>
              <a:buChar char="q"/>
              <a:defRPr/>
            </a:pPr>
            <a:r>
              <a:rPr lang="fr-FR" altLang="fr-FR" sz="2400" u="sng" kern="0" dirty="0">
                <a:solidFill>
                  <a:schemeClr val="accent1"/>
                </a:solidFill>
              </a:rPr>
              <a:t>En fin de contrat :</a:t>
            </a:r>
          </a:p>
          <a:p>
            <a:pPr marL="800100" lvl="1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65000"/>
              <a:buFont typeface="Courier New" panose="02070309020205020404" pitchFamily="49" charset="0"/>
              <a:buChar char="o"/>
              <a:defRPr/>
            </a:pPr>
            <a:r>
              <a:rPr lang="fr-FR" altLang="fr-FR" sz="2400" kern="0" dirty="0">
                <a:solidFill>
                  <a:schemeClr val="accent1"/>
                </a:solidFill>
              </a:rPr>
              <a:t>Réintégration </a:t>
            </a:r>
            <a:r>
              <a:rPr lang="fr-FR" altLang="fr-FR" sz="2400" b="1" kern="0" dirty="0">
                <a:solidFill>
                  <a:schemeClr val="accent1"/>
                </a:solidFill>
              </a:rPr>
              <a:t>des loyers </a:t>
            </a:r>
            <a:r>
              <a:rPr lang="fr-FR" altLang="fr-FR" sz="2400" kern="0" dirty="0">
                <a:solidFill>
                  <a:schemeClr val="accent1"/>
                </a:solidFill>
              </a:rPr>
              <a:t>destinées à se placer dans la même situation fiscale que si l’on avait acquis directement l’immeuble</a:t>
            </a:r>
          </a:p>
          <a:p>
            <a:pPr marL="800100" lvl="1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65000"/>
              <a:buFont typeface="Courier New" panose="02070309020205020404" pitchFamily="49" charset="0"/>
              <a:buChar char="o"/>
              <a:defRPr/>
            </a:pPr>
            <a:r>
              <a:rPr lang="fr-FR" altLang="fr-FR" sz="2400" kern="0" dirty="0">
                <a:solidFill>
                  <a:schemeClr val="accent1"/>
                </a:solidFill>
              </a:rPr>
              <a:t>BNC </a:t>
            </a:r>
            <a:r>
              <a:rPr lang="fr-FR" altLang="fr-FR" sz="2400" kern="0" dirty="0">
                <a:solidFill>
                  <a:schemeClr val="accent1"/>
                </a:solidFill>
                <a:sym typeface="Wingdings" panose="05000000000000000000" pitchFamily="2" charset="2"/>
              </a:rPr>
              <a:t> </a:t>
            </a:r>
            <a:r>
              <a:rPr lang="fr-FR" altLang="fr-FR" sz="2400" kern="0" dirty="0">
                <a:solidFill>
                  <a:schemeClr val="accent1"/>
                </a:solidFill>
              </a:rPr>
              <a:t>RF : changement de régime fiscal</a:t>
            </a:r>
          </a:p>
          <a:p>
            <a:pPr lvl="1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defRPr/>
            </a:pPr>
            <a:endParaRPr lang="fr-FR" altLang="fr-FR" sz="2400" kern="0" dirty="0">
              <a:solidFill>
                <a:srgbClr val="4472C4"/>
              </a:solidFill>
              <a:cs typeface="Calibri" panose="020F0502020204030204" pitchFamily="34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8A94B41-9EE1-41F7-8A02-B314D21EA1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0318" y="3133318"/>
            <a:ext cx="591363" cy="591363"/>
          </a:xfrm>
          <a:prstGeom prst="rect">
            <a:avLst/>
          </a:prstGeom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9063DF4-A72D-44FB-A5BD-85AA26595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29201294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A0FCFF-7595-47B2-BEB4-1395EE4FC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A1900D-ACFE-42C9-A7F2-C6195A6B45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7313B4E-AC81-42B9-8606-A4707C719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3A95C9E-B0BE-413E-98B8-4650FD3C63AB}"/>
              </a:ext>
            </a:extLst>
          </p:cNvPr>
          <p:cNvSpPr txBox="1"/>
          <p:nvPr/>
        </p:nvSpPr>
        <p:spPr>
          <a:xfrm>
            <a:off x="2727780" y="766296"/>
            <a:ext cx="6185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>
                <a:solidFill>
                  <a:srgbClr val="4472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L’USUFRUIT TEMPORAIRE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B05A66D-9A87-472E-A170-E0021FD6476D}"/>
              </a:ext>
            </a:extLst>
          </p:cNvPr>
          <p:cNvSpPr txBox="1"/>
          <p:nvPr/>
        </p:nvSpPr>
        <p:spPr>
          <a:xfrm>
            <a:off x="1041400" y="1825625"/>
            <a:ext cx="10198100" cy="28807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65000"/>
              <a:defRPr/>
            </a:pPr>
            <a:r>
              <a:rPr lang="fr-FR" altLang="fr-FR" sz="2400" kern="0" dirty="0">
                <a:solidFill>
                  <a:schemeClr val="accent1"/>
                </a:solidFill>
              </a:rPr>
              <a:t>Depuis le 14 novembre 2012 (loi de finances rectificative III), cette technique a perdu beaucoup de son intérêt :</a:t>
            </a:r>
          </a:p>
          <a:p>
            <a:pPr lvl="3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65000"/>
              <a:defRPr/>
            </a:pPr>
            <a:endParaRPr lang="fr-FR" altLang="fr-FR" sz="2400" kern="0" dirty="0">
              <a:solidFill>
                <a:srgbClr val="FF0000"/>
              </a:solidFill>
            </a:endParaRPr>
          </a:p>
          <a:p>
            <a:pPr marL="800100" lvl="1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65000"/>
              <a:buFont typeface="Wingdings" panose="05000000000000000000" pitchFamily="2" charset="2"/>
              <a:buChar char="q"/>
              <a:defRPr/>
            </a:pPr>
            <a:r>
              <a:rPr lang="fr-FR" altLang="fr-FR" sz="2400" kern="0" dirty="0">
                <a:solidFill>
                  <a:srgbClr val="FF0000"/>
                </a:solidFill>
              </a:rPr>
              <a:t>Lors de la cession d’un usufruit temporaire, le produit de cession de l’usufruit temporaire est imposé à l’IR selon la catégorie de revenus qu’était susceptible de procurer le bien ou droit démembré</a:t>
            </a:r>
          </a:p>
          <a:p>
            <a:pPr lvl="1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defRPr/>
            </a:pPr>
            <a:endParaRPr lang="fr-FR" altLang="fr-FR" sz="2400" kern="0" dirty="0">
              <a:solidFill>
                <a:srgbClr val="4472C4"/>
              </a:solidFill>
              <a:cs typeface="Calibri" panose="020F0502020204030204" pitchFamily="34" charset="0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E54DF4D-675A-46FB-8496-EB59B76B3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63404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8" y="0"/>
            <a:ext cx="12180722" cy="68580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F7FCB3E-70C9-4BCE-8DEA-5D2F9B38BCFD}"/>
              </a:ext>
            </a:extLst>
          </p:cNvPr>
          <p:cNvSpPr txBox="1"/>
          <p:nvPr/>
        </p:nvSpPr>
        <p:spPr>
          <a:xfrm>
            <a:off x="1377950" y="1352500"/>
            <a:ext cx="8928100" cy="4036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solidFill>
                  <a:schemeClr val="accent1"/>
                </a:solidFill>
              </a:rPr>
              <a:t>IMMOBILIER D’ENTREPRISE :</a:t>
            </a:r>
            <a:br>
              <a:rPr lang="fr-FR" sz="3600" b="1" dirty="0">
                <a:solidFill>
                  <a:schemeClr val="accent1"/>
                </a:solidFill>
              </a:rPr>
            </a:br>
            <a:endParaRPr lang="fr-FR" sz="3600" b="1" dirty="0">
              <a:solidFill>
                <a:schemeClr val="accent1"/>
              </a:solidFill>
            </a:endParaRPr>
          </a:p>
          <a:p>
            <a:pPr algn="ctr"/>
            <a:r>
              <a:rPr lang="fr-FR" sz="3600" b="1" dirty="0">
                <a:solidFill>
                  <a:schemeClr val="accent1"/>
                </a:solidFill>
              </a:rPr>
              <a:t>La meilleure manière d’acquérir </a:t>
            </a:r>
          </a:p>
          <a:p>
            <a:pPr algn="ctr"/>
            <a:r>
              <a:rPr lang="fr-FR" sz="3600" b="1" dirty="0">
                <a:solidFill>
                  <a:schemeClr val="accent1"/>
                </a:solidFill>
              </a:rPr>
              <a:t>son immobilier d’entreprise !</a:t>
            </a:r>
          </a:p>
          <a:p>
            <a:pPr algn="ctr"/>
            <a:endParaRPr lang="fr-FR" sz="2800" b="1" dirty="0">
              <a:solidFill>
                <a:schemeClr val="accent1"/>
              </a:solidFill>
            </a:endParaRPr>
          </a:p>
          <a:p>
            <a:pPr algn="ctr"/>
            <a:r>
              <a:rPr lang="fr-FR" sz="2000" b="1" dirty="0">
                <a:solidFill>
                  <a:schemeClr val="accent1"/>
                </a:solidFill>
              </a:rPr>
              <a:t>9 juin 2021</a:t>
            </a:r>
          </a:p>
          <a:p>
            <a:pPr marL="0" marR="0" lvl="0" indent="0" defTabSz="91440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600" b="0" i="1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L="0" marR="0" lvl="0" indent="0" defTabSz="91440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1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cs typeface="Arial" panose="020B0604020202020204" pitchFamily="34" charset="0"/>
              </a:rPr>
              <a:t>Animé par :</a:t>
            </a:r>
          </a:p>
          <a:p>
            <a:pPr marL="0" marR="0" lvl="0" indent="0" defTabSz="91440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sz="1600" b="1" kern="0" dirty="0">
                <a:solidFill>
                  <a:schemeClr val="accent1"/>
                </a:solidFill>
              </a:rPr>
              <a:t>Maître Christophe VIELPEAU</a:t>
            </a:r>
            <a:r>
              <a:rPr kumimoji="0" lang="fr-FR" altLang="fr-FR" sz="1600" b="1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rPr>
              <a:t> </a:t>
            </a:r>
          </a:p>
          <a:p>
            <a:pPr marL="0" marR="0" lvl="0" indent="0" defTabSz="91440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sz="1600" b="1" kern="0" dirty="0">
                <a:solidFill>
                  <a:schemeClr val="accent1"/>
                </a:solidFill>
              </a:rPr>
              <a:t>Délégué Régional de l’INES (Institut Notarial de l’Entreprise et des Sociétés)</a:t>
            </a:r>
            <a:endParaRPr lang="fr-FR" sz="1600" b="1" dirty="0">
              <a:solidFill>
                <a:schemeClr val="accent1"/>
              </a:solidFill>
            </a:endParaRPr>
          </a:p>
        </p:txBody>
      </p:sp>
      <p:sp>
        <p:nvSpPr>
          <p:cNvPr id="12" name="Espace réservé du numéro de diapositive 4">
            <a:extLst>
              <a:ext uri="{FF2B5EF4-FFF2-40B4-BE49-F238E27FC236}">
                <a16:creationId xmlns:a16="http://schemas.microsoft.com/office/drawing/2014/main" id="{7592DD52-E436-43B4-B62A-9CAC8AA75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fr-FR" dirty="0"/>
              <a:t>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829BA76-252A-4CC9-9D97-8645089A12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5636" y="4359750"/>
            <a:ext cx="1250414" cy="1175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2058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A0FCFF-7595-47B2-BEB4-1395EE4FC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A1900D-ACFE-42C9-A7F2-C6195A6B45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7313B4E-AC81-42B9-8606-A4707C719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7B05A66D-9A87-472E-A170-E0021FD6476D}"/>
              </a:ext>
            </a:extLst>
          </p:cNvPr>
          <p:cNvSpPr txBox="1"/>
          <p:nvPr/>
        </p:nvSpPr>
        <p:spPr>
          <a:xfrm>
            <a:off x="529671" y="2404104"/>
            <a:ext cx="10198100" cy="2049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65000"/>
              <a:defRPr/>
            </a:pPr>
            <a:r>
              <a:rPr lang="fr-FR" sz="2800" b="1" kern="0" dirty="0">
                <a:solidFill>
                  <a:srgbClr val="4472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MERCI POUR VOTRE ATTENTION</a:t>
            </a:r>
          </a:p>
          <a:p>
            <a:pPr algn="ctr" eaLnBrk="0" fontAlgn="base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65000"/>
              <a:defRPr/>
            </a:pPr>
            <a:endParaRPr lang="fr-FR" sz="2800" b="1" kern="0" dirty="0">
              <a:solidFill>
                <a:srgbClr val="4472C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0" fontAlgn="base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65000"/>
              <a:defRPr/>
            </a:pPr>
            <a:r>
              <a:rPr lang="fr-FR" altLang="fr-FR" sz="2800" b="1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 QUESTIONS </a:t>
            </a:r>
            <a:r>
              <a:rPr lang="fr-FR" altLang="fr-FR" sz="2800" b="1" kern="0" dirty="0">
                <a:solidFill>
                  <a:schemeClr val="accent1"/>
                </a:solidFill>
              </a:rPr>
              <a:t>?</a:t>
            </a:r>
          </a:p>
          <a:p>
            <a:pPr lvl="1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defRPr/>
            </a:pPr>
            <a:endParaRPr lang="fr-FR" altLang="fr-FR" sz="2400" kern="0" dirty="0">
              <a:solidFill>
                <a:srgbClr val="4472C4"/>
              </a:solidFill>
              <a:cs typeface="Calibri" panose="020F0502020204030204" pitchFamily="34" charset="0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674B7D1-737F-4F91-9018-0E24B44EC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2168228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92F6AFE-2A1A-404D-9215-66125ADAE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323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0722" cy="685800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52C3940-584E-4A9E-836A-8952276EDDB6}"/>
              </a:ext>
            </a:extLst>
          </p:cNvPr>
          <p:cNvSpPr txBox="1"/>
          <p:nvPr/>
        </p:nvSpPr>
        <p:spPr>
          <a:xfrm>
            <a:off x="2486025" y="1053168"/>
            <a:ext cx="69479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DÉTENTION : QUELQUES CRITÈRES DE CHOIX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1D0B31C-5788-4BEE-BE67-CC02BC18A2A1}"/>
              </a:ext>
            </a:extLst>
          </p:cNvPr>
          <p:cNvSpPr txBox="1"/>
          <p:nvPr/>
        </p:nvSpPr>
        <p:spPr>
          <a:xfrm>
            <a:off x="989901" y="1999642"/>
            <a:ext cx="5005919" cy="347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90000"/>
              </a:lnSpc>
              <a:spcAft>
                <a:spcPct val="0"/>
              </a:spcAft>
              <a:buClr>
                <a:srgbClr val="3AB7C4"/>
              </a:buClr>
              <a:buSzPct val="80000"/>
              <a:buFont typeface="Monotype Sorts" pitchFamily="2" charset="2"/>
              <a:buNone/>
              <a:tabLst/>
              <a:defRPr/>
            </a:pPr>
            <a:r>
              <a:rPr kumimoji="0" lang="fr-FR" altLang="fr-FR" sz="24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Patrimoine professionnel</a:t>
            </a:r>
          </a:p>
          <a:p>
            <a:pPr marL="342900" marR="0" lvl="0" indent="-342900" algn="ctr" defTabSz="914400" rtl="0" eaLnBrk="0" fontAlgn="base" latinLnBrk="0" hangingPunct="0">
              <a:lnSpc>
                <a:spcPct val="90000"/>
              </a:lnSpc>
              <a:spcAft>
                <a:spcPct val="0"/>
              </a:spcAft>
              <a:buClr>
                <a:srgbClr val="3AB7C4"/>
              </a:buClr>
              <a:buSzPct val="80000"/>
              <a:buFont typeface="Monotype Sorts" pitchFamily="2" charset="2"/>
              <a:buNone/>
              <a:tabLst/>
              <a:defRPr/>
            </a:pPr>
            <a:endParaRPr kumimoji="0" lang="fr-FR" altLang="fr-FR" sz="2000" b="1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90000"/>
              </a:lnSpc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  <a:tabLst/>
              <a:defRPr/>
            </a:pPr>
            <a:r>
              <a:rPr kumimoji="0" lang="fr-FR" altLang="fr-FR" sz="2000" b="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Gage de stabilité – garantie financière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Aft>
                <a:spcPct val="0"/>
              </a:spcAft>
              <a:buClr>
                <a:srgbClr val="3AB7C4"/>
              </a:buClr>
              <a:buSzPct val="80000"/>
              <a:buNone/>
              <a:tabLst/>
              <a:defRPr/>
            </a:pPr>
            <a:endParaRPr kumimoji="0" lang="fr-FR" altLang="fr-FR" sz="2000" b="0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eaLnBrk="0" fontAlgn="base" hangingPunct="0">
              <a:lnSpc>
                <a:spcPct val="90000"/>
              </a:lnSpc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  <a:defRPr/>
            </a:pPr>
            <a:r>
              <a:rPr lang="fr-FR" altLang="fr-FR" sz="20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Facilité de financement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Aft>
                <a:spcPct val="0"/>
              </a:spcAft>
              <a:buClr>
                <a:srgbClr val="3AB7C4"/>
              </a:buClr>
              <a:buSzPct val="80000"/>
              <a:buNone/>
              <a:tabLst/>
              <a:defRPr/>
            </a:pPr>
            <a:endParaRPr kumimoji="0" lang="fr-FR" altLang="fr-FR" sz="2000" b="0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eaLnBrk="0" fontAlgn="base" hangingPunct="0">
              <a:lnSpc>
                <a:spcPct val="90000"/>
              </a:lnSpc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  <a:tabLst/>
              <a:defRPr/>
            </a:pPr>
            <a:r>
              <a:rPr lang="fr-FR" altLang="fr-FR" sz="20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Transmission à titre gratuit : </a:t>
            </a:r>
            <a:r>
              <a:rPr lang="fr-FR" altLang="fr-FR" sz="2000" i="1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art. 787 B ou C du CGI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Aft>
                <a:spcPct val="0"/>
              </a:spcAft>
              <a:buClr>
                <a:srgbClr val="3AB7C4"/>
              </a:buClr>
              <a:buSzPct val="80000"/>
              <a:buNone/>
              <a:tabLst/>
              <a:defRPr/>
            </a:pPr>
            <a:endParaRPr kumimoji="0" lang="fr-FR" altLang="fr-FR" sz="2000" b="0" i="1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90000"/>
              </a:lnSpc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  <a:tabLst/>
              <a:defRPr/>
            </a:pPr>
            <a:r>
              <a:rPr kumimoji="0" lang="fr-FR" altLang="fr-FR" sz="2000" b="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Plus-value : </a:t>
            </a:r>
            <a:r>
              <a:rPr kumimoji="0" lang="fr-FR" altLang="fr-FR" sz="2000" b="0" i="1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art. 151 septies B du CGI</a:t>
            </a:r>
            <a:r>
              <a:rPr kumimoji="0" lang="fr-FR" altLang="fr-FR" sz="2000" b="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délai de détention de 15 ans si IR, ou taxation sans abattement à l’IS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ABB79D-BFE4-484F-A954-7FE706C0B24D}"/>
              </a:ext>
            </a:extLst>
          </p:cNvPr>
          <p:cNvSpPr txBox="1"/>
          <p:nvPr/>
        </p:nvSpPr>
        <p:spPr>
          <a:xfrm>
            <a:off x="6184900" y="2026110"/>
            <a:ext cx="4787900" cy="347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ctr" eaLnBrk="0" fontAlgn="base" hangingPunct="0">
              <a:lnSpc>
                <a:spcPct val="90000"/>
              </a:lnSpc>
              <a:spcAft>
                <a:spcPct val="0"/>
              </a:spcAft>
              <a:buClr>
                <a:srgbClr val="3AB7C4"/>
              </a:buClr>
              <a:buSzPct val="80000"/>
              <a:buFont typeface="Monotype Sorts" pitchFamily="2" charset="2"/>
              <a:buNone/>
              <a:tabLst/>
              <a:defRPr/>
            </a:pPr>
            <a:r>
              <a:rPr lang="fr-FR" altLang="fr-FR" sz="2400" b="1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Patrimoine privé</a:t>
            </a:r>
          </a:p>
          <a:p>
            <a:pPr marL="342900" marR="0" lvl="0" indent="-342900" algn="just" eaLnBrk="0" fontAlgn="base" hangingPunct="0">
              <a:lnSpc>
                <a:spcPct val="90000"/>
              </a:lnSpc>
              <a:spcAft>
                <a:spcPct val="0"/>
              </a:spcAft>
              <a:buClr>
                <a:srgbClr val="3AB7C4"/>
              </a:buClr>
              <a:buSzPct val="80000"/>
              <a:buFont typeface="Monotype Sorts" pitchFamily="2" charset="2"/>
              <a:buNone/>
              <a:tabLst/>
              <a:defRPr/>
            </a:pPr>
            <a:endParaRPr lang="fr-FR" altLang="fr-FR" sz="2000" kern="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just" eaLnBrk="0" fontAlgn="base" hangingPunct="0">
              <a:lnSpc>
                <a:spcPct val="90000"/>
              </a:lnSpc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  <a:tabLst/>
              <a:defRPr/>
            </a:pPr>
            <a:r>
              <a:rPr lang="fr-FR" altLang="fr-FR" sz="20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Mise à l’abri des créanciers</a:t>
            </a:r>
          </a:p>
          <a:p>
            <a:pPr marL="0" marR="0" lvl="0" indent="0" algn="just" eaLnBrk="0" fontAlgn="base" hangingPunct="0">
              <a:lnSpc>
                <a:spcPct val="90000"/>
              </a:lnSpc>
              <a:spcAft>
                <a:spcPct val="0"/>
              </a:spcAft>
              <a:buClr>
                <a:srgbClr val="3AB7C4"/>
              </a:buClr>
              <a:buSzPct val="80000"/>
              <a:buNone/>
              <a:tabLst/>
              <a:defRPr/>
            </a:pPr>
            <a:endParaRPr lang="fr-FR" altLang="fr-FR" sz="2000" kern="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just" eaLnBrk="0" fontAlgn="base" hangingPunct="0">
              <a:lnSpc>
                <a:spcPct val="90000"/>
              </a:lnSpc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  <a:tabLst/>
              <a:defRPr/>
            </a:pPr>
            <a:r>
              <a:rPr lang="fr-FR" altLang="fr-FR" sz="20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 revenus à la retraite</a:t>
            </a:r>
          </a:p>
          <a:p>
            <a:pPr marL="0" marR="0" lvl="0" indent="0" algn="just" eaLnBrk="0" fontAlgn="base" hangingPunct="0">
              <a:lnSpc>
                <a:spcPct val="90000"/>
              </a:lnSpc>
              <a:spcAft>
                <a:spcPct val="0"/>
              </a:spcAft>
              <a:buClr>
                <a:srgbClr val="3AB7C4"/>
              </a:buClr>
              <a:buSzPct val="80000"/>
              <a:buNone/>
              <a:tabLst/>
              <a:defRPr/>
            </a:pPr>
            <a:endParaRPr lang="fr-FR" altLang="fr-FR" sz="2000" kern="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 eaLnBrk="0" fontAlgn="base" hangingPunct="0">
              <a:lnSpc>
                <a:spcPct val="90000"/>
              </a:lnSpc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  <a:defRPr/>
            </a:pPr>
            <a:r>
              <a:rPr lang="fr-FR" altLang="fr-FR" sz="20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Transmission à titre gratuit à des non-repreneurs</a:t>
            </a:r>
          </a:p>
          <a:p>
            <a:pPr marL="0" marR="0" lvl="0" indent="0" algn="just" eaLnBrk="0" fontAlgn="base" hangingPunct="0">
              <a:lnSpc>
                <a:spcPct val="90000"/>
              </a:lnSpc>
              <a:spcAft>
                <a:spcPct val="0"/>
              </a:spcAft>
              <a:buClr>
                <a:srgbClr val="3AB7C4"/>
              </a:buClr>
              <a:buSzPct val="80000"/>
              <a:buNone/>
              <a:tabLst/>
              <a:defRPr/>
            </a:pPr>
            <a:endParaRPr lang="fr-FR" altLang="fr-FR" sz="2000" kern="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just" eaLnBrk="0" fontAlgn="base" hangingPunct="0">
              <a:lnSpc>
                <a:spcPct val="90000"/>
              </a:lnSpc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  <a:tabLst/>
              <a:defRPr/>
            </a:pPr>
            <a:r>
              <a:rPr lang="fr-FR" altLang="fr-FR" sz="20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Plus-value : exonération pour délai de détention sur un délai de détention de 22 ans à l’IR et 30 ans aux PS</a:t>
            </a:r>
            <a:endParaRPr lang="fr-FR" altLang="fr-FR" sz="2000" kern="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572D86D1-7B05-4208-9D72-881C62399DD7}"/>
              </a:ext>
            </a:extLst>
          </p:cNvPr>
          <p:cNvCxnSpPr/>
          <p:nvPr/>
        </p:nvCxnSpPr>
        <p:spPr>
          <a:xfrm>
            <a:off x="6090361" y="1688425"/>
            <a:ext cx="0" cy="426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numéro de diapositive 4">
            <a:extLst>
              <a:ext uri="{FF2B5EF4-FFF2-40B4-BE49-F238E27FC236}">
                <a16:creationId xmlns:a16="http://schemas.microsoft.com/office/drawing/2014/main" id="{7B85ADCA-580E-48E2-8A5D-46965FA4C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fr-FR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02646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7913138-4FD2-43E7-AF02-AB8676B561E0}"/>
              </a:ext>
            </a:extLst>
          </p:cNvPr>
          <p:cNvSpPr txBox="1"/>
          <p:nvPr/>
        </p:nvSpPr>
        <p:spPr>
          <a:xfrm>
            <a:off x="1082180" y="1935600"/>
            <a:ext cx="9820770" cy="25514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eaLnBrk="0" fontAlgn="base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80000"/>
              <a:buFont typeface="Wingdings" panose="05000000000000000000" pitchFamily="2" charset="2"/>
              <a:buChar char="q"/>
              <a:defRPr/>
            </a:pPr>
            <a:r>
              <a:rPr lang="fr-FR" altLang="fr-FR" sz="26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Créer un patrimoine immobilier :</a:t>
            </a:r>
          </a:p>
          <a:p>
            <a:pPr marL="1257300" lvl="2" indent="-342900" eaLnBrk="0" fontAlgn="base" hangingPunct="0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Clr>
                <a:srgbClr val="FF0000"/>
              </a:buClr>
              <a:buSzPct val="65000"/>
              <a:buFont typeface="Courier New" panose="02070309020205020404" pitchFamily="49" charset="0"/>
              <a:buChar char="o"/>
              <a:defRPr/>
            </a:pPr>
            <a:r>
              <a:rPr lang="fr-FR" altLang="fr-FR" sz="24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 vue de sa transmission ?</a:t>
            </a:r>
          </a:p>
          <a:p>
            <a:pPr marL="1676400" marR="0" lvl="3" indent="-342900" algn="l" defTabSz="914400" rtl="0" eaLnBrk="0" fontAlgn="base" latinLnBrk="0" hangingPunct="0">
              <a:lnSpc>
                <a:spcPct val="90000"/>
              </a:lnSpc>
              <a:spcAft>
                <a:spcPts val="1200"/>
              </a:spcAft>
              <a:buClr>
                <a:srgbClr val="FF0000"/>
              </a:buClr>
              <a:buSzPct val="60000"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2200" b="0" i="1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Transmission anticipée envisagée (avec réserve d’usufruit ?)</a:t>
            </a:r>
          </a:p>
          <a:p>
            <a:pPr marL="1257300" marR="0" lvl="2" indent="-342900" algn="l" defTabSz="914400" rtl="0" eaLnBrk="0" fontAlgn="base" latinLnBrk="0" hangingPunct="0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Clr>
                <a:srgbClr val="FF0000"/>
              </a:buClr>
              <a:buSzPct val="65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fr-FR" alt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Recherche d’une plus-value (potentiel de valorisation du bien)</a:t>
            </a:r>
          </a:p>
          <a:p>
            <a:pPr marL="1257300" marR="0" lvl="2" indent="-342900" algn="l" defTabSz="914400" rtl="0" eaLnBrk="0" fontAlgn="base" latinLnBrk="0" hangingPunct="0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Clr>
                <a:srgbClr val="FF0000"/>
              </a:buClr>
              <a:buSzPct val="65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fr-FR" alt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Générer un revenu complémentaire pour sa retraite par exemple ?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EBA79FD-4D42-463B-894C-E03B39AAFEF3}"/>
              </a:ext>
            </a:extLst>
          </p:cNvPr>
          <p:cNvSpPr txBox="1"/>
          <p:nvPr/>
        </p:nvSpPr>
        <p:spPr>
          <a:xfrm>
            <a:off x="2944565" y="90325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8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QUELS OBJECTIFS POURSUIVIS ? </a:t>
            </a:r>
            <a:r>
              <a:rPr kumimoji="0" lang="fr-FR" altLang="fr-FR" sz="2800" b="1" i="1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(1/3)</a:t>
            </a:r>
          </a:p>
        </p:txBody>
      </p:sp>
      <p:sp>
        <p:nvSpPr>
          <p:cNvPr id="13" name="Espace réservé du numéro de diapositive 4">
            <a:extLst>
              <a:ext uri="{FF2B5EF4-FFF2-40B4-BE49-F238E27FC236}">
                <a16:creationId xmlns:a16="http://schemas.microsoft.com/office/drawing/2014/main" id="{7DE14A1F-751E-40C5-9D17-D2353E35A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fr-FR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415992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8" y="0"/>
            <a:ext cx="12180722" cy="68580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59F2B58-DF9B-451B-A563-67D0F46E22F8}"/>
              </a:ext>
            </a:extLst>
          </p:cNvPr>
          <p:cNvSpPr txBox="1"/>
          <p:nvPr/>
        </p:nvSpPr>
        <p:spPr>
          <a:xfrm>
            <a:off x="1320800" y="1645583"/>
            <a:ext cx="8474431" cy="3527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Wingdings" panose="05000000000000000000" pitchFamily="2" charset="2"/>
              <a:buChar char="q"/>
              <a:defRPr/>
            </a:pPr>
            <a:r>
              <a:rPr lang="fr-FR" altLang="fr-FR" sz="26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Maîtriser son immobilier professionnel :</a:t>
            </a:r>
          </a:p>
          <a:p>
            <a:pPr marL="1257300" lvl="2" indent="-3429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Courier New" panose="02070309020205020404" pitchFamily="49" charset="0"/>
              <a:buChar char="o"/>
              <a:defRPr/>
            </a:pPr>
            <a:r>
              <a:rPr lang="fr-FR" altLang="fr-FR" sz="20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Financement par un emprunt bancaire ?</a:t>
            </a:r>
          </a:p>
          <a:p>
            <a:pPr marL="1257300" marR="0" lvl="2" indent="-342900" algn="l" defTabSz="914400" rtl="0" eaLnBrk="0" fontAlgn="base" latinLnBrk="0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fr-FR" altLang="fr-FR" sz="2000" b="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Crédit-bail immobilier ?</a:t>
            </a:r>
          </a:p>
          <a:p>
            <a:pPr marL="1257300" lvl="2" indent="-3429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Courier New" panose="02070309020205020404" pitchFamily="49" charset="0"/>
              <a:buChar char="o"/>
              <a:defRPr/>
            </a:pPr>
            <a:r>
              <a:rPr lang="fr-FR" altLang="fr-FR" sz="20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Bail à construction ?</a:t>
            </a:r>
          </a:p>
          <a:p>
            <a:pPr marL="1257300" marR="0" lvl="2" indent="-3429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Courier New" panose="02070309020205020404" pitchFamily="49" charset="0"/>
              <a:buChar char="o"/>
              <a:tabLst/>
              <a:defRPr/>
            </a:pPr>
            <a:r>
              <a:rPr lang="fr-FR" altLang="fr-FR" sz="20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Usufruit temporaire ?</a:t>
            </a:r>
          </a:p>
          <a:p>
            <a:pPr marL="1257300" marR="0" lvl="2" indent="-342900" algn="l" defTabSz="914400" rtl="0" eaLnBrk="0" fontAlgn="base" latinLnBrk="0" hangingPunct="0">
              <a:lnSpc>
                <a:spcPct val="90000"/>
              </a:lnSpc>
              <a:spcBef>
                <a:spcPct val="40000"/>
              </a:spcBef>
              <a:spcAft>
                <a:spcPts val="1200"/>
              </a:spcAft>
              <a:buClr>
                <a:srgbClr val="FF0000"/>
              </a:buClr>
              <a:buSzPct val="65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fr-FR" altLang="fr-FR" sz="2000" b="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Etc.</a:t>
            </a:r>
            <a:endParaRPr lang="fr-FR" altLang="fr-FR" sz="2000" kern="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Wingdings" panose="05000000000000000000" pitchFamily="2" charset="2"/>
              <a:buChar char="q"/>
              <a:defRPr/>
            </a:pPr>
            <a:r>
              <a:rPr lang="fr-FR" altLang="fr-FR" sz="26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Protection vis-à-vis des créanciers :</a:t>
            </a:r>
          </a:p>
          <a:p>
            <a:pPr marL="1257300" lvl="2" indent="-3429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Courier New" panose="02070309020205020404" pitchFamily="49" charset="0"/>
              <a:buChar char="o"/>
              <a:defRPr/>
            </a:pPr>
            <a:r>
              <a:rPr lang="fr-FR" altLang="fr-FR" sz="20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 cas de redressement / liquidation judiciaire par exemple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80E4D86-AA3C-41A1-BDB5-8ACB4595DA4F}"/>
              </a:ext>
            </a:extLst>
          </p:cNvPr>
          <p:cNvSpPr txBox="1"/>
          <p:nvPr/>
        </p:nvSpPr>
        <p:spPr>
          <a:xfrm>
            <a:off x="2832456" y="83602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8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QUELS OBJECTIFS POURSUIVIS ? </a:t>
            </a:r>
            <a:r>
              <a:rPr kumimoji="0" lang="fr-FR" altLang="fr-FR" sz="2800" b="1" i="1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(2/3)</a:t>
            </a:r>
          </a:p>
        </p:txBody>
      </p:sp>
      <p:sp>
        <p:nvSpPr>
          <p:cNvPr id="12" name="Espace réservé du numéro de diapositive 4">
            <a:extLst>
              <a:ext uri="{FF2B5EF4-FFF2-40B4-BE49-F238E27FC236}">
                <a16:creationId xmlns:a16="http://schemas.microsoft.com/office/drawing/2014/main" id="{AEC5592B-4C86-4A22-8B45-5DEF0D8F1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fr-FR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751332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19050"/>
            <a:ext cx="12180722" cy="68580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52D7F06-3C34-4BDB-ACF8-F78F03CF44BB}"/>
              </a:ext>
            </a:extLst>
          </p:cNvPr>
          <p:cNvSpPr txBox="1"/>
          <p:nvPr/>
        </p:nvSpPr>
        <p:spPr>
          <a:xfrm>
            <a:off x="1586684" y="1645583"/>
            <a:ext cx="8826500" cy="3080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Wingdings" panose="05000000000000000000" pitchFamily="2" charset="2"/>
              <a:buChar char="q"/>
              <a:defRPr/>
            </a:pPr>
            <a:r>
              <a:rPr lang="fr-FR" altLang="fr-FR" sz="26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Optimisation fiscale recherchée ? :</a:t>
            </a:r>
          </a:p>
          <a:p>
            <a:pPr marL="914400" lvl="1" indent="-457200" algn="just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fr-FR" altLang="fr-FR" sz="20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Limiter les droits de succession à terme ?</a:t>
            </a:r>
          </a:p>
          <a:p>
            <a:pPr marL="1676400" lvl="3" indent="-342900" algn="just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FF0000"/>
              </a:buClr>
              <a:buSzPct val="60000"/>
              <a:buFont typeface="Arial" panose="020B0604020202020204" pitchFamily="34" charset="0"/>
              <a:buChar char="•"/>
              <a:defRPr/>
            </a:pPr>
            <a:r>
              <a:rPr lang="fr-FR" altLang="fr-FR" i="1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Valorisation des parts de SCI (actif net)</a:t>
            </a:r>
          </a:p>
          <a:p>
            <a:pPr marL="1676400" lvl="3" indent="-342900" algn="just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FF0000"/>
              </a:buClr>
              <a:buSzPct val="60000"/>
              <a:buFont typeface="Arial" panose="020B0604020202020204" pitchFamily="34" charset="0"/>
              <a:buChar char="•"/>
              <a:defRPr/>
            </a:pPr>
            <a:r>
              <a:rPr lang="fr-FR" altLang="fr-FR" i="1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Démembrement des parts</a:t>
            </a:r>
          </a:p>
          <a:p>
            <a:pPr marL="2133600" lvl="4" indent="-342900" algn="just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FF0000"/>
              </a:buClr>
              <a:buSzPct val="60000"/>
              <a:buFont typeface="Courier New" panose="02070309020205020404" pitchFamily="49" charset="0"/>
              <a:buChar char="o"/>
              <a:defRPr/>
            </a:pPr>
            <a:r>
              <a:rPr lang="fr-FR" altLang="fr-FR" i="1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Effet de levier</a:t>
            </a:r>
          </a:p>
          <a:p>
            <a:pPr marL="914400" lvl="1" indent="-457200" algn="just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fr-FR" altLang="fr-FR" sz="20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Limiter la taxation des loyers ?</a:t>
            </a:r>
          </a:p>
          <a:p>
            <a:pPr marL="1676400" marR="0" lvl="3" indent="-342900" algn="just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FF0000"/>
              </a:buClr>
              <a:buSzPct val="6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i="1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Créer un déficit foncier (IR)</a:t>
            </a:r>
          </a:p>
          <a:p>
            <a:pPr marL="1676400" marR="0" lvl="3" indent="-342900" algn="just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FF0000"/>
              </a:buClr>
              <a:buSzPct val="6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i="1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Amortissement (IS)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DC0C16F-0683-4BC1-844A-159285595A1E}"/>
              </a:ext>
            </a:extLst>
          </p:cNvPr>
          <p:cNvSpPr txBox="1"/>
          <p:nvPr/>
        </p:nvSpPr>
        <p:spPr>
          <a:xfrm>
            <a:off x="2756256" y="807221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8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QUELS OBJECTIFS POURSUIVIS ? </a:t>
            </a:r>
            <a:r>
              <a:rPr kumimoji="0" lang="fr-FR" altLang="fr-FR" sz="2800" b="1" i="1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(3/3)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632A8C0-8461-4D64-A41A-4A2DBF18DFD5}"/>
              </a:ext>
            </a:extLst>
          </p:cNvPr>
          <p:cNvSpPr txBox="1"/>
          <p:nvPr/>
        </p:nvSpPr>
        <p:spPr>
          <a:xfrm>
            <a:off x="1524000" y="4988002"/>
            <a:ext cx="900112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000" dirty="0"/>
              <a:t> </a:t>
            </a:r>
            <a:r>
              <a:rPr lang="fr-FR" sz="2000" dirty="0">
                <a:solidFill>
                  <a:srgbClr val="FF0000"/>
                </a:solidFill>
                <a:sym typeface="Wingdings" panose="05000000000000000000" pitchFamily="2" charset="2"/>
              </a:rPr>
              <a:t></a:t>
            </a:r>
            <a:r>
              <a:rPr lang="fr-FR" sz="2000" dirty="0">
                <a:sym typeface="Wingdings" panose="05000000000000000000" pitchFamily="2" charset="2"/>
              </a:rPr>
              <a:t> </a:t>
            </a:r>
            <a:r>
              <a:rPr lang="fr-FR" sz="2000" dirty="0">
                <a:solidFill>
                  <a:srgbClr val="FF0000"/>
                </a:solidFill>
              </a:rPr>
              <a:t>Importance de déterminer les objectifs poursuivis</a:t>
            </a:r>
          </a:p>
          <a:p>
            <a:pPr algn="just"/>
            <a:r>
              <a:rPr lang="fr-FR" sz="2000" dirty="0">
                <a:solidFill>
                  <a:srgbClr val="FF0000"/>
                </a:solidFill>
                <a:sym typeface="Wingdings" panose="05000000000000000000" pitchFamily="2" charset="2"/>
              </a:rPr>
              <a:t>	 </a:t>
            </a:r>
            <a:r>
              <a:rPr lang="fr-FR" sz="2000" dirty="0">
                <a:solidFill>
                  <a:srgbClr val="FF0000"/>
                </a:solidFill>
              </a:rPr>
              <a:t>Pas de prêt-à-porter : recherche d’une solution sur-mesure !</a:t>
            </a:r>
          </a:p>
        </p:txBody>
      </p:sp>
      <p:sp>
        <p:nvSpPr>
          <p:cNvPr id="12" name="Espace réservé du numéro de diapositive 4">
            <a:extLst>
              <a:ext uri="{FF2B5EF4-FFF2-40B4-BE49-F238E27FC236}">
                <a16:creationId xmlns:a16="http://schemas.microsoft.com/office/drawing/2014/main" id="{72BEE105-F5DB-4DDF-9C5E-48056EFAC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fr-FR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76317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7957B49-543B-4F57-921A-0035E20D3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6900" y="708025"/>
            <a:ext cx="84582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z="2800" b="1" kern="0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QUEL MODE DE DÉTENTION CHOISIR ?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1ABFB83-8B49-4033-8032-A03F6754EC1E}"/>
              </a:ext>
            </a:extLst>
          </p:cNvPr>
          <p:cNvSpPr txBox="1"/>
          <p:nvPr/>
        </p:nvSpPr>
        <p:spPr>
          <a:xfrm>
            <a:off x="1866899" y="1951038"/>
            <a:ext cx="6882817" cy="3527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 eaLnBrk="0" fontAlgn="base" hangingPunct="0">
              <a:lnSpc>
                <a:spcPct val="90000"/>
              </a:lnSpc>
              <a:spcAft>
                <a:spcPct val="0"/>
              </a:spcAft>
              <a:buClr>
                <a:srgbClr val="FF0000"/>
              </a:buClr>
              <a:buSzPct val="80000"/>
              <a:buFont typeface="Wingdings" panose="05000000000000000000" pitchFamily="2" charset="2"/>
              <a:buChar char="q"/>
              <a:defRPr/>
            </a:pPr>
            <a:r>
              <a:rPr lang="fr-FR" altLang="fr-FR" sz="26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SCI :</a:t>
            </a:r>
          </a:p>
          <a:p>
            <a:pPr marL="800100" lvl="1" indent="-342900" algn="just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Courier New" panose="02070309020205020404" pitchFamily="49" charset="0"/>
              <a:buChar char="o"/>
              <a:defRPr/>
            </a:pPr>
            <a:r>
              <a:rPr lang="fr-FR" altLang="fr-FR" sz="20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Quels intérêts ?</a:t>
            </a:r>
          </a:p>
          <a:p>
            <a:pPr marL="800100" lvl="1" indent="-342900" algn="just" eaLnBrk="0" fontAlgn="base" hangingPunct="0">
              <a:lnSpc>
                <a:spcPct val="90000"/>
              </a:lnSpc>
              <a:spcBef>
                <a:spcPct val="40000"/>
              </a:spcBef>
              <a:spcAft>
                <a:spcPts val="1200"/>
              </a:spcAft>
              <a:buClr>
                <a:srgbClr val="FF0000"/>
              </a:buClr>
              <a:buSzPct val="65000"/>
              <a:buFont typeface="Courier New" panose="02070309020205020404" pitchFamily="49" charset="0"/>
              <a:buChar char="o"/>
              <a:defRPr/>
            </a:pPr>
            <a:r>
              <a:rPr lang="fr-FR" altLang="fr-FR" sz="20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Choix du régime fiscal : IR ou IS ?</a:t>
            </a:r>
          </a:p>
          <a:p>
            <a:pPr marL="457200" marR="0" lvl="0" indent="-457200" algn="just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Wingdings" panose="05000000000000000000" pitchFamily="2" charset="2"/>
              <a:buChar char="q"/>
              <a:tabLst/>
              <a:defRPr/>
            </a:pPr>
            <a:r>
              <a:rPr lang="fr-FR" altLang="fr-FR" sz="26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D’autres solutions :</a:t>
            </a:r>
          </a:p>
          <a:p>
            <a:pPr marL="800100" lvl="1" indent="-342900" algn="just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Courier New" panose="02070309020205020404" pitchFamily="49" charset="0"/>
              <a:buChar char="o"/>
              <a:defRPr/>
            </a:pPr>
            <a:r>
              <a:rPr lang="fr-FR" altLang="fr-FR" sz="20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L’article 238 bis K du CGI</a:t>
            </a:r>
          </a:p>
          <a:p>
            <a:pPr marL="800100" lvl="1" indent="-342900" algn="just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Courier New" panose="02070309020205020404" pitchFamily="49" charset="0"/>
              <a:buChar char="o"/>
              <a:defRPr/>
            </a:pPr>
            <a:r>
              <a:rPr lang="fr-FR" altLang="fr-FR" sz="20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bail à construction</a:t>
            </a:r>
          </a:p>
          <a:p>
            <a:pPr marL="800100" lvl="1" indent="-342900" algn="just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Courier New" panose="02070309020205020404" pitchFamily="49" charset="0"/>
              <a:buChar char="o"/>
              <a:defRPr/>
            </a:pPr>
            <a:r>
              <a:rPr lang="fr-FR" altLang="fr-FR" sz="20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crédit-bail immobilier</a:t>
            </a:r>
          </a:p>
          <a:p>
            <a:pPr marL="800100" lvl="1" indent="-342900" algn="just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Courier New" panose="02070309020205020404" pitchFamily="49" charset="0"/>
              <a:buChar char="o"/>
              <a:defRPr/>
            </a:pPr>
            <a:r>
              <a:rPr lang="fr-FR" altLang="fr-FR" sz="20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L’usufruit temporaire?</a:t>
            </a:r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AD934F9D-87EE-4BA2-9214-9B87F037E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fr-FR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903470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7957B49-543B-4F57-921A-0035E20D3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6900" y="708025"/>
            <a:ext cx="84582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z="2800" b="1" kern="0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SCI : INTÉRÊTS 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1ABFB83-8B49-4033-8032-A03F6754EC1E}"/>
              </a:ext>
            </a:extLst>
          </p:cNvPr>
          <p:cNvSpPr txBox="1"/>
          <p:nvPr/>
        </p:nvSpPr>
        <p:spPr>
          <a:xfrm>
            <a:off x="1057276" y="1733550"/>
            <a:ext cx="9873580" cy="339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0" fontAlgn="base" hangingPunct="0">
              <a:lnSpc>
                <a:spcPct val="90000"/>
              </a:lnSpc>
              <a:spcAft>
                <a:spcPts val="1800"/>
              </a:spcAft>
              <a:buClr>
                <a:srgbClr val="FF0000"/>
              </a:buClr>
              <a:buSzPct val="80000"/>
              <a:defRPr/>
            </a:pPr>
            <a:r>
              <a:rPr lang="fr-FR" altLang="fr-FR" sz="24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 l’on opte pour la détention « patrimoniale » des locaux professionnels, une SCI permet notamment :</a:t>
            </a:r>
          </a:p>
          <a:p>
            <a:pPr marL="1257300" lvl="2" indent="-342900" algn="just" eaLnBrk="0" fontAlgn="base" hangingPunct="0">
              <a:lnSpc>
                <a:spcPct val="90000"/>
              </a:lnSpc>
              <a:spcAft>
                <a:spcPts val="600"/>
              </a:spcAft>
              <a:buClr>
                <a:srgbClr val="FF0000"/>
              </a:buClr>
              <a:buSzPct val="65000"/>
              <a:buFont typeface="Wingdings" panose="05000000000000000000" pitchFamily="2" charset="2"/>
              <a:buChar char="q"/>
              <a:defRPr/>
            </a:pPr>
            <a:r>
              <a:rPr lang="fr-FR" altLang="fr-FR" sz="24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d’</a:t>
            </a:r>
            <a:r>
              <a:rPr lang="fr-FR" altLang="fr-FR" sz="2400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éviter l’indivision </a:t>
            </a:r>
          </a:p>
          <a:p>
            <a:pPr marL="1714500" lvl="3" indent="-342900" algn="just" eaLnBrk="0" fontAlgn="base" hangingPunct="0">
              <a:lnSpc>
                <a:spcPct val="90000"/>
              </a:lnSpc>
              <a:spcAft>
                <a:spcPts val="600"/>
              </a:spcAft>
              <a:buClr>
                <a:srgbClr val="FF0000"/>
              </a:buClr>
              <a:buSzPct val="65000"/>
              <a:buFont typeface="Courier New" panose="02070309020205020404" pitchFamily="49" charset="0"/>
              <a:buChar char="o"/>
              <a:defRPr/>
            </a:pPr>
            <a:r>
              <a:rPr lang="fr-FR" altLang="fr-FR" sz="20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Risques de blocages</a:t>
            </a:r>
          </a:p>
          <a:p>
            <a:pPr marL="2133600" lvl="4" indent="-342900" algn="just" eaLnBrk="0" fontAlgn="base" hangingPunct="0">
              <a:lnSpc>
                <a:spcPct val="90000"/>
              </a:lnSpc>
              <a:spcAft>
                <a:spcPts val="1800"/>
              </a:spcAft>
              <a:buClr>
                <a:srgbClr val="FF0000"/>
              </a:buClr>
              <a:buSzPct val="60000"/>
              <a:buFont typeface="Arial" panose="020B0604020202020204" pitchFamily="34" charset="0"/>
              <a:buChar char="•"/>
              <a:defRPr/>
            </a:pPr>
            <a:r>
              <a:rPr lang="fr-FR" altLang="fr-FR" i="1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principe de l’unanimité sauf exception</a:t>
            </a:r>
            <a:endParaRPr lang="fr-FR" altLang="fr-FR" sz="2400" kern="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57300" marR="0" lvl="2" indent="-342900" algn="just" eaLnBrk="0" fontAlgn="base" hangingPunct="0">
              <a:lnSpc>
                <a:spcPct val="90000"/>
              </a:lnSpc>
              <a:spcAft>
                <a:spcPts val="600"/>
              </a:spcAft>
              <a:buClr>
                <a:srgbClr val="FF0000"/>
              </a:buClr>
              <a:buSzPct val="65000"/>
              <a:buFont typeface="Wingdings" panose="05000000000000000000" pitchFamily="2" charset="2"/>
              <a:buChar char="q"/>
              <a:tabLst/>
              <a:defRPr/>
            </a:pPr>
            <a:r>
              <a:rPr lang="fr-FR" altLang="fr-FR" sz="24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faciliter la transmission patrimoniale</a:t>
            </a:r>
          </a:p>
          <a:p>
            <a:pPr marL="1714500" marR="0" lvl="3" indent="-342900" algn="just" eaLnBrk="0" fontAlgn="base" hangingPunct="0">
              <a:lnSpc>
                <a:spcPct val="90000"/>
              </a:lnSpc>
              <a:spcAft>
                <a:spcPts val="600"/>
              </a:spcAft>
              <a:buClr>
                <a:srgbClr val="FF0000"/>
              </a:buClr>
              <a:buSzPct val="65000"/>
              <a:buFont typeface="Courier New" panose="02070309020205020404" pitchFamily="49" charset="0"/>
              <a:buChar char="o"/>
              <a:tabLst/>
              <a:defRPr/>
            </a:pPr>
            <a:r>
              <a:rPr lang="fr-FR" altLang="fr-FR" sz="20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tout en conservant une certaine maîtrise de la gestion du bien</a:t>
            </a:r>
          </a:p>
          <a:p>
            <a:pPr marR="0" lvl="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FF0000"/>
              </a:buClr>
              <a:buSzPct val="80000"/>
              <a:tabLst/>
              <a:defRPr/>
            </a:pPr>
            <a:endParaRPr lang="fr-FR" altLang="fr-FR" sz="2000" kern="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Espace réservé du numéro de diapositive 4">
            <a:extLst>
              <a:ext uri="{FF2B5EF4-FFF2-40B4-BE49-F238E27FC236}">
                <a16:creationId xmlns:a16="http://schemas.microsoft.com/office/drawing/2014/main" id="{0D0B29EA-C761-4123-B6BC-474EAB730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fr-FR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170021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0722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7957B49-543B-4F57-921A-0035E20D3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6900" y="708026"/>
            <a:ext cx="8458200" cy="516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z="2800" b="1" kern="0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LA RÉDACTION DES STATUTS DE LA SCI (1/2)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1ABFB83-8B49-4033-8032-A03F6754EC1E}"/>
              </a:ext>
            </a:extLst>
          </p:cNvPr>
          <p:cNvSpPr txBox="1"/>
          <p:nvPr/>
        </p:nvSpPr>
        <p:spPr>
          <a:xfrm>
            <a:off x="333375" y="1485900"/>
            <a:ext cx="11020425" cy="4682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Monotype Sorts" pitchFamily="2" charset="2"/>
              <a:buNone/>
              <a:tabLst/>
              <a:defRPr/>
            </a:pPr>
            <a:r>
              <a:rPr lang="fr-FR" altLang="fr-FR" sz="26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Rédaction à soigner :</a:t>
            </a:r>
          </a:p>
          <a:p>
            <a:pPr marL="1714500" lvl="3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65000"/>
              <a:buFont typeface="Wingdings" panose="05000000000000000000" pitchFamily="2" charset="2"/>
              <a:buChar char="q"/>
              <a:defRPr/>
            </a:pPr>
            <a:r>
              <a:rPr lang="fr-FR" altLang="fr-FR" sz="24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Objet social : étendue ?</a:t>
            </a:r>
          </a:p>
          <a:p>
            <a:pPr marL="1714500" lvl="3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anose="05000000000000000000" pitchFamily="2" charset="2"/>
              <a:buChar char="q"/>
              <a:defRPr/>
            </a:pPr>
            <a:r>
              <a:rPr lang="fr-FR" altLang="fr-FR" sz="24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Gérant : nomination et pouvoirs</a:t>
            </a:r>
          </a:p>
          <a:p>
            <a:pPr marL="2171700" lvl="4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65000"/>
              <a:buFont typeface="Courier New" panose="02070309020205020404" pitchFamily="49" charset="0"/>
              <a:buChar char="o"/>
              <a:defRPr/>
            </a:pPr>
            <a:r>
              <a:rPr lang="fr-FR" altLang="fr-FR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Possibilité de conserver le contrôle de la SCI</a:t>
            </a:r>
          </a:p>
          <a:p>
            <a:pPr marL="1714500" lvl="3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65000"/>
              <a:buFont typeface="Wingdings" panose="05000000000000000000" pitchFamily="2" charset="2"/>
              <a:buChar char="q"/>
              <a:defRPr/>
            </a:pPr>
            <a:r>
              <a:rPr lang="fr-FR" altLang="fr-FR" sz="24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Règles de majorité / droit de vote</a:t>
            </a:r>
          </a:p>
          <a:p>
            <a:pPr marL="1714500" lvl="3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anose="05000000000000000000" pitchFamily="2" charset="2"/>
              <a:buChar char="q"/>
              <a:defRPr/>
            </a:pPr>
            <a:r>
              <a:rPr lang="fr-FR" altLang="fr-FR" sz="24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Agrément de nouveaux associés</a:t>
            </a:r>
          </a:p>
          <a:p>
            <a:pPr marL="2171700" lvl="4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65000"/>
              <a:buFont typeface="Courier New" panose="02070309020205020404" pitchFamily="49" charset="0"/>
              <a:buChar char="o"/>
              <a:defRPr/>
            </a:pPr>
            <a:r>
              <a:rPr lang="fr-FR" altLang="fr-FR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 l’arrivée de nouveaux associés</a:t>
            </a:r>
          </a:p>
          <a:p>
            <a:pPr marL="1714500" lvl="3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65000"/>
              <a:buFont typeface="Wingdings" panose="05000000000000000000" pitchFamily="2" charset="2"/>
              <a:buChar char="q"/>
              <a:defRPr/>
            </a:pPr>
            <a:r>
              <a:rPr lang="fr-FR" altLang="fr-FR" sz="24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Répartition des bénéfices (mise en réserve,…)</a:t>
            </a:r>
          </a:p>
          <a:p>
            <a:pPr marL="1714500" lvl="3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anose="05000000000000000000" pitchFamily="2" charset="2"/>
              <a:buChar char="q"/>
              <a:defRPr/>
            </a:pPr>
            <a:r>
              <a:rPr lang="fr-FR" altLang="fr-FR" sz="24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Prérogatives des usufruitiers et des nus-propriétaires en cas de démembrement :</a:t>
            </a:r>
          </a:p>
          <a:p>
            <a:pPr marL="2171700" lvl="4" indent="-342900" algn="just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Courier New" panose="02070309020205020404" pitchFamily="49" charset="0"/>
              <a:buChar char="o"/>
              <a:defRPr/>
            </a:pPr>
            <a:r>
              <a:rPr lang="fr-FR" altLang="fr-FR" sz="20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Transmettre en conservant la maîtrise</a:t>
            </a:r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FC269AD0-1E6E-47EE-9D44-9A4DF783F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fr-FR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3652359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04E36F3F228C468D270CD12132E795" ma:contentTypeVersion="12" ma:contentTypeDescription="Crée un document." ma:contentTypeScope="" ma:versionID="8d21e8e6985566f50e59aa00185bb57f">
  <xsd:schema xmlns:xsd="http://www.w3.org/2001/XMLSchema" xmlns:xs="http://www.w3.org/2001/XMLSchema" xmlns:p="http://schemas.microsoft.com/office/2006/metadata/properties" xmlns:ns2="8fbe352d-2796-48d9-9232-4eb9c6ef3e0e" xmlns:ns3="b9738663-60be-40d6-a64c-77e3601610bd" targetNamespace="http://schemas.microsoft.com/office/2006/metadata/properties" ma:root="true" ma:fieldsID="6f46e69ab7901ad704ea30f3434ab010" ns2:_="" ns3:_="">
    <xsd:import namespace="8fbe352d-2796-48d9-9232-4eb9c6ef3e0e"/>
    <xsd:import namespace="b9738663-60be-40d6-a64c-77e3601610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e352d-2796-48d9-9232-4eb9c6ef3e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738663-60be-40d6-a64c-77e3601610b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D6CE89D-286B-4AEF-ADF4-4E514F3A0E4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871DDDF-33CC-441C-B57F-761D86C43A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be352d-2796-48d9-9232-4eb9c6ef3e0e"/>
    <ds:schemaRef ds:uri="b9738663-60be-40d6-a64c-77e3601610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C099A91-1F76-40DE-8566-4023BEAD731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1241</Words>
  <Application>Microsoft Office PowerPoint</Application>
  <PresentationFormat>Grand écran</PresentationFormat>
  <Paragraphs>161</Paragraphs>
  <Slides>21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Courier New</vt:lpstr>
      <vt:lpstr>Monotype Sorts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PIERRE-GUILBOT Mathilde</dc:creator>
  <cp:lastModifiedBy>SALVAIRE Marie-Caroline</cp:lastModifiedBy>
  <cp:revision>1</cp:revision>
  <dcterms:created xsi:type="dcterms:W3CDTF">2021-03-31T15:32:13Z</dcterms:created>
  <dcterms:modified xsi:type="dcterms:W3CDTF">2021-06-08T09:08:27Z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0x010100FD04E36F3F228C468D270CD12132E795</vt:lpwstr>
  </property>
</Properties>
</file>