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4" d="100"/>
          <a:sy n="44" d="100"/>
        </p:scale>
        <p:origin x="7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f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60437" y="2001838"/>
            <a:ext cx="1067112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chemeClr val="bg1"/>
                </a:solidFill>
              </a:rPr>
              <a:t>Digital : </a:t>
            </a:r>
            <a:endParaRPr lang="fr-FR" sz="6000" b="1" dirty="0" smtClean="0">
              <a:solidFill>
                <a:schemeClr val="bg1"/>
              </a:solidFill>
            </a:endParaRPr>
          </a:p>
          <a:p>
            <a:r>
              <a:rPr lang="fr-FR" sz="6000" dirty="0" smtClean="0">
                <a:solidFill>
                  <a:schemeClr val="bg1"/>
                </a:solidFill>
              </a:rPr>
              <a:t>Prospectez</a:t>
            </a:r>
            <a:r>
              <a:rPr lang="fr-FR" sz="6000" dirty="0">
                <a:solidFill>
                  <a:schemeClr val="bg1"/>
                </a:solidFill>
              </a:rPr>
              <a:t>, fidélisez, pérennisez !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91" y="5758919"/>
            <a:ext cx="1809143" cy="9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1357745" y="1463866"/>
            <a:ext cx="1800000" cy="1800000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925541" y="3509963"/>
            <a:ext cx="26644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2060"/>
                </a:solidFill>
              </a:rPr>
              <a:t>Hua-Victor Chen</a:t>
            </a:r>
          </a:p>
          <a:p>
            <a:pPr algn="ctr"/>
            <a:r>
              <a:rPr lang="fr-FR" sz="2000" dirty="0" smtClean="0">
                <a:solidFill>
                  <a:srgbClr val="002060"/>
                </a:solidFill>
              </a:rPr>
              <a:t>Co-fondateur Majordome Digital</a:t>
            </a:r>
            <a:endParaRPr lang="fr-FR" sz="2000" dirty="0">
              <a:solidFill>
                <a:srgbClr val="002060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3905831" y="1463866"/>
            <a:ext cx="1800000" cy="180000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6453917" y="1463866"/>
            <a:ext cx="1800000" cy="1800000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>
            <a:spLocks/>
          </p:cNvSpPr>
          <p:nvPr/>
        </p:nvSpPr>
        <p:spPr>
          <a:xfrm>
            <a:off x="9002003" y="1463866"/>
            <a:ext cx="1800000" cy="1800000"/>
          </a:xfrm>
          <a:prstGeom prst="ellipse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473627" y="3509963"/>
            <a:ext cx="26644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2060"/>
                </a:solidFill>
              </a:rPr>
              <a:t>Ugo </a:t>
            </a:r>
            <a:r>
              <a:rPr lang="fr-FR" sz="2000" b="1" dirty="0" err="1" smtClean="0">
                <a:solidFill>
                  <a:srgbClr val="002060"/>
                </a:solidFill>
              </a:rPr>
              <a:t>Malavard</a:t>
            </a:r>
            <a:endParaRPr lang="fr-FR" sz="20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2000" dirty="0" smtClean="0">
                <a:solidFill>
                  <a:srgbClr val="002060"/>
                </a:solidFill>
              </a:rPr>
              <a:t>Fondateur</a:t>
            </a:r>
          </a:p>
          <a:p>
            <a:pPr algn="ctr"/>
            <a:r>
              <a:rPr lang="fr-FR" sz="2000" dirty="0" err="1">
                <a:solidFill>
                  <a:srgbClr val="002060"/>
                </a:solidFill>
              </a:rPr>
              <a:t>Firewill</a:t>
            </a:r>
            <a:endParaRPr lang="fr-FR" sz="2000" dirty="0">
              <a:solidFill>
                <a:srgbClr val="00206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483855" y="3506599"/>
            <a:ext cx="32789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2060"/>
                </a:solidFill>
              </a:rPr>
              <a:t>Sharron </a:t>
            </a:r>
            <a:r>
              <a:rPr lang="fr-FR" sz="2000" b="1" dirty="0" err="1" smtClean="0">
                <a:solidFill>
                  <a:srgbClr val="002060"/>
                </a:solidFill>
              </a:rPr>
              <a:t>Manikon</a:t>
            </a:r>
            <a:endParaRPr lang="fr-FR" sz="20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2000" dirty="0" smtClean="0">
                <a:solidFill>
                  <a:srgbClr val="002060"/>
                </a:solidFill>
              </a:rPr>
              <a:t>Chargée des partenariats numériques</a:t>
            </a:r>
          </a:p>
          <a:p>
            <a:pPr algn="ctr"/>
            <a:r>
              <a:rPr lang="fr-FR" sz="2000" dirty="0" smtClean="0">
                <a:solidFill>
                  <a:srgbClr val="002060"/>
                </a:solidFill>
              </a:rPr>
              <a:t>CCI Paris IDF</a:t>
            </a:r>
            <a:endParaRPr lang="fr-FR" sz="2000" dirty="0">
              <a:solidFill>
                <a:srgbClr val="00206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021713" y="3506599"/>
            <a:ext cx="26644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 smtClean="0">
                <a:solidFill>
                  <a:srgbClr val="002060"/>
                </a:solidFill>
              </a:rPr>
              <a:t>Lamis</a:t>
            </a:r>
            <a:r>
              <a:rPr lang="fr-FR" sz="2000" b="1" dirty="0" smtClean="0">
                <a:solidFill>
                  <a:srgbClr val="002060"/>
                </a:solidFill>
              </a:rPr>
              <a:t> </a:t>
            </a:r>
            <a:r>
              <a:rPr lang="fr-FR" sz="2000" b="1" dirty="0" err="1" smtClean="0">
                <a:solidFill>
                  <a:srgbClr val="002060"/>
                </a:solidFill>
              </a:rPr>
              <a:t>Bensalem</a:t>
            </a:r>
            <a:endParaRPr lang="fr-FR" sz="20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2000" dirty="0" smtClean="0">
                <a:solidFill>
                  <a:srgbClr val="002060"/>
                </a:solidFill>
              </a:rPr>
              <a:t>Conseillère numérique</a:t>
            </a:r>
          </a:p>
          <a:p>
            <a:pPr algn="ctr"/>
            <a:r>
              <a:rPr lang="fr-FR" sz="2000" dirty="0" smtClean="0">
                <a:solidFill>
                  <a:srgbClr val="002060"/>
                </a:solidFill>
              </a:rPr>
              <a:t>CCI Paris IDF</a:t>
            </a:r>
            <a:endParaRPr lang="fr-FR" sz="2000" dirty="0">
              <a:solidFill>
                <a:srgbClr val="00206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05" y="4949901"/>
            <a:ext cx="1958421" cy="372808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791" y="4946258"/>
            <a:ext cx="1958421" cy="37280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264" y="4915317"/>
            <a:ext cx="1775481" cy="43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557829" y="4477048"/>
            <a:ext cx="715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Suivez-nous sur les réseaux sociaux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414" y="1264551"/>
            <a:ext cx="3175171" cy="158758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87" y="3413114"/>
            <a:ext cx="792000" cy="792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379" y="3414359"/>
            <a:ext cx="792000" cy="792000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>
            <a:off x="5742795" y="3413114"/>
            <a:ext cx="792000" cy="792000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503" y="3413114"/>
            <a:ext cx="792000" cy="7920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211" y="3413114"/>
            <a:ext cx="792000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7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38</Words>
  <Application>Microsoft Office PowerPoint</Application>
  <PresentationFormat>Grand écran</PresentationFormat>
  <Paragraphs>14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PRUDHOMME Jessie</cp:lastModifiedBy>
  <cp:revision>10</cp:revision>
  <dcterms:created xsi:type="dcterms:W3CDTF">2021-03-31T15:32:13Z</dcterms:created>
  <dcterms:modified xsi:type="dcterms:W3CDTF">2021-06-08T15:44:18Z</dcterms:modified>
</cp:coreProperties>
</file>