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14.xml" ContentType="application/vnd.openxmlformats-officedocument.presentationml.slideLayout+xml"/>
  <Override PartName="/ppt/theme/theme5.xml" ContentType="application/vnd.openxmlformats-officedocument.theme+xml"/>
  <Override PartName="/ppt/slideLayouts/slideLayout15.xml" ContentType="application/vnd.openxmlformats-officedocument.presentationml.slideLayout+xml"/>
  <Override PartName="/ppt/theme/theme6.xml" ContentType="application/vnd.openxmlformats-officedocument.theme+xml"/>
  <Override PartName="/ppt/slideLayouts/slideLayout16.xml" ContentType="application/vnd.openxmlformats-officedocument.presentationml.slideLayout+xml"/>
  <Override PartName="/ppt/theme/theme7.xml" ContentType="application/vnd.openxmlformats-officedocument.theme+xml"/>
  <Override PartName="/ppt/slideLayouts/slideLayout17.xml" ContentType="application/vnd.openxmlformats-officedocument.presentationml.slideLayout+xml"/>
  <Override PartName="/ppt/theme/theme8.xml" ContentType="application/vnd.openxmlformats-officedocument.theme+xml"/>
  <Override PartName="/ppt/slideLayouts/slideLayout18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2" r:id="rId2"/>
    <p:sldMasterId id="2147483663" r:id="rId3"/>
    <p:sldMasterId id="2147483665" r:id="rId4"/>
    <p:sldMasterId id="2147483666" r:id="rId5"/>
    <p:sldMasterId id="2147483668" r:id="rId6"/>
    <p:sldMasterId id="2147483670" r:id="rId7"/>
    <p:sldMasterId id="2147483672" r:id="rId8"/>
    <p:sldMasterId id="2147483674" r:id="rId9"/>
    <p:sldMasterId id="2147483676" r:id="rId10"/>
  </p:sldMasterIdLst>
  <p:notesMasterIdLst>
    <p:notesMasterId r:id="rId25"/>
  </p:notesMasterIdLst>
  <p:sldIdLst>
    <p:sldId id="260" r:id="rId11"/>
    <p:sldId id="261" r:id="rId12"/>
    <p:sldId id="291" r:id="rId13"/>
    <p:sldId id="289" r:id="rId14"/>
    <p:sldId id="290" r:id="rId15"/>
    <p:sldId id="279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80" r:id="rId24"/>
  </p:sldIdLst>
  <p:sldSz cx="12192000" cy="6858000"/>
  <p:notesSz cx="6858000" cy="9144000"/>
  <p:embeddedFontLst>
    <p:embeddedFont>
      <p:font typeface="Inpi Light" pitchFamily="2" charset="0"/>
      <p:regular r:id="rId26"/>
      <p: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Inpi" pitchFamily="2" charset="0"/>
      <p:regular r:id="rId30"/>
      <p:bold r:id="rId31"/>
      <p:italic r:id="rId32"/>
      <p:bold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76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434" userDrawn="1">
          <p15:clr>
            <a:srgbClr val="A4A3A4"/>
          </p15:clr>
        </p15:guide>
        <p15:guide id="4" orient="horz" pos="2727" userDrawn="1">
          <p15:clr>
            <a:srgbClr val="A4A3A4"/>
          </p15:clr>
        </p15:guide>
        <p15:guide id="5" pos="13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28458C"/>
    <a:srgbClr val="FD4B4F"/>
    <a:srgbClr val="262626"/>
    <a:srgbClr val="7E2667"/>
    <a:srgbClr val="E4003B"/>
    <a:srgbClr val="614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52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330"/>
      </p:cViewPr>
      <p:guideLst>
        <p:guide pos="5768"/>
        <p:guide pos="3840"/>
        <p:guide orient="horz" pos="1434"/>
        <p:guide orient="horz" pos="2727"/>
        <p:guide pos="13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font" Target="fonts/font1.fntdata"/><Relationship Id="rId39" Type="http://schemas.openxmlformats.org/officeDocument/2006/relationships/viewProps" Target="viewProps.xml"/><Relationship Id="rId21" Type="http://schemas.openxmlformats.org/officeDocument/2006/relationships/slide" Target="slides/slide11.xml"/><Relationship Id="rId34" Type="http://schemas.openxmlformats.org/officeDocument/2006/relationships/font" Target="fonts/font9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07CF7-E6C1-4DB2-BE4C-C0CD9FACF483}" type="datetimeFigureOut">
              <a:rPr lang="fr-FR" smtClean="0"/>
              <a:t>09/06/2021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FE36F-E514-4270-90E5-806A915B98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285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F0B46-F8C8-4D1C-A0A9-18F39E224A90}" type="slidenum">
              <a:rPr lang="fr-FR" altLang="fr-FR" smtClean="0">
                <a:solidFill>
                  <a:srgbClr val="000000"/>
                </a:solidFill>
              </a:rPr>
              <a:pPr/>
              <a:t>4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499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L’accompagnement est réalisé par un réseau d’experts présents</a:t>
            </a:r>
            <a:r>
              <a:rPr lang="fr-FR" baseline="0" dirty="0"/>
              <a:t> à l’international et en France, dans chaque région. </a:t>
            </a:r>
          </a:p>
          <a:p>
            <a:r>
              <a:rPr lang="fr-FR" baseline="0" dirty="0"/>
              <a:t>Le service client est disponible également pour répondre à toutes questions.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F0B46-F8C8-4D1C-A0A9-18F39E224A90}" type="slidenum">
              <a:rPr lang="fr-FR" altLang="fr-FR" smtClean="0">
                <a:solidFill>
                  <a:srgbClr val="000000"/>
                </a:solidFill>
              </a:rPr>
              <a:pPr/>
              <a:t>5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109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09/06/2021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919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09/06/2021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09/06/2021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09/06/2021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GRIS CLAIR"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944" y="6042504"/>
            <a:ext cx="884158" cy="635816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xmlns="" id="{39919E5B-05D0-854E-B2CF-0940C23F0C7D}"/>
              </a:ext>
            </a:extLst>
          </p:cNvPr>
          <p:cNvGrpSpPr/>
          <p:nvPr/>
        </p:nvGrpSpPr>
        <p:grpSpPr>
          <a:xfrm>
            <a:off x="-252537" y="116633"/>
            <a:ext cx="1728193" cy="1545694"/>
            <a:chOff x="251519" y="243664"/>
            <a:chExt cx="2160240" cy="1932117"/>
          </a:xfrm>
        </p:grpSpPr>
        <p:sp>
          <p:nvSpPr>
            <p:cNvPr id="20" name="Hexagone 19">
              <a:extLst>
                <a:ext uri="{FF2B5EF4-FFF2-40B4-BE49-F238E27FC236}">
                  <a16:creationId xmlns:a16="http://schemas.microsoft.com/office/drawing/2014/main" xmlns="" id="{81694056-AFEF-3041-929D-FDDA44B5061F}"/>
                </a:ext>
              </a:extLst>
            </p:cNvPr>
            <p:cNvSpPr/>
            <p:nvPr/>
          </p:nvSpPr>
          <p:spPr>
            <a:xfrm rot="5400000">
              <a:off x="178126" y="317057"/>
              <a:ext cx="1443541" cy="1296755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200" dirty="0">
                <a:solidFill>
                  <a:srgbClr val="FFFFFF"/>
                </a:solidFill>
              </a:endParaRPr>
            </a:p>
          </p:txBody>
        </p:sp>
        <p:sp>
          <p:nvSpPr>
            <p:cNvPr id="21" name="Hexagone 20">
              <a:extLst>
                <a:ext uri="{FF2B5EF4-FFF2-40B4-BE49-F238E27FC236}">
                  <a16:creationId xmlns:a16="http://schemas.microsoft.com/office/drawing/2014/main" xmlns="" id="{16A3C3D3-F794-3446-A129-C9114657E4B2}"/>
                </a:ext>
              </a:extLst>
            </p:cNvPr>
            <p:cNvSpPr/>
            <p:nvPr/>
          </p:nvSpPr>
          <p:spPr>
            <a:xfrm rot="16200000">
              <a:off x="1605044" y="751773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200" dirty="0">
                <a:solidFill>
                  <a:srgbClr val="FFFFFF"/>
                </a:solidFill>
              </a:endParaRPr>
            </a:p>
          </p:txBody>
        </p:sp>
        <p:sp>
          <p:nvSpPr>
            <p:cNvPr id="23" name="Hexagone 22">
              <a:extLst>
                <a:ext uri="{FF2B5EF4-FFF2-40B4-BE49-F238E27FC236}">
                  <a16:creationId xmlns:a16="http://schemas.microsoft.com/office/drawing/2014/main" xmlns="" id="{88C37CCE-1A30-9841-8283-809BAF77DF1A}"/>
                </a:ext>
              </a:extLst>
            </p:cNvPr>
            <p:cNvSpPr/>
            <p:nvPr/>
          </p:nvSpPr>
          <p:spPr>
            <a:xfrm rot="16200000">
              <a:off x="1232649" y="1490385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sz="12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xmlns="" id="{2F344A55-EE2A-F943-95DD-986DE6E36FB9}"/>
              </a:ext>
            </a:extLst>
          </p:cNvPr>
          <p:cNvGrpSpPr/>
          <p:nvPr/>
        </p:nvGrpSpPr>
        <p:grpSpPr>
          <a:xfrm>
            <a:off x="10200456" y="5229200"/>
            <a:ext cx="2044566" cy="1866806"/>
            <a:chOff x="2030007" y="2020300"/>
            <a:chExt cx="2786069" cy="2543842"/>
          </a:xfrm>
        </p:grpSpPr>
        <p:sp>
          <p:nvSpPr>
            <p:cNvPr id="30" name="Hexagone 29">
              <a:extLst>
                <a:ext uri="{FF2B5EF4-FFF2-40B4-BE49-F238E27FC236}">
                  <a16:creationId xmlns:a16="http://schemas.microsoft.com/office/drawing/2014/main" xmlns="" id="{27E95A16-6DB0-FA4B-814B-EF5B398AA521}"/>
                </a:ext>
              </a:extLst>
            </p:cNvPr>
            <p:cNvSpPr/>
            <p:nvPr/>
          </p:nvSpPr>
          <p:spPr>
            <a:xfrm rot="16200000">
              <a:off x="2798100" y="2634665"/>
              <a:ext cx="2032830" cy="1826124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200" dirty="0">
                <a:solidFill>
                  <a:srgbClr val="FFFFFF"/>
                </a:solidFill>
              </a:endParaRPr>
            </a:p>
          </p:txBody>
        </p:sp>
        <p:sp>
          <p:nvSpPr>
            <p:cNvPr id="31" name="Hexagone 30">
              <a:extLst>
                <a:ext uri="{FF2B5EF4-FFF2-40B4-BE49-F238E27FC236}">
                  <a16:creationId xmlns:a16="http://schemas.microsoft.com/office/drawing/2014/main" xmlns="" id="{84C12282-E3F8-7749-8EC1-989552BA0E65}"/>
                </a:ext>
              </a:extLst>
            </p:cNvPr>
            <p:cNvSpPr/>
            <p:nvPr/>
          </p:nvSpPr>
          <p:spPr>
            <a:xfrm rot="16200000">
              <a:off x="1986794" y="3590939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200" dirty="0">
                <a:solidFill>
                  <a:srgbClr val="FFFFFF"/>
                </a:solidFill>
              </a:endParaRPr>
            </a:p>
          </p:txBody>
        </p:sp>
        <p:sp>
          <p:nvSpPr>
            <p:cNvPr id="32" name="Hexagone 31">
              <a:extLst>
                <a:ext uri="{FF2B5EF4-FFF2-40B4-BE49-F238E27FC236}">
                  <a16:creationId xmlns:a16="http://schemas.microsoft.com/office/drawing/2014/main" xmlns="" id="{8724AF2E-BF38-8841-8F20-64B412E91511}"/>
                </a:ext>
              </a:extLst>
            </p:cNvPr>
            <p:cNvSpPr/>
            <p:nvPr/>
          </p:nvSpPr>
          <p:spPr>
            <a:xfrm rot="5400000">
              <a:off x="4130680" y="2057014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sz="12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A9AA89AD-840A-9A4B-9B24-7056F4CA12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93620"/>
            <a:ext cx="10515600" cy="86772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lang="fr-FR" sz="3200" b="1" kern="1200" dirty="0">
                <a:solidFill>
                  <a:srgbClr val="007A8C"/>
                </a:solidFill>
                <a:latin typeface="Inpi" pitchFamily="2" charset="77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182707036"/>
      </p:ext>
    </p:extLst>
  </p:cSld>
  <p:clrMapOvr>
    <a:masterClrMapping/>
  </p:clrMapOvr>
  <p:hf sldNum="0"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GRIS CLAIR"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7944" y="6042504"/>
            <a:ext cx="884158" cy="635816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="" xmlns:a16="http://schemas.microsoft.com/office/drawing/2014/main" id="{39919E5B-05D0-854E-B2CF-0940C23F0C7D}"/>
              </a:ext>
            </a:extLst>
          </p:cNvPr>
          <p:cNvGrpSpPr/>
          <p:nvPr userDrawn="1"/>
        </p:nvGrpSpPr>
        <p:grpSpPr>
          <a:xfrm>
            <a:off x="-252537" y="116633"/>
            <a:ext cx="1728193" cy="1545694"/>
            <a:chOff x="251519" y="243664"/>
            <a:chExt cx="2160240" cy="1932117"/>
          </a:xfrm>
        </p:grpSpPr>
        <p:sp>
          <p:nvSpPr>
            <p:cNvPr id="20" name="Hexagone 19">
              <a:extLst>
                <a:ext uri="{FF2B5EF4-FFF2-40B4-BE49-F238E27FC236}">
                  <a16:creationId xmlns="" xmlns:a16="http://schemas.microsoft.com/office/drawing/2014/main" id="{81694056-AFEF-3041-929D-FDDA44B5061F}"/>
                </a:ext>
              </a:extLst>
            </p:cNvPr>
            <p:cNvSpPr/>
            <p:nvPr/>
          </p:nvSpPr>
          <p:spPr>
            <a:xfrm rot="5400000">
              <a:off x="178126" y="317057"/>
              <a:ext cx="1443541" cy="1296755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21" name="Hexagone 20">
              <a:extLst>
                <a:ext uri="{FF2B5EF4-FFF2-40B4-BE49-F238E27FC236}">
                  <a16:creationId xmlns="" xmlns:a16="http://schemas.microsoft.com/office/drawing/2014/main" id="{16A3C3D3-F794-3446-A129-C9114657E4B2}"/>
                </a:ext>
              </a:extLst>
            </p:cNvPr>
            <p:cNvSpPr/>
            <p:nvPr/>
          </p:nvSpPr>
          <p:spPr>
            <a:xfrm rot="16200000">
              <a:off x="1605044" y="751773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23" name="Hexagone 22">
              <a:extLst>
                <a:ext uri="{FF2B5EF4-FFF2-40B4-BE49-F238E27FC236}">
                  <a16:creationId xmlns="" xmlns:a16="http://schemas.microsoft.com/office/drawing/2014/main" id="{88C37CCE-1A30-9841-8283-809BAF77DF1A}"/>
                </a:ext>
              </a:extLst>
            </p:cNvPr>
            <p:cNvSpPr/>
            <p:nvPr/>
          </p:nvSpPr>
          <p:spPr>
            <a:xfrm rot="16200000">
              <a:off x="1232649" y="1490385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="" xmlns:a16="http://schemas.microsoft.com/office/drawing/2014/main" id="{2F344A55-EE2A-F943-95DD-986DE6E36FB9}"/>
              </a:ext>
            </a:extLst>
          </p:cNvPr>
          <p:cNvGrpSpPr/>
          <p:nvPr userDrawn="1"/>
        </p:nvGrpSpPr>
        <p:grpSpPr>
          <a:xfrm>
            <a:off x="10200456" y="5229200"/>
            <a:ext cx="2044566" cy="1866806"/>
            <a:chOff x="2030007" y="2020300"/>
            <a:chExt cx="2786069" cy="2543842"/>
          </a:xfrm>
        </p:grpSpPr>
        <p:sp>
          <p:nvSpPr>
            <p:cNvPr id="30" name="Hexagone 29">
              <a:extLst>
                <a:ext uri="{FF2B5EF4-FFF2-40B4-BE49-F238E27FC236}">
                  <a16:creationId xmlns="" xmlns:a16="http://schemas.microsoft.com/office/drawing/2014/main" id="{27E95A16-6DB0-FA4B-814B-EF5B398AA521}"/>
                </a:ext>
              </a:extLst>
            </p:cNvPr>
            <p:cNvSpPr/>
            <p:nvPr/>
          </p:nvSpPr>
          <p:spPr>
            <a:xfrm rot="16200000">
              <a:off x="2798100" y="2634665"/>
              <a:ext cx="2032830" cy="1826124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31" name="Hexagone 30">
              <a:extLst>
                <a:ext uri="{FF2B5EF4-FFF2-40B4-BE49-F238E27FC236}">
                  <a16:creationId xmlns="" xmlns:a16="http://schemas.microsoft.com/office/drawing/2014/main" id="{84C12282-E3F8-7749-8EC1-989552BA0E65}"/>
                </a:ext>
              </a:extLst>
            </p:cNvPr>
            <p:cNvSpPr/>
            <p:nvPr/>
          </p:nvSpPr>
          <p:spPr>
            <a:xfrm rot="16200000">
              <a:off x="1986794" y="3590939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32" name="Hexagone 31">
              <a:extLst>
                <a:ext uri="{FF2B5EF4-FFF2-40B4-BE49-F238E27FC236}">
                  <a16:creationId xmlns="" xmlns:a16="http://schemas.microsoft.com/office/drawing/2014/main" id="{8724AF2E-BF38-8841-8F20-64B412E91511}"/>
                </a:ext>
              </a:extLst>
            </p:cNvPr>
            <p:cNvSpPr/>
            <p:nvPr/>
          </p:nvSpPr>
          <p:spPr>
            <a:xfrm rot="5400000">
              <a:off x="4130680" y="2057014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="" xmlns:a16="http://schemas.microsoft.com/office/drawing/2014/main" id="{A9AA89AD-840A-9A4B-9B24-7056F4CA12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93620"/>
            <a:ext cx="10515600" cy="86772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lang="fr-FR" sz="3200" b="1" kern="1200" dirty="0">
                <a:solidFill>
                  <a:srgbClr val="007A8C"/>
                </a:solidFill>
                <a:latin typeface="Inpi" pitchFamily="2" charset="77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18854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028">
          <p15:clr>
            <a:srgbClr val="FBAE40"/>
          </p15:clr>
        </p15:guide>
        <p15:guide id="2" orient="horz" pos="107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GRIS CLAIR"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7944" y="6042504"/>
            <a:ext cx="884158" cy="635816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="" xmlns:a16="http://schemas.microsoft.com/office/drawing/2014/main" id="{39919E5B-05D0-854E-B2CF-0940C23F0C7D}"/>
              </a:ext>
            </a:extLst>
          </p:cNvPr>
          <p:cNvGrpSpPr/>
          <p:nvPr userDrawn="1"/>
        </p:nvGrpSpPr>
        <p:grpSpPr>
          <a:xfrm>
            <a:off x="-252537" y="116633"/>
            <a:ext cx="1728193" cy="1545694"/>
            <a:chOff x="251519" y="243664"/>
            <a:chExt cx="2160240" cy="1932117"/>
          </a:xfrm>
        </p:grpSpPr>
        <p:sp>
          <p:nvSpPr>
            <p:cNvPr id="20" name="Hexagone 19">
              <a:extLst>
                <a:ext uri="{FF2B5EF4-FFF2-40B4-BE49-F238E27FC236}">
                  <a16:creationId xmlns="" xmlns:a16="http://schemas.microsoft.com/office/drawing/2014/main" id="{81694056-AFEF-3041-929D-FDDA44B5061F}"/>
                </a:ext>
              </a:extLst>
            </p:cNvPr>
            <p:cNvSpPr/>
            <p:nvPr/>
          </p:nvSpPr>
          <p:spPr>
            <a:xfrm rot="5400000">
              <a:off x="178126" y="317057"/>
              <a:ext cx="1443541" cy="1296755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21" name="Hexagone 20">
              <a:extLst>
                <a:ext uri="{FF2B5EF4-FFF2-40B4-BE49-F238E27FC236}">
                  <a16:creationId xmlns="" xmlns:a16="http://schemas.microsoft.com/office/drawing/2014/main" id="{16A3C3D3-F794-3446-A129-C9114657E4B2}"/>
                </a:ext>
              </a:extLst>
            </p:cNvPr>
            <p:cNvSpPr/>
            <p:nvPr/>
          </p:nvSpPr>
          <p:spPr>
            <a:xfrm rot="16200000">
              <a:off x="1605044" y="751773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23" name="Hexagone 22">
              <a:extLst>
                <a:ext uri="{FF2B5EF4-FFF2-40B4-BE49-F238E27FC236}">
                  <a16:creationId xmlns="" xmlns:a16="http://schemas.microsoft.com/office/drawing/2014/main" id="{88C37CCE-1A30-9841-8283-809BAF77DF1A}"/>
                </a:ext>
              </a:extLst>
            </p:cNvPr>
            <p:cNvSpPr/>
            <p:nvPr/>
          </p:nvSpPr>
          <p:spPr>
            <a:xfrm rot="16200000">
              <a:off x="1232649" y="1490385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="" xmlns:a16="http://schemas.microsoft.com/office/drawing/2014/main" id="{2F344A55-EE2A-F943-95DD-986DE6E36FB9}"/>
              </a:ext>
            </a:extLst>
          </p:cNvPr>
          <p:cNvGrpSpPr/>
          <p:nvPr userDrawn="1"/>
        </p:nvGrpSpPr>
        <p:grpSpPr>
          <a:xfrm>
            <a:off x="10200456" y="5229200"/>
            <a:ext cx="2044566" cy="1866806"/>
            <a:chOff x="2030007" y="2020300"/>
            <a:chExt cx="2786069" cy="2543842"/>
          </a:xfrm>
        </p:grpSpPr>
        <p:sp>
          <p:nvSpPr>
            <p:cNvPr id="30" name="Hexagone 29">
              <a:extLst>
                <a:ext uri="{FF2B5EF4-FFF2-40B4-BE49-F238E27FC236}">
                  <a16:creationId xmlns="" xmlns:a16="http://schemas.microsoft.com/office/drawing/2014/main" id="{27E95A16-6DB0-FA4B-814B-EF5B398AA521}"/>
                </a:ext>
              </a:extLst>
            </p:cNvPr>
            <p:cNvSpPr/>
            <p:nvPr/>
          </p:nvSpPr>
          <p:spPr>
            <a:xfrm rot="16200000">
              <a:off x="2798100" y="2634665"/>
              <a:ext cx="2032830" cy="1826124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31" name="Hexagone 30">
              <a:extLst>
                <a:ext uri="{FF2B5EF4-FFF2-40B4-BE49-F238E27FC236}">
                  <a16:creationId xmlns="" xmlns:a16="http://schemas.microsoft.com/office/drawing/2014/main" id="{84C12282-E3F8-7749-8EC1-989552BA0E65}"/>
                </a:ext>
              </a:extLst>
            </p:cNvPr>
            <p:cNvSpPr/>
            <p:nvPr/>
          </p:nvSpPr>
          <p:spPr>
            <a:xfrm rot="16200000">
              <a:off x="1986794" y="3590939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32" name="Hexagone 31">
              <a:extLst>
                <a:ext uri="{FF2B5EF4-FFF2-40B4-BE49-F238E27FC236}">
                  <a16:creationId xmlns="" xmlns:a16="http://schemas.microsoft.com/office/drawing/2014/main" id="{8724AF2E-BF38-8841-8F20-64B412E91511}"/>
                </a:ext>
              </a:extLst>
            </p:cNvPr>
            <p:cNvSpPr/>
            <p:nvPr/>
          </p:nvSpPr>
          <p:spPr>
            <a:xfrm rot="5400000">
              <a:off x="4130680" y="2057014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="" xmlns:a16="http://schemas.microsoft.com/office/drawing/2014/main" id="{A9AA89AD-840A-9A4B-9B24-7056F4CA12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93620"/>
            <a:ext cx="10515600" cy="86772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lang="fr-FR" sz="3200" b="1" kern="1200" dirty="0">
                <a:solidFill>
                  <a:srgbClr val="007A8C"/>
                </a:solidFill>
                <a:latin typeface="Inpi" pitchFamily="2" charset="77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878998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028">
          <p15:clr>
            <a:srgbClr val="FBAE40"/>
          </p15:clr>
        </p15:guide>
        <p15:guide id="2" orient="horz" pos="107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GRIS CLAIR"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7944" y="6042504"/>
            <a:ext cx="884158" cy="635816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="" xmlns:a16="http://schemas.microsoft.com/office/drawing/2014/main" id="{39919E5B-05D0-854E-B2CF-0940C23F0C7D}"/>
              </a:ext>
            </a:extLst>
          </p:cNvPr>
          <p:cNvGrpSpPr/>
          <p:nvPr userDrawn="1"/>
        </p:nvGrpSpPr>
        <p:grpSpPr>
          <a:xfrm>
            <a:off x="-252537" y="116633"/>
            <a:ext cx="1728193" cy="1545694"/>
            <a:chOff x="251519" y="243664"/>
            <a:chExt cx="2160240" cy="1932117"/>
          </a:xfrm>
        </p:grpSpPr>
        <p:sp>
          <p:nvSpPr>
            <p:cNvPr id="20" name="Hexagone 19">
              <a:extLst>
                <a:ext uri="{FF2B5EF4-FFF2-40B4-BE49-F238E27FC236}">
                  <a16:creationId xmlns="" xmlns:a16="http://schemas.microsoft.com/office/drawing/2014/main" id="{81694056-AFEF-3041-929D-FDDA44B5061F}"/>
                </a:ext>
              </a:extLst>
            </p:cNvPr>
            <p:cNvSpPr/>
            <p:nvPr/>
          </p:nvSpPr>
          <p:spPr>
            <a:xfrm rot="5400000">
              <a:off x="178126" y="317057"/>
              <a:ext cx="1443541" cy="1296755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21" name="Hexagone 20">
              <a:extLst>
                <a:ext uri="{FF2B5EF4-FFF2-40B4-BE49-F238E27FC236}">
                  <a16:creationId xmlns="" xmlns:a16="http://schemas.microsoft.com/office/drawing/2014/main" id="{16A3C3D3-F794-3446-A129-C9114657E4B2}"/>
                </a:ext>
              </a:extLst>
            </p:cNvPr>
            <p:cNvSpPr/>
            <p:nvPr/>
          </p:nvSpPr>
          <p:spPr>
            <a:xfrm rot="16200000">
              <a:off x="1605044" y="751773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23" name="Hexagone 22">
              <a:extLst>
                <a:ext uri="{FF2B5EF4-FFF2-40B4-BE49-F238E27FC236}">
                  <a16:creationId xmlns="" xmlns:a16="http://schemas.microsoft.com/office/drawing/2014/main" id="{88C37CCE-1A30-9841-8283-809BAF77DF1A}"/>
                </a:ext>
              </a:extLst>
            </p:cNvPr>
            <p:cNvSpPr/>
            <p:nvPr/>
          </p:nvSpPr>
          <p:spPr>
            <a:xfrm rot="16200000">
              <a:off x="1232649" y="1490385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="" xmlns:a16="http://schemas.microsoft.com/office/drawing/2014/main" id="{2F344A55-EE2A-F943-95DD-986DE6E36FB9}"/>
              </a:ext>
            </a:extLst>
          </p:cNvPr>
          <p:cNvGrpSpPr/>
          <p:nvPr userDrawn="1"/>
        </p:nvGrpSpPr>
        <p:grpSpPr>
          <a:xfrm>
            <a:off x="10200456" y="5229200"/>
            <a:ext cx="2044566" cy="1866806"/>
            <a:chOff x="2030007" y="2020300"/>
            <a:chExt cx="2786069" cy="2543842"/>
          </a:xfrm>
        </p:grpSpPr>
        <p:sp>
          <p:nvSpPr>
            <p:cNvPr id="30" name="Hexagone 29">
              <a:extLst>
                <a:ext uri="{FF2B5EF4-FFF2-40B4-BE49-F238E27FC236}">
                  <a16:creationId xmlns="" xmlns:a16="http://schemas.microsoft.com/office/drawing/2014/main" id="{27E95A16-6DB0-FA4B-814B-EF5B398AA521}"/>
                </a:ext>
              </a:extLst>
            </p:cNvPr>
            <p:cNvSpPr/>
            <p:nvPr/>
          </p:nvSpPr>
          <p:spPr>
            <a:xfrm rot="16200000">
              <a:off x="2798100" y="2634665"/>
              <a:ext cx="2032830" cy="1826124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31" name="Hexagone 30">
              <a:extLst>
                <a:ext uri="{FF2B5EF4-FFF2-40B4-BE49-F238E27FC236}">
                  <a16:creationId xmlns="" xmlns:a16="http://schemas.microsoft.com/office/drawing/2014/main" id="{84C12282-E3F8-7749-8EC1-989552BA0E65}"/>
                </a:ext>
              </a:extLst>
            </p:cNvPr>
            <p:cNvSpPr/>
            <p:nvPr/>
          </p:nvSpPr>
          <p:spPr>
            <a:xfrm rot="16200000">
              <a:off x="1986794" y="3590939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32" name="Hexagone 31">
              <a:extLst>
                <a:ext uri="{FF2B5EF4-FFF2-40B4-BE49-F238E27FC236}">
                  <a16:creationId xmlns="" xmlns:a16="http://schemas.microsoft.com/office/drawing/2014/main" id="{8724AF2E-BF38-8841-8F20-64B412E91511}"/>
                </a:ext>
              </a:extLst>
            </p:cNvPr>
            <p:cNvSpPr/>
            <p:nvPr/>
          </p:nvSpPr>
          <p:spPr>
            <a:xfrm rot="5400000">
              <a:off x="4130680" y="2057014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="" xmlns:a16="http://schemas.microsoft.com/office/drawing/2014/main" id="{A9AA89AD-840A-9A4B-9B24-7056F4CA12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93620"/>
            <a:ext cx="10515600" cy="86772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lang="fr-FR" sz="3200" b="1" kern="1200" dirty="0">
                <a:solidFill>
                  <a:srgbClr val="007A8C"/>
                </a:solidFill>
                <a:latin typeface="Inpi" pitchFamily="2" charset="77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60784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028">
          <p15:clr>
            <a:srgbClr val="FBAE40"/>
          </p15:clr>
        </p15:guide>
        <p15:guide id="2" orient="horz" pos="107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GRIS CLAIR"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7944" y="6042504"/>
            <a:ext cx="884158" cy="635816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="" xmlns:a16="http://schemas.microsoft.com/office/drawing/2014/main" id="{39919E5B-05D0-854E-B2CF-0940C23F0C7D}"/>
              </a:ext>
            </a:extLst>
          </p:cNvPr>
          <p:cNvGrpSpPr/>
          <p:nvPr userDrawn="1"/>
        </p:nvGrpSpPr>
        <p:grpSpPr>
          <a:xfrm>
            <a:off x="-252537" y="116633"/>
            <a:ext cx="1728193" cy="1545694"/>
            <a:chOff x="251519" y="243664"/>
            <a:chExt cx="2160240" cy="1932117"/>
          </a:xfrm>
        </p:grpSpPr>
        <p:sp>
          <p:nvSpPr>
            <p:cNvPr id="20" name="Hexagone 19">
              <a:extLst>
                <a:ext uri="{FF2B5EF4-FFF2-40B4-BE49-F238E27FC236}">
                  <a16:creationId xmlns="" xmlns:a16="http://schemas.microsoft.com/office/drawing/2014/main" id="{81694056-AFEF-3041-929D-FDDA44B5061F}"/>
                </a:ext>
              </a:extLst>
            </p:cNvPr>
            <p:cNvSpPr/>
            <p:nvPr/>
          </p:nvSpPr>
          <p:spPr>
            <a:xfrm rot="5400000">
              <a:off x="178126" y="317057"/>
              <a:ext cx="1443541" cy="1296755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21" name="Hexagone 20">
              <a:extLst>
                <a:ext uri="{FF2B5EF4-FFF2-40B4-BE49-F238E27FC236}">
                  <a16:creationId xmlns="" xmlns:a16="http://schemas.microsoft.com/office/drawing/2014/main" id="{16A3C3D3-F794-3446-A129-C9114657E4B2}"/>
                </a:ext>
              </a:extLst>
            </p:cNvPr>
            <p:cNvSpPr/>
            <p:nvPr/>
          </p:nvSpPr>
          <p:spPr>
            <a:xfrm rot="16200000">
              <a:off x="1605044" y="751773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23" name="Hexagone 22">
              <a:extLst>
                <a:ext uri="{FF2B5EF4-FFF2-40B4-BE49-F238E27FC236}">
                  <a16:creationId xmlns="" xmlns:a16="http://schemas.microsoft.com/office/drawing/2014/main" id="{88C37CCE-1A30-9841-8283-809BAF77DF1A}"/>
                </a:ext>
              </a:extLst>
            </p:cNvPr>
            <p:cNvSpPr/>
            <p:nvPr/>
          </p:nvSpPr>
          <p:spPr>
            <a:xfrm rot="16200000">
              <a:off x="1232649" y="1490385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="" xmlns:a16="http://schemas.microsoft.com/office/drawing/2014/main" id="{2F344A55-EE2A-F943-95DD-986DE6E36FB9}"/>
              </a:ext>
            </a:extLst>
          </p:cNvPr>
          <p:cNvGrpSpPr/>
          <p:nvPr userDrawn="1"/>
        </p:nvGrpSpPr>
        <p:grpSpPr>
          <a:xfrm>
            <a:off x="10200456" y="5229200"/>
            <a:ext cx="2044566" cy="1866806"/>
            <a:chOff x="2030007" y="2020300"/>
            <a:chExt cx="2786069" cy="2543842"/>
          </a:xfrm>
        </p:grpSpPr>
        <p:sp>
          <p:nvSpPr>
            <p:cNvPr id="30" name="Hexagone 29">
              <a:extLst>
                <a:ext uri="{FF2B5EF4-FFF2-40B4-BE49-F238E27FC236}">
                  <a16:creationId xmlns="" xmlns:a16="http://schemas.microsoft.com/office/drawing/2014/main" id="{27E95A16-6DB0-FA4B-814B-EF5B398AA521}"/>
                </a:ext>
              </a:extLst>
            </p:cNvPr>
            <p:cNvSpPr/>
            <p:nvPr/>
          </p:nvSpPr>
          <p:spPr>
            <a:xfrm rot="16200000">
              <a:off x="2798100" y="2634665"/>
              <a:ext cx="2032830" cy="1826124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31" name="Hexagone 30">
              <a:extLst>
                <a:ext uri="{FF2B5EF4-FFF2-40B4-BE49-F238E27FC236}">
                  <a16:creationId xmlns="" xmlns:a16="http://schemas.microsoft.com/office/drawing/2014/main" id="{84C12282-E3F8-7749-8EC1-989552BA0E65}"/>
                </a:ext>
              </a:extLst>
            </p:cNvPr>
            <p:cNvSpPr/>
            <p:nvPr/>
          </p:nvSpPr>
          <p:spPr>
            <a:xfrm rot="16200000">
              <a:off x="1986794" y="3590939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32" name="Hexagone 31">
              <a:extLst>
                <a:ext uri="{FF2B5EF4-FFF2-40B4-BE49-F238E27FC236}">
                  <a16:creationId xmlns="" xmlns:a16="http://schemas.microsoft.com/office/drawing/2014/main" id="{8724AF2E-BF38-8841-8F20-64B412E91511}"/>
                </a:ext>
              </a:extLst>
            </p:cNvPr>
            <p:cNvSpPr/>
            <p:nvPr/>
          </p:nvSpPr>
          <p:spPr>
            <a:xfrm rot="5400000">
              <a:off x="4130680" y="2057014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="" xmlns:a16="http://schemas.microsoft.com/office/drawing/2014/main" id="{A9AA89AD-840A-9A4B-9B24-7056F4CA12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93620"/>
            <a:ext cx="10515600" cy="86772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lang="fr-FR" sz="3200" b="1" kern="1200" dirty="0">
                <a:solidFill>
                  <a:srgbClr val="007A8C"/>
                </a:solidFill>
                <a:latin typeface="Inpi" pitchFamily="2" charset="77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628209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028">
          <p15:clr>
            <a:srgbClr val="FBAE40"/>
          </p15:clr>
        </p15:guide>
        <p15:guide id="2" orient="horz" pos="107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GRIS CLAIR"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7944" y="6042504"/>
            <a:ext cx="884158" cy="635816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="" xmlns:a16="http://schemas.microsoft.com/office/drawing/2014/main" id="{39919E5B-05D0-854E-B2CF-0940C23F0C7D}"/>
              </a:ext>
            </a:extLst>
          </p:cNvPr>
          <p:cNvGrpSpPr/>
          <p:nvPr userDrawn="1"/>
        </p:nvGrpSpPr>
        <p:grpSpPr>
          <a:xfrm>
            <a:off x="-252537" y="116633"/>
            <a:ext cx="1728193" cy="1545694"/>
            <a:chOff x="251519" y="243664"/>
            <a:chExt cx="2160240" cy="1932117"/>
          </a:xfrm>
        </p:grpSpPr>
        <p:sp>
          <p:nvSpPr>
            <p:cNvPr id="20" name="Hexagone 19">
              <a:extLst>
                <a:ext uri="{FF2B5EF4-FFF2-40B4-BE49-F238E27FC236}">
                  <a16:creationId xmlns="" xmlns:a16="http://schemas.microsoft.com/office/drawing/2014/main" id="{81694056-AFEF-3041-929D-FDDA44B5061F}"/>
                </a:ext>
              </a:extLst>
            </p:cNvPr>
            <p:cNvSpPr/>
            <p:nvPr/>
          </p:nvSpPr>
          <p:spPr>
            <a:xfrm rot="5400000">
              <a:off x="178126" y="317057"/>
              <a:ext cx="1443541" cy="1296755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21" name="Hexagone 20">
              <a:extLst>
                <a:ext uri="{FF2B5EF4-FFF2-40B4-BE49-F238E27FC236}">
                  <a16:creationId xmlns="" xmlns:a16="http://schemas.microsoft.com/office/drawing/2014/main" id="{16A3C3D3-F794-3446-A129-C9114657E4B2}"/>
                </a:ext>
              </a:extLst>
            </p:cNvPr>
            <p:cNvSpPr/>
            <p:nvPr/>
          </p:nvSpPr>
          <p:spPr>
            <a:xfrm rot="16200000">
              <a:off x="1605044" y="751773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23" name="Hexagone 22">
              <a:extLst>
                <a:ext uri="{FF2B5EF4-FFF2-40B4-BE49-F238E27FC236}">
                  <a16:creationId xmlns="" xmlns:a16="http://schemas.microsoft.com/office/drawing/2014/main" id="{88C37CCE-1A30-9841-8283-809BAF77DF1A}"/>
                </a:ext>
              </a:extLst>
            </p:cNvPr>
            <p:cNvSpPr/>
            <p:nvPr/>
          </p:nvSpPr>
          <p:spPr>
            <a:xfrm rot="16200000">
              <a:off x="1232649" y="1490385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="" xmlns:a16="http://schemas.microsoft.com/office/drawing/2014/main" id="{2F344A55-EE2A-F943-95DD-986DE6E36FB9}"/>
              </a:ext>
            </a:extLst>
          </p:cNvPr>
          <p:cNvGrpSpPr/>
          <p:nvPr userDrawn="1"/>
        </p:nvGrpSpPr>
        <p:grpSpPr>
          <a:xfrm>
            <a:off x="10200456" y="5229200"/>
            <a:ext cx="2044566" cy="1866806"/>
            <a:chOff x="2030007" y="2020300"/>
            <a:chExt cx="2786069" cy="2543842"/>
          </a:xfrm>
        </p:grpSpPr>
        <p:sp>
          <p:nvSpPr>
            <p:cNvPr id="30" name="Hexagone 29">
              <a:extLst>
                <a:ext uri="{FF2B5EF4-FFF2-40B4-BE49-F238E27FC236}">
                  <a16:creationId xmlns="" xmlns:a16="http://schemas.microsoft.com/office/drawing/2014/main" id="{27E95A16-6DB0-FA4B-814B-EF5B398AA521}"/>
                </a:ext>
              </a:extLst>
            </p:cNvPr>
            <p:cNvSpPr/>
            <p:nvPr/>
          </p:nvSpPr>
          <p:spPr>
            <a:xfrm rot="16200000">
              <a:off x="2798100" y="2634665"/>
              <a:ext cx="2032830" cy="1826124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31" name="Hexagone 30">
              <a:extLst>
                <a:ext uri="{FF2B5EF4-FFF2-40B4-BE49-F238E27FC236}">
                  <a16:creationId xmlns="" xmlns:a16="http://schemas.microsoft.com/office/drawing/2014/main" id="{84C12282-E3F8-7749-8EC1-989552BA0E65}"/>
                </a:ext>
              </a:extLst>
            </p:cNvPr>
            <p:cNvSpPr/>
            <p:nvPr/>
          </p:nvSpPr>
          <p:spPr>
            <a:xfrm rot="16200000">
              <a:off x="1986794" y="3590939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32" name="Hexagone 31">
              <a:extLst>
                <a:ext uri="{FF2B5EF4-FFF2-40B4-BE49-F238E27FC236}">
                  <a16:creationId xmlns="" xmlns:a16="http://schemas.microsoft.com/office/drawing/2014/main" id="{8724AF2E-BF38-8841-8F20-64B412E91511}"/>
                </a:ext>
              </a:extLst>
            </p:cNvPr>
            <p:cNvSpPr/>
            <p:nvPr/>
          </p:nvSpPr>
          <p:spPr>
            <a:xfrm rot="5400000">
              <a:off x="4130680" y="2057014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="" xmlns:a16="http://schemas.microsoft.com/office/drawing/2014/main" id="{A9AA89AD-840A-9A4B-9B24-7056F4CA12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93620"/>
            <a:ext cx="10515600" cy="86772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lang="fr-FR" sz="3200" b="1" kern="1200" dirty="0">
                <a:solidFill>
                  <a:srgbClr val="007A8C"/>
                </a:solidFill>
                <a:latin typeface="Inpi" pitchFamily="2" charset="77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33827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028">
          <p15:clr>
            <a:srgbClr val="FBAE40"/>
          </p15:clr>
        </p15:guide>
        <p15:guide id="2" orient="horz" pos="107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09/06/2021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09/06/2021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09/06/2021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09/06/2021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09/06/2021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09/06/2021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09/06/2021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09/06/2021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6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7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="" xmlns:a16="http://schemas.microsoft.com/office/drawing/2014/main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C07A-1065-486C-81F5-FBFE7E2880AB}" type="datetimeFigureOut">
              <a:rPr lang="fr-FR" smtClean="0"/>
              <a:t>09/06/2021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itre 3">
            <a:extLst>
              <a:ext uri="{FF2B5EF4-FFF2-40B4-BE49-F238E27FC236}">
                <a16:creationId xmlns="" xmlns:a16="http://schemas.microsoft.com/office/drawing/2014/main" id="{C2772207-6893-F24A-BAF4-59CF9932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686" y="509545"/>
            <a:ext cx="10030628" cy="637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="" xmlns:a16="http://schemas.microsoft.com/office/drawing/2014/main" id="{2DC6A2CA-CA2C-0C42-9952-F69875376C2D}"/>
              </a:ext>
            </a:extLst>
          </p:cNvPr>
          <p:cNvGrpSpPr/>
          <p:nvPr userDrawn="1"/>
        </p:nvGrpSpPr>
        <p:grpSpPr>
          <a:xfrm>
            <a:off x="-252537" y="116633"/>
            <a:ext cx="1728193" cy="1545694"/>
            <a:chOff x="251519" y="243664"/>
            <a:chExt cx="2160240" cy="1932117"/>
          </a:xfrm>
        </p:grpSpPr>
        <p:sp>
          <p:nvSpPr>
            <p:cNvPr id="7" name="Hexagone 6">
              <a:extLst>
                <a:ext uri="{FF2B5EF4-FFF2-40B4-BE49-F238E27FC236}">
                  <a16:creationId xmlns="" xmlns:a16="http://schemas.microsoft.com/office/drawing/2014/main" id="{32F10C2B-62FC-9247-BA15-2F4830575612}"/>
                </a:ext>
              </a:extLst>
            </p:cNvPr>
            <p:cNvSpPr/>
            <p:nvPr/>
          </p:nvSpPr>
          <p:spPr>
            <a:xfrm rot="5400000">
              <a:off x="178126" y="317057"/>
              <a:ext cx="1443541" cy="1296755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8" name="Hexagone 7">
              <a:extLst>
                <a:ext uri="{FF2B5EF4-FFF2-40B4-BE49-F238E27FC236}">
                  <a16:creationId xmlns="" xmlns:a16="http://schemas.microsoft.com/office/drawing/2014/main" id="{B8DED623-97CE-574B-9878-2DDC76A8C4B5}"/>
                </a:ext>
              </a:extLst>
            </p:cNvPr>
            <p:cNvSpPr/>
            <p:nvPr/>
          </p:nvSpPr>
          <p:spPr>
            <a:xfrm rot="16200000">
              <a:off x="1605044" y="751773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9" name="Hexagone 8">
              <a:extLst>
                <a:ext uri="{FF2B5EF4-FFF2-40B4-BE49-F238E27FC236}">
                  <a16:creationId xmlns="" xmlns:a16="http://schemas.microsoft.com/office/drawing/2014/main" id="{07A3A4BE-AB3A-8244-BD1B-AF38C1056FD8}"/>
                </a:ext>
              </a:extLst>
            </p:cNvPr>
            <p:cNvSpPr/>
            <p:nvPr/>
          </p:nvSpPr>
          <p:spPr>
            <a:xfrm rot="16200000">
              <a:off x="1232649" y="1490385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346D6923-23BA-BB40-8F1D-85B1085162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7944" y="6042504"/>
            <a:ext cx="884158" cy="635816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="" xmlns:a16="http://schemas.microsoft.com/office/drawing/2014/main" id="{ECB17656-C313-494C-9B04-D1369167264E}"/>
              </a:ext>
            </a:extLst>
          </p:cNvPr>
          <p:cNvGrpSpPr/>
          <p:nvPr userDrawn="1"/>
        </p:nvGrpSpPr>
        <p:grpSpPr>
          <a:xfrm>
            <a:off x="10200456" y="5229200"/>
            <a:ext cx="2044566" cy="1866806"/>
            <a:chOff x="2030007" y="2020300"/>
            <a:chExt cx="2786069" cy="2543842"/>
          </a:xfrm>
        </p:grpSpPr>
        <p:sp>
          <p:nvSpPr>
            <p:cNvPr id="12" name="Hexagone 11">
              <a:extLst>
                <a:ext uri="{FF2B5EF4-FFF2-40B4-BE49-F238E27FC236}">
                  <a16:creationId xmlns="" xmlns:a16="http://schemas.microsoft.com/office/drawing/2014/main" id="{2840A360-4C17-4443-9621-B73FF66BD05C}"/>
                </a:ext>
              </a:extLst>
            </p:cNvPr>
            <p:cNvSpPr/>
            <p:nvPr/>
          </p:nvSpPr>
          <p:spPr>
            <a:xfrm rot="16200000">
              <a:off x="2798100" y="2634665"/>
              <a:ext cx="2032830" cy="1826124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13" name="Hexagone 12">
              <a:extLst>
                <a:ext uri="{FF2B5EF4-FFF2-40B4-BE49-F238E27FC236}">
                  <a16:creationId xmlns="" xmlns:a16="http://schemas.microsoft.com/office/drawing/2014/main" id="{E3179550-F0DF-6148-BC91-9C3A33101AF7}"/>
                </a:ext>
              </a:extLst>
            </p:cNvPr>
            <p:cNvSpPr/>
            <p:nvPr/>
          </p:nvSpPr>
          <p:spPr>
            <a:xfrm rot="16200000">
              <a:off x="1986794" y="3590939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14" name="Hexagone 13">
              <a:extLst>
                <a:ext uri="{FF2B5EF4-FFF2-40B4-BE49-F238E27FC236}">
                  <a16:creationId xmlns="" xmlns:a16="http://schemas.microsoft.com/office/drawing/2014/main" id="{55998FCE-E0BB-C243-BAF9-8EF4EFBB30C6}"/>
                </a:ext>
              </a:extLst>
            </p:cNvPr>
            <p:cNvSpPr/>
            <p:nvPr/>
          </p:nvSpPr>
          <p:spPr>
            <a:xfrm rot="5400000">
              <a:off x="4130680" y="2057014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sp>
        <p:nvSpPr>
          <p:cNvPr id="15" name="Espace réservé du texte 14">
            <a:extLst>
              <a:ext uri="{FF2B5EF4-FFF2-40B4-BE49-F238E27FC236}">
                <a16:creationId xmlns="" xmlns:a16="http://schemas.microsoft.com/office/drawing/2014/main" id="{19E79587-0A91-4044-BC15-A49FC5BAB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0686" y="1825625"/>
            <a:ext cx="100306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385368671"/>
      </p:ext>
    </p:extLst>
  </p:cSld>
  <p:clrMap bg1="lt1" tx1="dk1" bg2="lt2" tx2="dk2" accent1="accent1" accent2="accent2" accent3="accent3" accent4="accent4" accent5="accent5" accent6="accent6" hlink="hlink" folHlink="folHlink"/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05616F"/>
          </a:solidFill>
          <a:latin typeface="Inpi" pitchFamily="2" charset="77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algn="l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rgbClr val="05616F"/>
          </a:solidFill>
          <a:latin typeface="Inpi" pitchFamily="2" charset="77"/>
          <a:ea typeface="+mn-ea"/>
          <a:cs typeface="+mn-cs"/>
        </a:defRPr>
      </a:lvl1pPr>
      <a:lvl2pPr marL="354013" indent="-352425" algn="l" rtl="0" eaLnBrk="1" fontAlgn="base" hangingPunct="1">
        <a:spcBef>
          <a:spcPts val="1200"/>
        </a:spcBef>
        <a:spcAft>
          <a:spcPct val="0"/>
        </a:spcAft>
        <a:buClr>
          <a:srgbClr val="58B3B3"/>
        </a:buClr>
        <a:buFont typeface="Arial" panose="020B0604020202020204" pitchFamily="34" charset="0"/>
        <a:buChar char="►"/>
        <a:defRPr sz="2200" kern="1200">
          <a:solidFill>
            <a:schemeClr val="tx2"/>
          </a:solidFill>
          <a:latin typeface="Inpi" pitchFamily="2" charset="77"/>
          <a:ea typeface="+mn-ea"/>
          <a:cs typeface="+mn-cs"/>
        </a:defRPr>
      </a:lvl2pPr>
      <a:lvl3pPr marL="355600" indent="9525" algn="l" rtl="0" eaLnBrk="1" fontAlgn="base" hangingPunct="1">
        <a:spcBef>
          <a:spcPts val="400"/>
        </a:spcBef>
        <a:spcAft>
          <a:spcPct val="0"/>
        </a:spcAft>
        <a:buClr>
          <a:srgbClr val="58B3B3"/>
        </a:buClr>
        <a:defRPr kern="1200">
          <a:solidFill>
            <a:schemeClr val="tx2"/>
          </a:solidFill>
          <a:latin typeface="Inpi" pitchFamily="2" charset="77"/>
          <a:ea typeface="+mn-ea"/>
          <a:cs typeface="+mn-cs"/>
        </a:defRPr>
      </a:lvl3pPr>
      <a:lvl4pPr marL="609600" indent="-242888" algn="l" rtl="0" eaLnBrk="1" fontAlgn="base" hangingPunct="1">
        <a:spcBef>
          <a:spcPts val="200"/>
        </a:spcBef>
        <a:spcAft>
          <a:spcPct val="0"/>
        </a:spcAft>
        <a:buClr>
          <a:srgbClr val="58B3B3"/>
        </a:buClr>
        <a:buFont typeface="Arial" panose="020B0604020202020204" pitchFamily="34" charset="0"/>
        <a:buChar char="●"/>
        <a:defRPr sz="1600" kern="1200">
          <a:solidFill>
            <a:schemeClr val="tx2"/>
          </a:solidFill>
          <a:latin typeface="Inpi" pitchFamily="2" charset="77"/>
          <a:ea typeface="+mn-ea"/>
          <a:cs typeface="+mn-cs"/>
        </a:defRPr>
      </a:lvl4pPr>
      <a:lvl5pPr marL="817563" indent="-206375" algn="l" rtl="0" eaLnBrk="1" fontAlgn="base" hangingPunct="1">
        <a:spcBef>
          <a:spcPct val="0"/>
        </a:spcBef>
        <a:spcAft>
          <a:spcPct val="0"/>
        </a:spcAft>
        <a:buClr>
          <a:srgbClr val="58B3B3"/>
        </a:buClr>
        <a:buChar char="»"/>
        <a:defRPr sz="1400" kern="1200">
          <a:solidFill>
            <a:schemeClr val="tx2"/>
          </a:solidFill>
          <a:latin typeface="Inpi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itre 3">
            <a:extLst>
              <a:ext uri="{FF2B5EF4-FFF2-40B4-BE49-F238E27FC236}">
                <a16:creationId xmlns:a16="http://schemas.microsoft.com/office/drawing/2014/main" xmlns="" id="{C2772207-6893-F24A-BAF4-59CF9932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686" y="509545"/>
            <a:ext cx="10030628" cy="637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2DC6A2CA-CA2C-0C42-9952-F69875376C2D}"/>
              </a:ext>
            </a:extLst>
          </p:cNvPr>
          <p:cNvGrpSpPr/>
          <p:nvPr/>
        </p:nvGrpSpPr>
        <p:grpSpPr>
          <a:xfrm>
            <a:off x="-252537" y="116633"/>
            <a:ext cx="1728193" cy="1545694"/>
            <a:chOff x="251519" y="243664"/>
            <a:chExt cx="2160240" cy="1932117"/>
          </a:xfrm>
        </p:grpSpPr>
        <p:sp>
          <p:nvSpPr>
            <p:cNvPr id="7" name="Hexagone 6">
              <a:extLst>
                <a:ext uri="{FF2B5EF4-FFF2-40B4-BE49-F238E27FC236}">
                  <a16:creationId xmlns:a16="http://schemas.microsoft.com/office/drawing/2014/main" xmlns="" id="{32F10C2B-62FC-9247-BA15-2F4830575612}"/>
                </a:ext>
              </a:extLst>
            </p:cNvPr>
            <p:cNvSpPr/>
            <p:nvPr/>
          </p:nvSpPr>
          <p:spPr>
            <a:xfrm rot="5400000">
              <a:off x="178126" y="317057"/>
              <a:ext cx="1443541" cy="1296755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200" dirty="0">
                <a:solidFill>
                  <a:srgbClr val="FFFFFF"/>
                </a:solidFill>
              </a:endParaRPr>
            </a:p>
          </p:txBody>
        </p:sp>
        <p:sp>
          <p:nvSpPr>
            <p:cNvPr id="8" name="Hexagone 7">
              <a:extLst>
                <a:ext uri="{FF2B5EF4-FFF2-40B4-BE49-F238E27FC236}">
                  <a16:creationId xmlns:a16="http://schemas.microsoft.com/office/drawing/2014/main" xmlns="" id="{B8DED623-97CE-574B-9878-2DDC76A8C4B5}"/>
                </a:ext>
              </a:extLst>
            </p:cNvPr>
            <p:cNvSpPr/>
            <p:nvPr/>
          </p:nvSpPr>
          <p:spPr>
            <a:xfrm rot="16200000">
              <a:off x="1605044" y="751773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200" dirty="0">
                <a:solidFill>
                  <a:srgbClr val="FFFFFF"/>
                </a:solidFill>
              </a:endParaRPr>
            </a:p>
          </p:txBody>
        </p:sp>
        <p:sp>
          <p:nvSpPr>
            <p:cNvPr id="9" name="Hexagone 8">
              <a:extLst>
                <a:ext uri="{FF2B5EF4-FFF2-40B4-BE49-F238E27FC236}">
                  <a16:creationId xmlns:a16="http://schemas.microsoft.com/office/drawing/2014/main" xmlns="" id="{07A3A4BE-AB3A-8244-BD1B-AF38C1056FD8}"/>
                </a:ext>
              </a:extLst>
            </p:cNvPr>
            <p:cNvSpPr/>
            <p:nvPr/>
          </p:nvSpPr>
          <p:spPr>
            <a:xfrm rot="16200000">
              <a:off x="1232649" y="1490385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sz="12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346D6923-23BA-BB40-8F1D-85B1085162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944" y="6042504"/>
            <a:ext cx="884158" cy="635816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xmlns="" id="{ECB17656-C313-494C-9B04-D1369167264E}"/>
              </a:ext>
            </a:extLst>
          </p:cNvPr>
          <p:cNvGrpSpPr/>
          <p:nvPr/>
        </p:nvGrpSpPr>
        <p:grpSpPr>
          <a:xfrm>
            <a:off x="10200456" y="5229200"/>
            <a:ext cx="2044566" cy="1866806"/>
            <a:chOff x="2030007" y="2020300"/>
            <a:chExt cx="2786069" cy="2543842"/>
          </a:xfrm>
        </p:grpSpPr>
        <p:sp>
          <p:nvSpPr>
            <p:cNvPr id="12" name="Hexagone 11">
              <a:extLst>
                <a:ext uri="{FF2B5EF4-FFF2-40B4-BE49-F238E27FC236}">
                  <a16:creationId xmlns:a16="http://schemas.microsoft.com/office/drawing/2014/main" xmlns="" id="{2840A360-4C17-4443-9621-B73FF66BD05C}"/>
                </a:ext>
              </a:extLst>
            </p:cNvPr>
            <p:cNvSpPr/>
            <p:nvPr/>
          </p:nvSpPr>
          <p:spPr>
            <a:xfrm rot="16200000">
              <a:off x="2798100" y="2634665"/>
              <a:ext cx="2032830" cy="1826124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200" dirty="0">
                <a:solidFill>
                  <a:srgbClr val="FFFFFF"/>
                </a:solidFill>
              </a:endParaRPr>
            </a:p>
          </p:txBody>
        </p:sp>
        <p:sp>
          <p:nvSpPr>
            <p:cNvPr id="13" name="Hexagone 12">
              <a:extLst>
                <a:ext uri="{FF2B5EF4-FFF2-40B4-BE49-F238E27FC236}">
                  <a16:creationId xmlns:a16="http://schemas.microsoft.com/office/drawing/2014/main" xmlns="" id="{E3179550-F0DF-6148-BC91-9C3A33101AF7}"/>
                </a:ext>
              </a:extLst>
            </p:cNvPr>
            <p:cNvSpPr/>
            <p:nvPr/>
          </p:nvSpPr>
          <p:spPr>
            <a:xfrm rot="16200000">
              <a:off x="1986794" y="3590939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200" dirty="0">
                <a:solidFill>
                  <a:srgbClr val="FFFFFF"/>
                </a:solidFill>
              </a:endParaRPr>
            </a:p>
          </p:txBody>
        </p:sp>
        <p:sp>
          <p:nvSpPr>
            <p:cNvPr id="14" name="Hexagone 13">
              <a:extLst>
                <a:ext uri="{FF2B5EF4-FFF2-40B4-BE49-F238E27FC236}">
                  <a16:creationId xmlns:a16="http://schemas.microsoft.com/office/drawing/2014/main" xmlns="" id="{55998FCE-E0BB-C243-BAF9-8EF4EFBB30C6}"/>
                </a:ext>
              </a:extLst>
            </p:cNvPr>
            <p:cNvSpPr/>
            <p:nvPr/>
          </p:nvSpPr>
          <p:spPr>
            <a:xfrm rot="5400000">
              <a:off x="4130680" y="2057014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sz="12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xmlns="" id="{19E79587-0A91-4044-BC15-A49FC5BAB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0686" y="1825625"/>
            <a:ext cx="100306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070931266"/>
      </p:ext>
    </p:extLst>
  </p:cSld>
  <p:clrMap bg1="lt1" tx1="dk1" bg2="lt2" tx2="dk2" accent1="accent1" accent2="accent2" accent3="accent3" accent4="accent4" accent5="accent5" accent6="accent6" hlink="hlink" folHlink="folHlink"/>
  <p:transition>
    <p:fade/>
  </p:transition>
  <p:timing>
    <p:tnLst>
      <p:par>
        <p:cTn id="1" dur="indefinite" restart="never" nodeType="tmRoot"/>
      </p:par>
    </p:tnLst>
  </p:timing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05616F"/>
          </a:solidFill>
          <a:latin typeface="Inpi" pitchFamily="2" charset="77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algn="l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rgbClr val="05616F"/>
          </a:solidFill>
          <a:latin typeface="Inpi" pitchFamily="2" charset="77"/>
          <a:ea typeface="+mn-ea"/>
          <a:cs typeface="+mn-cs"/>
        </a:defRPr>
      </a:lvl1pPr>
      <a:lvl2pPr marL="354013" indent="-352425" algn="l" rtl="0" eaLnBrk="1" fontAlgn="base" hangingPunct="1">
        <a:spcBef>
          <a:spcPts val="1200"/>
        </a:spcBef>
        <a:spcAft>
          <a:spcPct val="0"/>
        </a:spcAft>
        <a:buClr>
          <a:srgbClr val="58B3B3"/>
        </a:buClr>
        <a:buFont typeface="Arial" panose="020B0604020202020204" pitchFamily="34" charset="0"/>
        <a:buChar char="►"/>
        <a:defRPr sz="2200" kern="1200">
          <a:solidFill>
            <a:schemeClr val="tx2"/>
          </a:solidFill>
          <a:latin typeface="Inpi" pitchFamily="2" charset="77"/>
          <a:ea typeface="+mn-ea"/>
          <a:cs typeface="+mn-cs"/>
        </a:defRPr>
      </a:lvl2pPr>
      <a:lvl3pPr marL="355600" indent="9525" algn="l" rtl="0" eaLnBrk="1" fontAlgn="base" hangingPunct="1">
        <a:spcBef>
          <a:spcPts val="400"/>
        </a:spcBef>
        <a:spcAft>
          <a:spcPct val="0"/>
        </a:spcAft>
        <a:buClr>
          <a:srgbClr val="58B3B3"/>
        </a:buClr>
        <a:defRPr kern="1200">
          <a:solidFill>
            <a:schemeClr val="tx2"/>
          </a:solidFill>
          <a:latin typeface="Inpi" pitchFamily="2" charset="77"/>
          <a:ea typeface="+mn-ea"/>
          <a:cs typeface="+mn-cs"/>
        </a:defRPr>
      </a:lvl3pPr>
      <a:lvl4pPr marL="609600" indent="-242888" algn="l" rtl="0" eaLnBrk="1" fontAlgn="base" hangingPunct="1">
        <a:spcBef>
          <a:spcPts val="200"/>
        </a:spcBef>
        <a:spcAft>
          <a:spcPct val="0"/>
        </a:spcAft>
        <a:buClr>
          <a:srgbClr val="58B3B3"/>
        </a:buClr>
        <a:buFont typeface="Arial" panose="020B0604020202020204" pitchFamily="34" charset="0"/>
        <a:buChar char="●"/>
        <a:defRPr sz="1600" kern="1200">
          <a:solidFill>
            <a:schemeClr val="tx2"/>
          </a:solidFill>
          <a:latin typeface="Inpi" pitchFamily="2" charset="77"/>
          <a:ea typeface="+mn-ea"/>
          <a:cs typeface="+mn-cs"/>
        </a:defRPr>
      </a:lvl4pPr>
      <a:lvl5pPr marL="817563" indent="-206375" algn="l" rtl="0" eaLnBrk="1" fontAlgn="base" hangingPunct="1">
        <a:spcBef>
          <a:spcPct val="0"/>
        </a:spcBef>
        <a:spcAft>
          <a:spcPct val="0"/>
        </a:spcAft>
        <a:buClr>
          <a:srgbClr val="58B3B3"/>
        </a:buClr>
        <a:buChar char="»"/>
        <a:defRPr sz="1400" kern="1200">
          <a:solidFill>
            <a:schemeClr val="tx2"/>
          </a:solidFill>
          <a:latin typeface="Inpi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39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itre 3">
            <a:extLst>
              <a:ext uri="{FF2B5EF4-FFF2-40B4-BE49-F238E27FC236}">
                <a16:creationId xmlns:a16="http://schemas.microsoft.com/office/drawing/2014/main" xmlns="" id="{C2772207-6893-F24A-BAF4-59CF9932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686" y="509545"/>
            <a:ext cx="10030628" cy="637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2DC6A2CA-CA2C-0C42-9952-F69875376C2D}"/>
              </a:ext>
            </a:extLst>
          </p:cNvPr>
          <p:cNvGrpSpPr/>
          <p:nvPr/>
        </p:nvGrpSpPr>
        <p:grpSpPr>
          <a:xfrm>
            <a:off x="-252537" y="116633"/>
            <a:ext cx="1728193" cy="1545694"/>
            <a:chOff x="251519" y="243664"/>
            <a:chExt cx="2160240" cy="1932117"/>
          </a:xfrm>
        </p:grpSpPr>
        <p:sp>
          <p:nvSpPr>
            <p:cNvPr id="7" name="Hexagone 6">
              <a:extLst>
                <a:ext uri="{FF2B5EF4-FFF2-40B4-BE49-F238E27FC236}">
                  <a16:creationId xmlns:a16="http://schemas.microsoft.com/office/drawing/2014/main" xmlns="" id="{32F10C2B-62FC-9247-BA15-2F4830575612}"/>
                </a:ext>
              </a:extLst>
            </p:cNvPr>
            <p:cNvSpPr/>
            <p:nvPr/>
          </p:nvSpPr>
          <p:spPr>
            <a:xfrm rot="5400000">
              <a:off x="178126" y="317057"/>
              <a:ext cx="1443541" cy="1296755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200" dirty="0">
                <a:solidFill>
                  <a:srgbClr val="FFFFFF"/>
                </a:solidFill>
              </a:endParaRPr>
            </a:p>
          </p:txBody>
        </p:sp>
        <p:sp>
          <p:nvSpPr>
            <p:cNvPr id="8" name="Hexagone 7">
              <a:extLst>
                <a:ext uri="{FF2B5EF4-FFF2-40B4-BE49-F238E27FC236}">
                  <a16:creationId xmlns:a16="http://schemas.microsoft.com/office/drawing/2014/main" xmlns="" id="{B8DED623-97CE-574B-9878-2DDC76A8C4B5}"/>
                </a:ext>
              </a:extLst>
            </p:cNvPr>
            <p:cNvSpPr/>
            <p:nvPr/>
          </p:nvSpPr>
          <p:spPr>
            <a:xfrm rot="16200000">
              <a:off x="1605044" y="751773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200" dirty="0">
                <a:solidFill>
                  <a:srgbClr val="FFFFFF"/>
                </a:solidFill>
              </a:endParaRPr>
            </a:p>
          </p:txBody>
        </p:sp>
        <p:sp>
          <p:nvSpPr>
            <p:cNvPr id="9" name="Hexagone 8">
              <a:extLst>
                <a:ext uri="{FF2B5EF4-FFF2-40B4-BE49-F238E27FC236}">
                  <a16:creationId xmlns:a16="http://schemas.microsoft.com/office/drawing/2014/main" xmlns="" id="{07A3A4BE-AB3A-8244-BD1B-AF38C1056FD8}"/>
                </a:ext>
              </a:extLst>
            </p:cNvPr>
            <p:cNvSpPr/>
            <p:nvPr/>
          </p:nvSpPr>
          <p:spPr>
            <a:xfrm rot="16200000">
              <a:off x="1232649" y="1490385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sz="12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346D6923-23BA-BB40-8F1D-85B1085162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944" y="6042504"/>
            <a:ext cx="884158" cy="635816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xmlns="" id="{ECB17656-C313-494C-9B04-D1369167264E}"/>
              </a:ext>
            </a:extLst>
          </p:cNvPr>
          <p:cNvGrpSpPr/>
          <p:nvPr/>
        </p:nvGrpSpPr>
        <p:grpSpPr>
          <a:xfrm>
            <a:off x="10200456" y="5229200"/>
            <a:ext cx="2044566" cy="1866806"/>
            <a:chOff x="2030007" y="2020300"/>
            <a:chExt cx="2786069" cy="2543842"/>
          </a:xfrm>
        </p:grpSpPr>
        <p:sp>
          <p:nvSpPr>
            <p:cNvPr id="12" name="Hexagone 11">
              <a:extLst>
                <a:ext uri="{FF2B5EF4-FFF2-40B4-BE49-F238E27FC236}">
                  <a16:creationId xmlns:a16="http://schemas.microsoft.com/office/drawing/2014/main" xmlns="" id="{2840A360-4C17-4443-9621-B73FF66BD05C}"/>
                </a:ext>
              </a:extLst>
            </p:cNvPr>
            <p:cNvSpPr/>
            <p:nvPr/>
          </p:nvSpPr>
          <p:spPr>
            <a:xfrm rot="16200000">
              <a:off x="2798100" y="2634665"/>
              <a:ext cx="2032830" cy="1826124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200" dirty="0">
                <a:solidFill>
                  <a:srgbClr val="FFFFFF"/>
                </a:solidFill>
              </a:endParaRPr>
            </a:p>
          </p:txBody>
        </p:sp>
        <p:sp>
          <p:nvSpPr>
            <p:cNvPr id="13" name="Hexagone 12">
              <a:extLst>
                <a:ext uri="{FF2B5EF4-FFF2-40B4-BE49-F238E27FC236}">
                  <a16:creationId xmlns:a16="http://schemas.microsoft.com/office/drawing/2014/main" xmlns="" id="{E3179550-F0DF-6148-BC91-9C3A33101AF7}"/>
                </a:ext>
              </a:extLst>
            </p:cNvPr>
            <p:cNvSpPr/>
            <p:nvPr/>
          </p:nvSpPr>
          <p:spPr>
            <a:xfrm rot="16200000">
              <a:off x="1986794" y="3590939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sz="1200" dirty="0">
                <a:solidFill>
                  <a:srgbClr val="FFFFFF"/>
                </a:solidFill>
              </a:endParaRPr>
            </a:p>
          </p:txBody>
        </p:sp>
        <p:sp>
          <p:nvSpPr>
            <p:cNvPr id="14" name="Hexagone 13">
              <a:extLst>
                <a:ext uri="{FF2B5EF4-FFF2-40B4-BE49-F238E27FC236}">
                  <a16:creationId xmlns:a16="http://schemas.microsoft.com/office/drawing/2014/main" xmlns="" id="{55998FCE-E0BB-C243-BAF9-8EF4EFBB30C6}"/>
                </a:ext>
              </a:extLst>
            </p:cNvPr>
            <p:cNvSpPr/>
            <p:nvPr/>
          </p:nvSpPr>
          <p:spPr>
            <a:xfrm rot="5400000">
              <a:off x="4130680" y="2057014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sz="12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xmlns="" id="{19E79587-0A91-4044-BC15-A49FC5BAB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0686" y="1825625"/>
            <a:ext cx="100306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273187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ransition>
    <p:fade/>
  </p:transition>
  <p:timing>
    <p:tnLst>
      <p:par>
        <p:cTn id="1" dur="indefinite" restart="never" nodeType="tmRoot"/>
      </p:par>
    </p:tnLst>
  </p:timing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05616F"/>
          </a:solidFill>
          <a:latin typeface="Inpi" pitchFamily="2" charset="77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algn="l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rgbClr val="05616F"/>
          </a:solidFill>
          <a:latin typeface="Inpi" pitchFamily="2" charset="77"/>
          <a:ea typeface="+mn-ea"/>
          <a:cs typeface="+mn-cs"/>
        </a:defRPr>
      </a:lvl1pPr>
      <a:lvl2pPr marL="354013" indent="-352425" algn="l" rtl="0" eaLnBrk="1" fontAlgn="base" hangingPunct="1">
        <a:spcBef>
          <a:spcPts val="1200"/>
        </a:spcBef>
        <a:spcAft>
          <a:spcPct val="0"/>
        </a:spcAft>
        <a:buClr>
          <a:srgbClr val="58B3B3"/>
        </a:buClr>
        <a:buFont typeface="Arial" panose="020B0604020202020204" pitchFamily="34" charset="0"/>
        <a:buChar char="►"/>
        <a:defRPr sz="2200" kern="1200">
          <a:solidFill>
            <a:schemeClr val="tx2"/>
          </a:solidFill>
          <a:latin typeface="Inpi" pitchFamily="2" charset="77"/>
          <a:ea typeface="+mn-ea"/>
          <a:cs typeface="+mn-cs"/>
        </a:defRPr>
      </a:lvl2pPr>
      <a:lvl3pPr marL="355600" indent="9525" algn="l" rtl="0" eaLnBrk="1" fontAlgn="base" hangingPunct="1">
        <a:spcBef>
          <a:spcPts val="400"/>
        </a:spcBef>
        <a:spcAft>
          <a:spcPct val="0"/>
        </a:spcAft>
        <a:buClr>
          <a:srgbClr val="58B3B3"/>
        </a:buClr>
        <a:defRPr kern="1200">
          <a:solidFill>
            <a:schemeClr val="tx2"/>
          </a:solidFill>
          <a:latin typeface="Inpi" pitchFamily="2" charset="77"/>
          <a:ea typeface="+mn-ea"/>
          <a:cs typeface="+mn-cs"/>
        </a:defRPr>
      </a:lvl3pPr>
      <a:lvl4pPr marL="609600" indent="-242888" algn="l" rtl="0" eaLnBrk="1" fontAlgn="base" hangingPunct="1">
        <a:spcBef>
          <a:spcPts val="200"/>
        </a:spcBef>
        <a:spcAft>
          <a:spcPct val="0"/>
        </a:spcAft>
        <a:buClr>
          <a:srgbClr val="58B3B3"/>
        </a:buClr>
        <a:buFont typeface="Arial" panose="020B0604020202020204" pitchFamily="34" charset="0"/>
        <a:buChar char="●"/>
        <a:defRPr sz="1600" kern="1200">
          <a:solidFill>
            <a:schemeClr val="tx2"/>
          </a:solidFill>
          <a:latin typeface="Inpi" pitchFamily="2" charset="77"/>
          <a:ea typeface="+mn-ea"/>
          <a:cs typeface="+mn-cs"/>
        </a:defRPr>
      </a:lvl4pPr>
      <a:lvl5pPr marL="817563" indent="-206375" algn="l" rtl="0" eaLnBrk="1" fontAlgn="base" hangingPunct="1">
        <a:spcBef>
          <a:spcPct val="0"/>
        </a:spcBef>
        <a:spcAft>
          <a:spcPct val="0"/>
        </a:spcAft>
        <a:buClr>
          <a:srgbClr val="58B3B3"/>
        </a:buClr>
        <a:buChar char="»"/>
        <a:defRPr sz="1400" kern="1200">
          <a:solidFill>
            <a:schemeClr val="tx2"/>
          </a:solidFill>
          <a:latin typeface="Inpi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393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1247272"/>
      </p:ext>
    </p:extLst>
  </p:cSld>
  <p:clrMap bg1="lt1" tx1="dk1" bg2="lt2" tx2="dk2" accent1="accent1" accent2="accent2" accent3="accent3" accent4="accent4" accent5="accent5" accent6="accent6" hlink="hlink" folHlink="folHlink"/>
  <p:hf sldNum="0" hdr="0"/>
  <p:txStyles>
    <p:titleStyle>
      <a:lvl1pPr algn="l" rtl="0" fontAlgn="base">
        <a:spcBef>
          <a:spcPct val="0"/>
        </a:spcBef>
        <a:spcAft>
          <a:spcPct val="0"/>
        </a:spcAft>
        <a:defRPr sz="2800" b="1" kern="1200">
          <a:solidFill>
            <a:schemeClr val="bg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354013" indent="-352425" algn="l" rtl="0" fontAlgn="base">
        <a:spcBef>
          <a:spcPts val="12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►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355600" indent="9525" algn="l" rtl="0" fontAlgn="base">
        <a:spcBef>
          <a:spcPts val="400"/>
        </a:spcBef>
        <a:spcAft>
          <a:spcPct val="0"/>
        </a:spcAft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609600" indent="-242888" algn="l" rtl="0" fontAlgn="base">
        <a:spcBef>
          <a:spcPts val="200"/>
        </a:spcBef>
        <a:spcAft>
          <a:spcPct val="0"/>
        </a:spcAft>
        <a:buFont typeface="Arial" panose="020B0604020202020204" pitchFamily="34" charset="0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17563" indent="-206375" algn="l" rtl="0" fontAlgn="base">
        <a:spcBef>
          <a:spcPct val="0"/>
        </a:spcBef>
        <a:spcAft>
          <a:spcPct val="0"/>
        </a:spcAft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itre 3">
            <a:extLst>
              <a:ext uri="{FF2B5EF4-FFF2-40B4-BE49-F238E27FC236}">
                <a16:creationId xmlns="" xmlns:a16="http://schemas.microsoft.com/office/drawing/2014/main" id="{C2772207-6893-F24A-BAF4-59CF9932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686" y="509545"/>
            <a:ext cx="10030628" cy="637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="" xmlns:a16="http://schemas.microsoft.com/office/drawing/2014/main" id="{2DC6A2CA-CA2C-0C42-9952-F69875376C2D}"/>
              </a:ext>
            </a:extLst>
          </p:cNvPr>
          <p:cNvGrpSpPr/>
          <p:nvPr userDrawn="1"/>
        </p:nvGrpSpPr>
        <p:grpSpPr>
          <a:xfrm>
            <a:off x="-252537" y="116633"/>
            <a:ext cx="1728193" cy="1545694"/>
            <a:chOff x="251519" y="243664"/>
            <a:chExt cx="2160240" cy="1932117"/>
          </a:xfrm>
        </p:grpSpPr>
        <p:sp>
          <p:nvSpPr>
            <p:cNvPr id="7" name="Hexagone 6">
              <a:extLst>
                <a:ext uri="{FF2B5EF4-FFF2-40B4-BE49-F238E27FC236}">
                  <a16:creationId xmlns="" xmlns:a16="http://schemas.microsoft.com/office/drawing/2014/main" id="{32F10C2B-62FC-9247-BA15-2F4830575612}"/>
                </a:ext>
              </a:extLst>
            </p:cNvPr>
            <p:cNvSpPr/>
            <p:nvPr/>
          </p:nvSpPr>
          <p:spPr>
            <a:xfrm rot="5400000">
              <a:off x="178126" y="317057"/>
              <a:ext cx="1443541" cy="1296755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8" name="Hexagone 7">
              <a:extLst>
                <a:ext uri="{FF2B5EF4-FFF2-40B4-BE49-F238E27FC236}">
                  <a16:creationId xmlns="" xmlns:a16="http://schemas.microsoft.com/office/drawing/2014/main" id="{B8DED623-97CE-574B-9878-2DDC76A8C4B5}"/>
                </a:ext>
              </a:extLst>
            </p:cNvPr>
            <p:cNvSpPr/>
            <p:nvPr/>
          </p:nvSpPr>
          <p:spPr>
            <a:xfrm rot="16200000">
              <a:off x="1605044" y="751773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9" name="Hexagone 8">
              <a:extLst>
                <a:ext uri="{FF2B5EF4-FFF2-40B4-BE49-F238E27FC236}">
                  <a16:creationId xmlns="" xmlns:a16="http://schemas.microsoft.com/office/drawing/2014/main" id="{07A3A4BE-AB3A-8244-BD1B-AF38C1056FD8}"/>
                </a:ext>
              </a:extLst>
            </p:cNvPr>
            <p:cNvSpPr/>
            <p:nvPr/>
          </p:nvSpPr>
          <p:spPr>
            <a:xfrm rot="16200000">
              <a:off x="1232649" y="1490385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346D6923-23BA-BB40-8F1D-85B1085162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7944" y="6042504"/>
            <a:ext cx="884158" cy="635816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="" xmlns:a16="http://schemas.microsoft.com/office/drawing/2014/main" id="{ECB17656-C313-494C-9B04-D1369167264E}"/>
              </a:ext>
            </a:extLst>
          </p:cNvPr>
          <p:cNvGrpSpPr/>
          <p:nvPr userDrawn="1"/>
        </p:nvGrpSpPr>
        <p:grpSpPr>
          <a:xfrm>
            <a:off x="10200456" y="5229200"/>
            <a:ext cx="2044566" cy="1866806"/>
            <a:chOff x="2030007" y="2020300"/>
            <a:chExt cx="2786069" cy="2543842"/>
          </a:xfrm>
        </p:grpSpPr>
        <p:sp>
          <p:nvSpPr>
            <p:cNvPr id="12" name="Hexagone 11">
              <a:extLst>
                <a:ext uri="{FF2B5EF4-FFF2-40B4-BE49-F238E27FC236}">
                  <a16:creationId xmlns="" xmlns:a16="http://schemas.microsoft.com/office/drawing/2014/main" id="{2840A360-4C17-4443-9621-B73FF66BD05C}"/>
                </a:ext>
              </a:extLst>
            </p:cNvPr>
            <p:cNvSpPr/>
            <p:nvPr/>
          </p:nvSpPr>
          <p:spPr>
            <a:xfrm rot="16200000">
              <a:off x="2798100" y="2634665"/>
              <a:ext cx="2032830" cy="1826124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13" name="Hexagone 12">
              <a:extLst>
                <a:ext uri="{FF2B5EF4-FFF2-40B4-BE49-F238E27FC236}">
                  <a16:creationId xmlns="" xmlns:a16="http://schemas.microsoft.com/office/drawing/2014/main" id="{E3179550-F0DF-6148-BC91-9C3A33101AF7}"/>
                </a:ext>
              </a:extLst>
            </p:cNvPr>
            <p:cNvSpPr/>
            <p:nvPr/>
          </p:nvSpPr>
          <p:spPr>
            <a:xfrm rot="16200000">
              <a:off x="1986794" y="3590939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14" name="Hexagone 13">
              <a:extLst>
                <a:ext uri="{FF2B5EF4-FFF2-40B4-BE49-F238E27FC236}">
                  <a16:creationId xmlns="" xmlns:a16="http://schemas.microsoft.com/office/drawing/2014/main" id="{55998FCE-E0BB-C243-BAF9-8EF4EFBB30C6}"/>
                </a:ext>
              </a:extLst>
            </p:cNvPr>
            <p:cNvSpPr/>
            <p:nvPr/>
          </p:nvSpPr>
          <p:spPr>
            <a:xfrm rot="5400000">
              <a:off x="4130680" y="2057014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sp>
        <p:nvSpPr>
          <p:cNvPr id="15" name="Espace réservé du texte 14">
            <a:extLst>
              <a:ext uri="{FF2B5EF4-FFF2-40B4-BE49-F238E27FC236}">
                <a16:creationId xmlns="" xmlns:a16="http://schemas.microsoft.com/office/drawing/2014/main" id="{19E79587-0A91-4044-BC15-A49FC5BAB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0686" y="1825625"/>
            <a:ext cx="100306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490388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05616F"/>
          </a:solidFill>
          <a:latin typeface="Inpi" pitchFamily="2" charset="77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algn="l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rgbClr val="05616F"/>
          </a:solidFill>
          <a:latin typeface="Inpi" pitchFamily="2" charset="77"/>
          <a:ea typeface="+mn-ea"/>
          <a:cs typeface="+mn-cs"/>
        </a:defRPr>
      </a:lvl1pPr>
      <a:lvl2pPr marL="354013" indent="-352425" algn="l" rtl="0" eaLnBrk="1" fontAlgn="base" hangingPunct="1">
        <a:spcBef>
          <a:spcPts val="1200"/>
        </a:spcBef>
        <a:spcAft>
          <a:spcPct val="0"/>
        </a:spcAft>
        <a:buClr>
          <a:srgbClr val="58B3B3"/>
        </a:buClr>
        <a:buFont typeface="Arial" panose="020B0604020202020204" pitchFamily="34" charset="0"/>
        <a:buChar char="►"/>
        <a:defRPr sz="2200" kern="1200">
          <a:solidFill>
            <a:schemeClr val="tx2"/>
          </a:solidFill>
          <a:latin typeface="Inpi" pitchFamily="2" charset="77"/>
          <a:ea typeface="+mn-ea"/>
          <a:cs typeface="+mn-cs"/>
        </a:defRPr>
      </a:lvl2pPr>
      <a:lvl3pPr marL="355600" indent="9525" algn="l" rtl="0" eaLnBrk="1" fontAlgn="base" hangingPunct="1">
        <a:spcBef>
          <a:spcPts val="400"/>
        </a:spcBef>
        <a:spcAft>
          <a:spcPct val="0"/>
        </a:spcAft>
        <a:buClr>
          <a:srgbClr val="58B3B3"/>
        </a:buClr>
        <a:defRPr kern="1200">
          <a:solidFill>
            <a:schemeClr val="tx2"/>
          </a:solidFill>
          <a:latin typeface="Inpi" pitchFamily="2" charset="77"/>
          <a:ea typeface="+mn-ea"/>
          <a:cs typeface="+mn-cs"/>
        </a:defRPr>
      </a:lvl3pPr>
      <a:lvl4pPr marL="609600" indent="-242888" algn="l" rtl="0" eaLnBrk="1" fontAlgn="base" hangingPunct="1">
        <a:spcBef>
          <a:spcPts val="200"/>
        </a:spcBef>
        <a:spcAft>
          <a:spcPct val="0"/>
        </a:spcAft>
        <a:buClr>
          <a:srgbClr val="58B3B3"/>
        </a:buClr>
        <a:buFont typeface="Arial" panose="020B0604020202020204" pitchFamily="34" charset="0"/>
        <a:buChar char="●"/>
        <a:defRPr sz="1600" kern="1200">
          <a:solidFill>
            <a:schemeClr val="tx2"/>
          </a:solidFill>
          <a:latin typeface="Inpi" pitchFamily="2" charset="77"/>
          <a:ea typeface="+mn-ea"/>
          <a:cs typeface="+mn-cs"/>
        </a:defRPr>
      </a:lvl4pPr>
      <a:lvl5pPr marL="817563" indent="-206375" algn="l" rtl="0" eaLnBrk="1" fontAlgn="base" hangingPunct="1">
        <a:spcBef>
          <a:spcPct val="0"/>
        </a:spcBef>
        <a:spcAft>
          <a:spcPct val="0"/>
        </a:spcAft>
        <a:buClr>
          <a:srgbClr val="58B3B3"/>
        </a:buClr>
        <a:buChar char="»"/>
        <a:defRPr sz="1400" kern="1200">
          <a:solidFill>
            <a:schemeClr val="tx2"/>
          </a:solidFill>
          <a:latin typeface="Inpi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itre 3">
            <a:extLst>
              <a:ext uri="{FF2B5EF4-FFF2-40B4-BE49-F238E27FC236}">
                <a16:creationId xmlns="" xmlns:a16="http://schemas.microsoft.com/office/drawing/2014/main" id="{C2772207-6893-F24A-BAF4-59CF9932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686" y="509545"/>
            <a:ext cx="10030628" cy="637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="" xmlns:a16="http://schemas.microsoft.com/office/drawing/2014/main" id="{2DC6A2CA-CA2C-0C42-9952-F69875376C2D}"/>
              </a:ext>
            </a:extLst>
          </p:cNvPr>
          <p:cNvGrpSpPr/>
          <p:nvPr userDrawn="1"/>
        </p:nvGrpSpPr>
        <p:grpSpPr>
          <a:xfrm>
            <a:off x="-252537" y="116633"/>
            <a:ext cx="1728193" cy="1545694"/>
            <a:chOff x="251519" y="243664"/>
            <a:chExt cx="2160240" cy="1932117"/>
          </a:xfrm>
        </p:grpSpPr>
        <p:sp>
          <p:nvSpPr>
            <p:cNvPr id="7" name="Hexagone 6">
              <a:extLst>
                <a:ext uri="{FF2B5EF4-FFF2-40B4-BE49-F238E27FC236}">
                  <a16:creationId xmlns="" xmlns:a16="http://schemas.microsoft.com/office/drawing/2014/main" id="{32F10C2B-62FC-9247-BA15-2F4830575612}"/>
                </a:ext>
              </a:extLst>
            </p:cNvPr>
            <p:cNvSpPr/>
            <p:nvPr/>
          </p:nvSpPr>
          <p:spPr>
            <a:xfrm rot="5400000">
              <a:off x="178126" y="317057"/>
              <a:ext cx="1443541" cy="1296755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8" name="Hexagone 7">
              <a:extLst>
                <a:ext uri="{FF2B5EF4-FFF2-40B4-BE49-F238E27FC236}">
                  <a16:creationId xmlns="" xmlns:a16="http://schemas.microsoft.com/office/drawing/2014/main" id="{B8DED623-97CE-574B-9878-2DDC76A8C4B5}"/>
                </a:ext>
              </a:extLst>
            </p:cNvPr>
            <p:cNvSpPr/>
            <p:nvPr/>
          </p:nvSpPr>
          <p:spPr>
            <a:xfrm rot="16200000">
              <a:off x="1605044" y="751773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9" name="Hexagone 8">
              <a:extLst>
                <a:ext uri="{FF2B5EF4-FFF2-40B4-BE49-F238E27FC236}">
                  <a16:creationId xmlns="" xmlns:a16="http://schemas.microsoft.com/office/drawing/2014/main" id="{07A3A4BE-AB3A-8244-BD1B-AF38C1056FD8}"/>
                </a:ext>
              </a:extLst>
            </p:cNvPr>
            <p:cNvSpPr/>
            <p:nvPr/>
          </p:nvSpPr>
          <p:spPr>
            <a:xfrm rot="16200000">
              <a:off x="1232649" y="1490385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346D6923-23BA-BB40-8F1D-85B1085162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7944" y="6042504"/>
            <a:ext cx="884158" cy="635816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="" xmlns:a16="http://schemas.microsoft.com/office/drawing/2014/main" id="{ECB17656-C313-494C-9B04-D1369167264E}"/>
              </a:ext>
            </a:extLst>
          </p:cNvPr>
          <p:cNvGrpSpPr/>
          <p:nvPr userDrawn="1"/>
        </p:nvGrpSpPr>
        <p:grpSpPr>
          <a:xfrm>
            <a:off x="10200456" y="5229200"/>
            <a:ext cx="2044566" cy="1866806"/>
            <a:chOff x="2030007" y="2020300"/>
            <a:chExt cx="2786069" cy="2543842"/>
          </a:xfrm>
        </p:grpSpPr>
        <p:sp>
          <p:nvSpPr>
            <p:cNvPr id="12" name="Hexagone 11">
              <a:extLst>
                <a:ext uri="{FF2B5EF4-FFF2-40B4-BE49-F238E27FC236}">
                  <a16:creationId xmlns="" xmlns:a16="http://schemas.microsoft.com/office/drawing/2014/main" id="{2840A360-4C17-4443-9621-B73FF66BD05C}"/>
                </a:ext>
              </a:extLst>
            </p:cNvPr>
            <p:cNvSpPr/>
            <p:nvPr/>
          </p:nvSpPr>
          <p:spPr>
            <a:xfrm rot="16200000">
              <a:off x="2798100" y="2634665"/>
              <a:ext cx="2032830" cy="1826124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13" name="Hexagone 12">
              <a:extLst>
                <a:ext uri="{FF2B5EF4-FFF2-40B4-BE49-F238E27FC236}">
                  <a16:creationId xmlns="" xmlns:a16="http://schemas.microsoft.com/office/drawing/2014/main" id="{E3179550-F0DF-6148-BC91-9C3A33101AF7}"/>
                </a:ext>
              </a:extLst>
            </p:cNvPr>
            <p:cNvSpPr/>
            <p:nvPr/>
          </p:nvSpPr>
          <p:spPr>
            <a:xfrm rot="16200000">
              <a:off x="1986794" y="3590939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14" name="Hexagone 13">
              <a:extLst>
                <a:ext uri="{FF2B5EF4-FFF2-40B4-BE49-F238E27FC236}">
                  <a16:creationId xmlns="" xmlns:a16="http://schemas.microsoft.com/office/drawing/2014/main" id="{55998FCE-E0BB-C243-BAF9-8EF4EFBB30C6}"/>
                </a:ext>
              </a:extLst>
            </p:cNvPr>
            <p:cNvSpPr/>
            <p:nvPr/>
          </p:nvSpPr>
          <p:spPr>
            <a:xfrm rot="5400000">
              <a:off x="4130680" y="2057014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sp>
        <p:nvSpPr>
          <p:cNvPr id="15" name="Espace réservé du texte 14">
            <a:extLst>
              <a:ext uri="{FF2B5EF4-FFF2-40B4-BE49-F238E27FC236}">
                <a16:creationId xmlns="" xmlns:a16="http://schemas.microsoft.com/office/drawing/2014/main" id="{19E79587-0A91-4044-BC15-A49FC5BAB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0686" y="1825625"/>
            <a:ext cx="100306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393294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05616F"/>
          </a:solidFill>
          <a:latin typeface="Inpi" pitchFamily="2" charset="77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algn="l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rgbClr val="05616F"/>
          </a:solidFill>
          <a:latin typeface="Inpi" pitchFamily="2" charset="77"/>
          <a:ea typeface="+mn-ea"/>
          <a:cs typeface="+mn-cs"/>
        </a:defRPr>
      </a:lvl1pPr>
      <a:lvl2pPr marL="354013" indent="-352425" algn="l" rtl="0" eaLnBrk="1" fontAlgn="base" hangingPunct="1">
        <a:spcBef>
          <a:spcPts val="1200"/>
        </a:spcBef>
        <a:spcAft>
          <a:spcPct val="0"/>
        </a:spcAft>
        <a:buClr>
          <a:srgbClr val="58B3B3"/>
        </a:buClr>
        <a:buFont typeface="Arial" panose="020B0604020202020204" pitchFamily="34" charset="0"/>
        <a:buChar char="►"/>
        <a:defRPr sz="2200" kern="1200">
          <a:solidFill>
            <a:schemeClr val="tx2"/>
          </a:solidFill>
          <a:latin typeface="Inpi" pitchFamily="2" charset="77"/>
          <a:ea typeface="+mn-ea"/>
          <a:cs typeface="+mn-cs"/>
        </a:defRPr>
      </a:lvl2pPr>
      <a:lvl3pPr marL="355600" indent="9525" algn="l" rtl="0" eaLnBrk="1" fontAlgn="base" hangingPunct="1">
        <a:spcBef>
          <a:spcPts val="400"/>
        </a:spcBef>
        <a:spcAft>
          <a:spcPct val="0"/>
        </a:spcAft>
        <a:buClr>
          <a:srgbClr val="58B3B3"/>
        </a:buClr>
        <a:defRPr kern="1200">
          <a:solidFill>
            <a:schemeClr val="tx2"/>
          </a:solidFill>
          <a:latin typeface="Inpi" pitchFamily="2" charset="77"/>
          <a:ea typeface="+mn-ea"/>
          <a:cs typeface="+mn-cs"/>
        </a:defRPr>
      </a:lvl3pPr>
      <a:lvl4pPr marL="609600" indent="-242888" algn="l" rtl="0" eaLnBrk="1" fontAlgn="base" hangingPunct="1">
        <a:spcBef>
          <a:spcPts val="200"/>
        </a:spcBef>
        <a:spcAft>
          <a:spcPct val="0"/>
        </a:spcAft>
        <a:buClr>
          <a:srgbClr val="58B3B3"/>
        </a:buClr>
        <a:buFont typeface="Arial" panose="020B0604020202020204" pitchFamily="34" charset="0"/>
        <a:buChar char="●"/>
        <a:defRPr sz="1600" kern="1200">
          <a:solidFill>
            <a:schemeClr val="tx2"/>
          </a:solidFill>
          <a:latin typeface="Inpi" pitchFamily="2" charset="77"/>
          <a:ea typeface="+mn-ea"/>
          <a:cs typeface="+mn-cs"/>
        </a:defRPr>
      </a:lvl4pPr>
      <a:lvl5pPr marL="817563" indent="-206375" algn="l" rtl="0" eaLnBrk="1" fontAlgn="base" hangingPunct="1">
        <a:spcBef>
          <a:spcPct val="0"/>
        </a:spcBef>
        <a:spcAft>
          <a:spcPct val="0"/>
        </a:spcAft>
        <a:buClr>
          <a:srgbClr val="58B3B3"/>
        </a:buClr>
        <a:buChar char="»"/>
        <a:defRPr sz="1400" kern="1200">
          <a:solidFill>
            <a:schemeClr val="tx2"/>
          </a:solidFill>
          <a:latin typeface="Inpi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itre 3">
            <a:extLst>
              <a:ext uri="{FF2B5EF4-FFF2-40B4-BE49-F238E27FC236}">
                <a16:creationId xmlns="" xmlns:a16="http://schemas.microsoft.com/office/drawing/2014/main" id="{C2772207-6893-F24A-BAF4-59CF9932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686" y="509545"/>
            <a:ext cx="10030628" cy="637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="" xmlns:a16="http://schemas.microsoft.com/office/drawing/2014/main" id="{2DC6A2CA-CA2C-0C42-9952-F69875376C2D}"/>
              </a:ext>
            </a:extLst>
          </p:cNvPr>
          <p:cNvGrpSpPr/>
          <p:nvPr userDrawn="1"/>
        </p:nvGrpSpPr>
        <p:grpSpPr>
          <a:xfrm>
            <a:off x="-252537" y="116633"/>
            <a:ext cx="1728193" cy="1545694"/>
            <a:chOff x="251519" y="243664"/>
            <a:chExt cx="2160240" cy="1932117"/>
          </a:xfrm>
        </p:grpSpPr>
        <p:sp>
          <p:nvSpPr>
            <p:cNvPr id="7" name="Hexagone 6">
              <a:extLst>
                <a:ext uri="{FF2B5EF4-FFF2-40B4-BE49-F238E27FC236}">
                  <a16:creationId xmlns="" xmlns:a16="http://schemas.microsoft.com/office/drawing/2014/main" id="{32F10C2B-62FC-9247-BA15-2F4830575612}"/>
                </a:ext>
              </a:extLst>
            </p:cNvPr>
            <p:cNvSpPr/>
            <p:nvPr/>
          </p:nvSpPr>
          <p:spPr>
            <a:xfrm rot="5400000">
              <a:off x="178126" y="317057"/>
              <a:ext cx="1443541" cy="1296755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8" name="Hexagone 7">
              <a:extLst>
                <a:ext uri="{FF2B5EF4-FFF2-40B4-BE49-F238E27FC236}">
                  <a16:creationId xmlns="" xmlns:a16="http://schemas.microsoft.com/office/drawing/2014/main" id="{B8DED623-97CE-574B-9878-2DDC76A8C4B5}"/>
                </a:ext>
              </a:extLst>
            </p:cNvPr>
            <p:cNvSpPr/>
            <p:nvPr/>
          </p:nvSpPr>
          <p:spPr>
            <a:xfrm rot="16200000">
              <a:off x="1605044" y="751773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9" name="Hexagone 8">
              <a:extLst>
                <a:ext uri="{FF2B5EF4-FFF2-40B4-BE49-F238E27FC236}">
                  <a16:creationId xmlns="" xmlns:a16="http://schemas.microsoft.com/office/drawing/2014/main" id="{07A3A4BE-AB3A-8244-BD1B-AF38C1056FD8}"/>
                </a:ext>
              </a:extLst>
            </p:cNvPr>
            <p:cNvSpPr/>
            <p:nvPr/>
          </p:nvSpPr>
          <p:spPr>
            <a:xfrm rot="16200000">
              <a:off x="1232649" y="1490385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346D6923-23BA-BB40-8F1D-85B1085162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7944" y="6042504"/>
            <a:ext cx="884158" cy="635816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="" xmlns:a16="http://schemas.microsoft.com/office/drawing/2014/main" id="{ECB17656-C313-494C-9B04-D1369167264E}"/>
              </a:ext>
            </a:extLst>
          </p:cNvPr>
          <p:cNvGrpSpPr/>
          <p:nvPr userDrawn="1"/>
        </p:nvGrpSpPr>
        <p:grpSpPr>
          <a:xfrm>
            <a:off x="10200456" y="5229200"/>
            <a:ext cx="2044566" cy="1866806"/>
            <a:chOff x="2030007" y="2020300"/>
            <a:chExt cx="2786069" cy="2543842"/>
          </a:xfrm>
        </p:grpSpPr>
        <p:sp>
          <p:nvSpPr>
            <p:cNvPr id="12" name="Hexagone 11">
              <a:extLst>
                <a:ext uri="{FF2B5EF4-FFF2-40B4-BE49-F238E27FC236}">
                  <a16:creationId xmlns="" xmlns:a16="http://schemas.microsoft.com/office/drawing/2014/main" id="{2840A360-4C17-4443-9621-B73FF66BD05C}"/>
                </a:ext>
              </a:extLst>
            </p:cNvPr>
            <p:cNvSpPr/>
            <p:nvPr/>
          </p:nvSpPr>
          <p:spPr>
            <a:xfrm rot="16200000">
              <a:off x="2798100" y="2634665"/>
              <a:ext cx="2032830" cy="1826124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13" name="Hexagone 12">
              <a:extLst>
                <a:ext uri="{FF2B5EF4-FFF2-40B4-BE49-F238E27FC236}">
                  <a16:creationId xmlns="" xmlns:a16="http://schemas.microsoft.com/office/drawing/2014/main" id="{E3179550-F0DF-6148-BC91-9C3A33101AF7}"/>
                </a:ext>
              </a:extLst>
            </p:cNvPr>
            <p:cNvSpPr/>
            <p:nvPr/>
          </p:nvSpPr>
          <p:spPr>
            <a:xfrm rot="16200000">
              <a:off x="1986794" y="3590939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14" name="Hexagone 13">
              <a:extLst>
                <a:ext uri="{FF2B5EF4-FFF2-40B4-BE49-F238E27FC236}">
                  <a16:creationId xmlns="" xmlns:a16="http://schemas.microsoft.com/office/drawing/2014/main" id="{55998FCE-E0BB-C243-BAF9-8EF4EFBB30C6}"/>
                </a:ext>
              </a:extLst>
            </p:cNvPr>
            <p:cNvSpPr/>
            <p:nvPr/>
          </p:nvSpPr>
          <p:spPr>
            <a:xfrm rot="5400000">
              <a:off x="4130680" y="2057014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sp>
        <p:nvSpPr>
          <p:cNvPr id="15" name="Espace réservé du texte 14">
            <a:extLst>
              <a:ext uri="{FF2B5EF4-FFF2-40B4-BE49-F238E27FC236}">
                <a16:creationId xmlns="" xmlns:a16="http://schemas.microsoft.com/office/drawing/2014/main" id="{19E79587-0A91-4044-BC15-A49FC5BAB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0686" y="1825625"/>
            <a:ext cx="100306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53358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05616F"/>
          </a:solidFill>
          <a:latin typeface="Inpi" pitchFamily="2" charset="77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algn="l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rgbClr val="05616F"/>
          </a:solidFill>
          <a:latin typeface="Inpi" pitchFamily="2" charset="77"/>
          <a:ea typeface="+mn-ea"/>
          <a:cs typeface="+mn-cs"/>
        </a:defRPr>
      </a:lvl1pPr>
      <a:lvl2pPr marL="354013" indent="-352425" algn="l" rtl="0" eaLnBrk="1" fontAlgn="base" hangingPunct="1">
        <a:spcBef>
          <a:spcPts val="1200"/>
        </a:spcBef>
        <a:spcAft>
          <a:spcPct val="0"/>
        </a:spcAft>
        <a:buClr>
          <a:srgbClr val="58B3B3"/>
        </a:buClr>
        <a:buFont typeface="Arial" panose="020B0604020202020204" pitchFamily="34" charset="0"/>
        <a:buChar char="►"/>
        <a:defRPr sz="2200" kern="1200">
          <a:solidFill>
            <a:schemeClr val="tx2"/>
          </a:solidFill>
          <a:latin typeface="Inpi" pitchFamily="2" charset="77"/>
          <a:ea typeface="+mn-ea"/>
          <a:cs typeface="+mn-cs"/>
        </a:defRPr>
      </a:lvl2pPr>
      <a:lvl3pPr marL="355600" indent="9525" algn="l" rtl="0" eaLnBrk="1" fontAlgn="base" hangingPunct="1">
        <a:spcBef>
          <a:spcPts val="400"/>
        </a:spcBef>
        <a:spcAft>
          <a:spcPct val="0"/>
        </a:spcAft>
        <a:buClr>
          <a:srgbClr val="58B3B3"/>
        </a:buClr>
        <a:defRPr kern="1200">
          <a:solidFill>
            <a:schemeClr val="tx2"/>
          </a:solidFill>
          <a:latin typeface="Inpi" pitchFamily="2" charset="77"/>
          <a:ea typeface="+mn-ea"/>
          <a:cs typeface="+mn-cs"/>
        </a:defRPr>
      </a:lvl3pPr>
      <a:lvl4pPr marL="609600" indent="-242888" algn="l" rtl="0" eaLnBrk="1" fontAlgn="base" hangingPunct="1">
        <a:spcBef>
          <a:spcPts val="200"/>
        </a:spcBef>
        <a:spcAft>
          <a:spcPct val="0"/>
        </a:spcAft>
        <a:buClr>
          <a:srgbClr val="58B3B3"/>
        </a:buClr>
        <a:buFont typeface="Arial" panose="020B0604020202020204" pitchFamily="34" charset="0"/>
        <a:buChar char="●"/>
        <a:defRPr sz="1600" kern="1200">
          <a:solidFill>
            <a:schemeClr val="tx2"/>
          </a:solidFill>
          <a:latin typeface="Inpi" pitchFamily="2" charset="77"/>
          <a:ea typeface="+mn-ea"/>
          <a:cs typeface="+mn-cs"/>
        </a:defRPr>
      </a:lvl4pPr>
      <a:lvl5pPr marL="817563" indent="-206375" algn="l" rtl="0" eaLnBrk="1" fontAlgn="base" hangingPunct="1">
        <a:spcBef>
          <a:spcPct val="0"/>
        </a:spcBef>
        <a:spcAft>
          <a:spcPct val="0"/>
        </a:spcAft>
        <a:buClr>
          <a:srgbClr val="58B3B3"/>
        </a:buClr>
        <a:buChar char="»"/>
        <a:defRPr sz="1400" kern="1200">
          <a:solidFill>
            <a:schemeClr val="tx2"/>
          </a:solidFill>
          <a:latin typeface="Inpi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itre 3">
            <a:extLst>
              <a:ext uri="{FF2B5EF4-FFF2-40B4-BE49-F238E27FC236}">
                <a16:creationId xmlns="" xmlns:a16="http://schemas.microsoft.com/office/drawing/2014/main" id="{C2772207-6893-F24A-BAF4-59CF9932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686" y="509545"/>
            <a:ext cx="10030628" cy="637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="" xmlns:a16="http://schemas.microsoft.com/office/drawing/2014/main" id="{2DC6A2CA-CA2C-0C42-9952-F69875376C2D}"/>
              </a:ext>
            </a:extLst>
          </p:cNvPr>
          <p:cNvGrpSpPr/>
          <p:nvPr userDrawn="1"/>
        </p:nvGrpSpPr>
        <p:grpSpPr>
          <a:xfrm>
            <a:off x="-252537" y="116633"/>
            <a:ext cx="1728193" cy="1545694"/>
            <a:chOff x="251519" y="243664"/>
            <a:chExt cx="2160240" cy="1932117"/>
          </a:xfrm>
        </p:grpSpPr>
        <p:sp>
          <p:nvSpPr>
            <p:cNvPr id="7" name="Hexagone 6">
              <a:extLst>
                <a:ext uri="{FF2B5EF4-FFF2-40B4-BE49-F238E27FC236}">
                  <a16:creationId xmlns="" xmlns:a16="http://schemas.microsoft.com/office/drawing/2014/main" id="{32F10C2B-62FC-9247-BA15-2F4830575612}"/>
                </a:ext>
              </a:extLst>
            </p:cNvPr>
            <p:cNvSpPr/>
            <p:nvPr/>
          </p:nvSpPr>
          <p:spPr>
            <a:xfrm rot="5400000">
              <a:off x="178126" y="317057"/>
              <a:ext cx="1443541" cy="1296755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8" name="Hexagone 7">
              <a:extLst>
                <a:ext uri="{FF2B5EF4-FFF2-40B4-BE49-F238E27FC236}">
                  <a16:creationId xmlns="" xmlns:a16="http://schemas.microsoft.com/office/drawing/2014/main" id="{B8DED623-97CE-574B-9878-2DDC76A8C4B5}"/>
                </a:ext>
              </a:extLst>
            </p:cNvPr>
            <p:cNvSpPr/>
            <p:nvPr/>
          </p:nvSpPr>
          <p:spPr>
            <a:xfrm rot="16200000">
              <a:off x="1605044" y="751773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9" name="Hexagone 8">
              <a:extLst>
                <a:ext uri="{FF2B5EF4-FFF2-40B4-BE49-F238E27FC236}">
                  <a16:creationId xmlns="" xmlns:a16="http://schemas.microsoft.com/office/drawing/2014/main" id="{07A3A4BE-AB3A-8244-BD1B-AF38C1056FD8}"/>
                </a:ext>
              </a:extLst>
            </p:cNvPr>
            <p:cNvSpPr/>
            <p:nvPr/>
          </p:nvSpPr>
          <p:spPr>
            <a:xfrm rot="16200000">
              <a:off x="1232649" y="1490385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346D6923-23BA-BB40-8F1D-85B1085162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7944" y="6042504"/>
            <a:ext cx="884158" cy="635816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="" xmlns:a16="http://schemas.microsoft.com/office/drawing/2014/main" id="{ECB17656-C313-494C-9B04-D1369167264E}"/>
              </a:ext>
            </a:extLst>
          </p:cNvPr>
          <p:cNvGrpSpPr/>
          <p:nvPr userDrawn="1"/>
        </p:nvGrpSpPr>
        <p:grpSpPr>
          <a:xfrm>
            <a:off x="10200456" y="5229200"/>
            <a:ext cx="2044566" cy="1866806"/>
            <a:chOff x="2030007" y="2020300"/>
            <a:chExt cx="2786069" cy="2543842"/>
          </a:xfrm>
        </p:grpSpPr>
        <p:sp>
          <p:nvSpPr>
            <p:cNvPr id="12" name="Hexagone 11">
              <a:extLst>
                <a:ext uri="{FF2B5EF4-FFF2-40B4-BE49-F238E27FC236}">
                  <a16:creationId xmlns="" xmlns:a16="http://schemas.microsoft.com/office/drawing/2014/main" id="{2840A360-4C17-4443-9621-B73FF66BD05C}"/>
                </a:ext>
              </a:extLst>
            </p:cNvPr>
            <p:cNvSpPr/>
            <p:nvPr/>
          </p:nvSpPr>
          <p:spPr>
            <a:xfrm rot="16200000">
              <a:off x="2798100" y="2634665"/>
              <a:ext cx="2032830" cy="1826124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13" name="Hexagone 12">
              <a:extLst>
                <a:ext uri="{FF2B5EF4-FFF2-40B4-BE49-F238E27FC236}">
                  <a16:creationId xmlns="" xmlns:a16="http://schemas.microsoft.com/office/drawing/2014/main" id="{E3179550-F0DF-6148-BC91-9C3A33101AF7}"/>
                </a:ext>
              </a:extLst>
            </p:cNvPr>
            <p:cNvSpPr/>
            <p:nvPr/>
          </p:nvSpPr>
          <p:spPr>
            <a:xfrm rot="16200000">
              <a:off x="1986794" y="3590939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14" name="Hexagone 13">
              <a:extLst>
                <a:ext uri="{FF2B5EF4-FFF2-40B4-BE49-F238E27FC236}">
                  <a16:creationId xmlns="" xmlns:a16="http://schemas.microsoft.com/office/drawing/2014/main" id="{55998FCE-E0BB-C243-BAF9-8EF4EFBB30C6}"/>
                </a:ext>
              </a:extLst>
            </p:cNvPr>
            <p:cNvSpPr/>
            <p:nvPr/>
          </p:nvSpPr>
          <p:spPr>
            <a:xfrm rot="5400000">
              <a:off x="4130680" y="2057014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sp>
        <p:nvSpPr>
          <p:cNvPr id="15" name="Espace réservé du texte 14">
            <a:extLst>
              <a:ext uri="{FF2B5EF4-FFF2-40B4-BE49-F238E27FC236}">
                <a16:creationId xmlns="" xmlns:a16="http://schemas.microsoft.com/office/drawing/2014/main" id="{19E79587-0A91-4044-BC15-A49FC5BAB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0686" y="1825625"/>
            <a:ext cx="100306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518823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05616F"/>
          </a:solidFill>
          <a:latin typeface="Inpi" pitchFamily="2" charset="77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algn="l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rgbClr val="05616F"/>
          </a:solidFill>
          <a:latin typeface="Inpi" pitchFamily="2" charset="77"/>
          <a:ea typeface="+mn-ea"/>
          <a:cs typeface="+mn-cs"/>
        </a:defRPr>
      </a:lvl1pPr>
      <a:lvl2pPr marL="354013" indent="-352425" algn="l" rtl="0" eaLnBrk="1" fontAlgn="base" hangingPunct="1">
        <a:spcBef>
          <a:spcPts val="1200"/>
        </a:spcBef>
        <a:spcAft>
          <a:spcPct val="0"/>
        </a:spcAft>
        <a:buClr>
          <a:srgbClr val="58B3B3"/>
        </a:buClr>
        <a:buFont typeface="Arial" panose="020B0604020202020204" pitchFamily="34" charset="0"/>
        <a:buChar char="►"/>
        <a:defRPr sz="2200" kern="1200">
          <a:solidFill>
            <a:schemeClr val="tx2"/>
          </a:solidFill>
          <a:latin typeface="Inpi" pitchFamily="2" charset="77"/>
          <a:ea typeface="+mn-ea"/>
          <a:cs typeface="+mn-cs"/>
        </a:defRPr>
      </a:lvl2pPr>
      <a:lvl3pPr marL="355600" indent="9525" algn="l" rtl="0" eaLnBrk="1" fontAlgn="base" hangingPunct="1">
        <a:spcBef>
          <a:spcPts val="400"/>
        </a:spcBef>
        <a:spcAft>
          <a:spcPct val="0"/>
        </a:spcAft>
        <a:buClr>
          <a:srgbClr val="58B3B3"/>
        </a:buClr>
        <a:defRPr kern="1200">
          <a:solidFill>
            <a:schemeClr val="tx2"/>
          </a:solidFill>
          <a:latin typeface="Inpi" pitchFamily="2" charset="77"/>
          <a:ea typeface="+mn-ea"/>
          <a:cs typeface="+mn-cs"/>
        </a:defRPr>
      </a:lvl3pPr>
      <a:lvl4pPr marL="609600" indent="-242888" algn="l" rtl="0" eaLnBrk="1" fontAlgn="base" hangingPunct="1">
        <a:spcBef>
          <a:spcPts val="200"/>
        </a:spcBef>
        <a:spcAft>
          <a:spcPct val="0"/>
        </a:spcAft>
        <a:buClr>
          <a:srgbClr val="58B3B3"/>
        </a:buClr>
        <a:buFont typeface="Arial" panose="020B0604020202020204" pitchFamily="34" charset="0"/>
        <a:buChar char="●"/>
        <a:defRPr sz="1600" kern="1200">
          <a:solidFill>
            <a:schemeClr val="tx2"/>
          </a:solidFill>
          <a:latin typeface="Inpi" pitchFamily="2" charset="77"/>
          <a:ea typeface="+mn-ea"/>
          <a:cs typeface="+mn-cs"/>
        </a:defRPr>
      </a:lvl4pPr>
      <a:lvl5pPr marL="817563" indent="-206375" algn="l" rtl="0" eaLnBrk="1" fontAlgn="base" hangingPunct="1">
        <a:spcBef>
          <a:spcPct val="0"/>
        </a:spcBef>
        <a:spcAft>
          <a:spcPct val="0"/>
        </a:spcAft>
        <a:buClr>
          <a:srgbClr val="58B3B3"/>
        </a:buClr>
        <a:buChar char="»"/>
        <a:defRPr sz="1400" kern="1200">
          <a:solidFill>
            <a:schemeClr val="tx2"/>
          </a:solidFill>
          <a:latin typeface="Inpi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itre 3">
            <a:extLst>
              <a:ext uri="{FF2B5EF4-FFF2-40B4-BE49-F238E27FC236}">
                <a16:creationId xmlns="" xmlns:a16="http://schemas.microsoft.com/office/drawing/2014/main" id="{C2772207-6893-F24A-BAF4-59CF9932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686" y="509545"/>
            <a:ext cx="10030628" cy="637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="" xmlns:a16="http://schemas.microsoft.com/office/drawing/2014/main" id="{2DC6A2CA-CA2C-0C42-9952-F69875376C2D}"/>
              </a:ext>
            </a:extLst>
          </p:cNvPr>
          <p:cNvGrpSpPr/>
          <p:nvPr userDrawn="1"/>
        </p:nvGrpSpPr>
        <p:grpSpPr>
          <a:xfrm>
            <a:off x="-252537" y="116633"/>
            <a:ext cx="1728193" cy="1545694"/>
            <a:chOff x="251519" y="243664"/>
            <a:chExt cx="2160240" cy="1932117"/>
          </a:xfrm>
        </p:grpSpPr>
        <p:sp>
          <p:nvSpPr>
            <p:cNvPr id="7" name="Hexagone 6">
              <a:extLst>
                <a:ext uri="{FF2B5EF4-FFF2-40B4-BE49-F238E27FC236}">
                  <a16:creationId xmlns="" xmlns:a16="http://schemas.microsoft.com/office/drawing/2014/main" id="{32F10C2B-62FC-9247-BA15-2F4830575612}"/>
                </a:ext>
              </a:extLst>
            </p:cNvPr>
            <p:cNvSpPr/>
            <p:nvPr/>
          </p:nvSpPr>
          <p:spPr>
            <a:xfrm rot="5400000">
              <a:off x="178126" y="317057"/>
              <a:ext cx="1443541" cy="1296755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8" name="Hexagone 7">
              <a:extLst>
                <a:ext uri="{FF2B5EF4-FFF2-40B4-BE49-F238E27FC236}">
                  <a16:creationId xmlns="" xmlns:a16="http://schemas.microsoft.com/office/drawing/2014/main" id="{B8DED623-97CE-574B-9878-2DDC76A8C4B5}"/>
                </a:ext>
              </a:extLst>
            </p:cNvPr>
            <p:cNvSpPr/>
            <p:nvPr/>
          </p:nvSpPr>
          <p:spPr>
            <a:xfrm rot="16200000">
              <a:off x="1605044" y="751773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9" name="Hexagone 8">
              <a:extLst>
                <a:ext uri="{FF2B5EF4-FFF2-40B4-BE49-F238E27FC236}">
                  <a16:creationId xmlns="" xmlns:a16="http://schemas.microsoft.com/office/drawing/2014/main" id="{07A3A4BE-AB3A-8244-BD1B-AF38C1056FD8}"/>
                </a:ext>
              </a:extLst>
            </p:cNvPr>
            <p:cNvSpPr/>
            <p:nvPr/>
          </p:nvSpPr>
          <p:spPr>
            <a:xfrm rot="16200000">
              <a:off x="1232649" y="1490385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346D6923-23BA-BB40-8F1D-85B1085162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7944" y="6042504"/>
            <a:ext cx="884158" cy="635816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="" xmlns:a16="http://schemas.microsoft.com/office/drawing/2014/main" id="{ECB17656-C313-494C-9B04-D1369167264E}"/>
              </a:ext>
            </a:extLst>
          </p:cNvPr>
          <p:cNvGrpSpPr/>
          <p:nvPr userDrawn="1"/>
        </p:nvGrpSpPr>
        <p:grpSpPr>
          <a:xfrm>
            <a:off x="10200456" y="5229200"/>
            <a:ext cx="2044566" cy="1866806"/>
            <a:chOff x="2030007" y="2020300"/>
            <a:chExt cx="2786069" cy="2543842"/>
          </a:xfrm>
        </p:grpSpPr>
        <p:sp>
          <p:nvSpPr>
            <p:cNvPr id="12" name="Hexagone 11">
              <a:extLst>
                <a:ext uri="{FF2B5EF4-FFF2-40B4-BE49-F238E27FC236}">
                  <a16:creationId xmlns="" xmlns:a16="http://schemas.microsoft.com/office/drawing/2014/main" id="{2840A360-4C17-4443-9621-B73FF66BD05C}"/>
                </a:ext>
              </a:extLst>
            </p:cNvPr>
            <p:cNvSpPr/>
            <p:nvPr/>
          </p:nvSpPr>
          <p:spPr>
            <a:xfrm rot="16200000">
              <a:off x="2798100" y="2634665"/>
              <a:ext cx="2032830" cy="1826124"/>
            </a:xfrm>
            <a:prstGeom prst="hexagon">
              <a:avLst>
                <a:gd name="adj" fmla="val 28162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89000">
                    <a:schemeClr val="bg1"/>
                  </a:gs>
                  <a:gs pos="49000">
                    <a:srgbClr val="C1CC26"/>
                  </a:gs>
                </a:gsLst>
                <a:lin ang="60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13" name="Hexagone 12">
              <a:extLst>
                <a:ext uri="{FF2B5EF4-FFF2-40B4-BE49-F238E27FC236}">
                  <a16:creationId xmlns="" xmlns:a16="http://schemas.microsoft.com/office/drawing/2014/main" id="{E3179550-F0DF-6148-BC91-9C3A33101AF7}"/>
                </a:ext>
              </a:extLst>
            </p:cNvPr>
            <p:cNvSpPr/>
            <p:nvPr/>
          </p:nvSpPr>
          <p:spPr>
            <a:xfrm rot="16200000">
              <a:off x="1986794" y="3590939"/>
              <a:ext cx="849927" cy="763502"/>
            </a:xfrm>
            <a:prstGeom prst="hexagon">
              <a:avLst>
                <a:gd name="adj" fmla="val 28119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FFFFFF"/>
                </a:solidFill>
              </a:endParaRPr>
            </a:p>
          </p:txBody>
        </p:sp>
        <p:sp>
          <p:nvSpPr>
            <p:cNvPr id="14" name="Hexagone 13">
              <a:extLst>
                <a:ext uri="{FF2B5EF4-FFF2-40B4-BE49-F238E27FC236}">
                  <a16:creationId xmlns="" xmlns:a16="http://schemas.microsoft.com/office/drawing/2014/main" id="{55998FCE-E0BB-C243-BAF9-8EF4EFBB30C6}"/>
                </a:ext>
              </a:extLst>
            </p:cNvPr>
            <p:cNvSpPr/>
            <p:nvPr/>
          </p:nvSpPr>
          <p:spPr>
            <a:xfrm rot="5400000">
              <a:off x="4130680" y="2057014"/>
              <a:ext cx="722110" cy="648682"/>
            </a:xfrm>
            <a:prstGeom prst="hexagon">
              <a:avLst>
                <a:gd name="adj" fmla="val 28671"/>
                <a:gd name="vf" fmla="val 115470"/>
              </a:avLst>
            </a:prstGeom>
            <a:noFill/>
            <a:ln w="15875" cap="rnd">
              <a:gradFill>
                <a:gsLst>
                  <a:gs pos="0">
                    <a:srgbClr val="05616F"/>
                  </a:gs>
                  <a:gs pos="100000">
                    <a:srgbClr val="C1CC26"/>
                  </a:gs>
                </a:gsLst>
                <a:lin ang="7200000" scaled="0"/>
              </a:gra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6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sp>
        <p:nvSpPr>
          <p:cNvPr id="15" name="Espace réservé du texte 14">
            <a:extLst>
              <a:ext uri="{FF2B5EF4-FFF2-40B4-BE49-F238E27FC236}">
                <a16:creationId xmlns="" xmlns:a16="http://schemas.microsoft.com/office/drawing/2014/main" id="{19E79587-0A91-4044-BC15-A49FC5BAB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0686" y="1825625"/>
            <a:ext cx="100306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252536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05616F"/>
          </a:solidFill>
          <a:latin typeface="Inpi" pitchFamily="2" charset="77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algn="l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rgbClr val="05616F"/>
          </a:solidFill>
          <a:latin typeface="Inpi" pitchFamily="2" charset="77"/>
          <a:ea typeface="+mn-ea"/>
          <a:cs typeface="+mn-cs"/>
        </a:defRPr>
      </a:lvl1pPr>
      <a:lvl2pPr marL="354013" indent="-352425" algn="l" rtl="0" eaLnBrk="1" fontAlgn="base" hangingPunct="1">
        <a:spcBef>
          <a:spcPts val="1200"/>
        </a:spcBef>
        <a:spcAft>
          <a:spcPct val="0"/>
        </a:spcAft>
        <a:buClr>
          <a:srgbClr val="58B3B3"/>
        </a:buClr>
        <a:buFont typeface="Arial" panose="020B0604020202020204" pitchFamily="34" charset="0"/>
        <a:buChar char="►"/>
        <a:defRPr sz="2200" kern="1200">
          <a:solidFill>
            <a:schemeClr val="tx2"/>
          </a:solidFill>
          <a:latin typeface="Inpi" pitchFamily="2" charset="77"/>
          <a:ea typeface="+mn-ea"/>
          <a:cs typeface="+mn-cs"/>
        </a:defRPr>
      </a:lvl2pPr>
      <a:lvl3pPr marL="355600" indent="9525" algn="l" rtl="0" eaLnBrk="1" fontAlgn="base" hangingPunct="1">
        <a:spcBef>
          <a:spcPts val="400"/>
        </a:spcBef>
        <a:spcAft>
          <a:spcPct val="0"/>
        </a:spcAft>
        <a:buClr>
          <a:srgbClr val="58B3B3"/>
        </a:buClr>
        <a:defRPr kern="1200">
          <a:solidFill>
            <a:schemeClr val="tx2"/>
          </a:solidFill>
          <a:latin typeface="Inpi" pitchFamily="2" charset="77"/>
          <a:ea typeface="+mn-ea"/>
          <a:cs typeface="+mn-cs"/>
        </a:defRPr>
      </a:lvl3pPr>
      <a:lvl4pPr marL="609600" indent="-242888" algn="l" rtl="0" eaLnBrk="1" fontAlgn="base" hangingPunct="1">
        <a:spcBef>
          <a:spcPts val="200"/>
        </a:spcBef>
        <a:spcAft>
          <a:spcPct val="0"/>
        </a:spcAft>
        <a:buClr>
          <a:srgbClr val="58B3B3"/>
        </a:buClr>
        <a:buFont typeface="Arial" panose="020B0604020202020204" pitchFamily="34" charset="0"/>
        <a:buChar char="●"/>
        <a:defRPr sz="1600" kern="1200">
          <a:solidFill>
            <a:schemeClr val="tx2"/>
          </a:solidFill>
          <a:latin typeface="Inpi" pitchFamily="2" charset="77"/>
          <a:ea typeface="+mn-ea"/>
          <a:cs typeface="+mn-cs"/>
        </a:defRPr>
      </a:lvl4pPr>
      <a:lvl5pPr marL="817563" indent="-206375" algn="l" rtl="0" eaLnBrk="1" fontAlgn="base" hangingPunct="1">
        <a:spcBef>
          <a:spcPct val="0"/>
        </a:spcBef>
        <a:spcAft>
          <a:spcPct val="0"/>
        </a:spcAft>
        <a:buClr>
          <a:srgbClr val="58B3B3"/>
        </a:buClr>
        <a:buChar char="»"/>
        <a:defRPr sz="1400" kern="1200">
          <a:solidFill>
            <a:schemeClr val="tx2"/>
          </a:solidFill>
          <a:latin typeface="Inpi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EC6DFDDE-8325-4445-A5B8-D68BB6248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17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ZoneTexte 25">
            <a:extLst>
              <a:ext uri="{FF2B5EF4-FFF2-40B4-BE49-F238E27FC236}">
                <a16:creationId xmlns="" xmlns:a16="http://schemas.microsoft.com/office/drawing/2014/main" id="{6B4E982B-F15E-1A42-8F81-34BB8BFE715C}"/>
              </a:ext>
            </a:extLst>
          </p:cNvPr>
          <p:cNvSpPr txBox="1"/>
          <p:nvPr/>
        </p:nvSpPr>
        <p:spPr>
          <a:xfrm>
            <a:off x="2122974" y="4707616"/>
            <a:ext cx="76621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1" indent="-266700" fontAlgn="base">
              <a:spcBef>
                <a:spcPct val="0"/>
              </a:spcBef>
              <a:spcAft>
                <a:spcPts val="600"/>
              </a:spcAft>
              <a:buClr>
                <a:srgbClr val="01A9AF"/>
              </a:buClr>
              <a:buSzPct val="90000"/>
              <a:buFont typeface=".Lucida Grande UI Regular"/>
              <a:buChar char="►"/>
            </a:pPr>
            <a:r>
              <a:rPr lang="fr-FR" altLang="fr-F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Pour les </a:t>
            </a:r>
            <a:r>
              <a:rPr lang="fr-FR" altLang="fr-FR" sz="2000" dirty="0" smtClean="0">
                <a:solidFill>
                  <a:srgbClr val="077F93"/>
                </a:solidFill>
                <a:latin typeface="Inpi" pitchFamily="2" charset="0"/>
              </a:rPr>
              <a:t>START-UP</a:t>
            </a:r>
            <a:r>
              <a:rPr lang="fr-FR" alt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,</a:t>
            </a:r>
            <a:r>
              <a:rPr lang="fr-FR" alt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 </a:t>
            </a:r>
            <a:r>
              <a:rPr lang="fr-FR" altLang="fr-FR" sz="2000" dirty="0">
                <a:solidFill>
                  <a:srgbClr val="077F93"/>
                </a:solidFill>
                <a:latin typeface="Inpi" pitchFamily="2" charset="0"/>
              </a:rPr>
              <a:t>PME</a:t>
            </a:r>
            <a:r>
              <a:rPr lang="fr-FR" altLang="fr-F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 </a:t>
            </a:r>
            <a:r>
              <a:rPr lang="fr-FR" altLang="fr-F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et </a:t>
            </a:r>
            <a:r>
              <a:rPr lang="fr-FR" altLang="fr-FR" sz="2000" dirty="0">
                <a:solidFill>
                  <a:srgbClr val="077F93"/>
                </a:solidFill>
                <a:latin typeface="Inpi" pitchFamily="2" charset="0"/>
              </a:rPr>
              <a:t>ETI</a:t>
            </a:r>
            <a:r>
              <a:rPr lang="fr-FR" altLang="fr-F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 </a:t>
            </a:r>
            <a:r>
              <a:rPr lang="fr-FR" altLang="fr-F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ne pratiquant pas ou peu la PI </a:t>
            </a:r>
          </a:p>
          <a:p>
            <a:pPr marL="266700" lvl="1" indent="-266700" fontAlgn="base">
              <a:spcBef>
                <a:spcPct val="0"/>
              </a:spcBef>
              <a:spcAft>
                <a:spcPts val="600"/>
              </a:spcAft>
              <a:buClr>
                <a:srgbClr val="01A9AF"/>
              </a:buClr>
              <a:buSzPct val="90000"/>
              <a:buFont typeface=".Lucida Grande UI Regular"/>
              <a:buChar char="►"/>
            </a:pPr>
            <a:r>
              <a:rPr lang="fr-FR" alt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Dresser </a:t>
            </a:r>
            <a:r>
              <a:rPr lang="fr-FR" altLang="fr-F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une revue des pratiques de l’entreprise en matière de PI et </a:t>
            </a:r>
            <a:r>
              <a:rPr lang="fr-FR" altLang="fr-FR" sz="2000" dirty="0" smtClean="0">
                <a:solidFill>
                  <a:srgbClr val="077F93"/>
                </a:solidFill>
                <a:latin typeface="Inpi" pitchFamily="2" charset="0"/>
              </a:rPr>
              <a:t>ÉVALUER</a:t>
            </a:r>
            <a:r>
              <a:rPr lang="fr-FR" alt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 </a:t>
            </a:r>
            <a:r>
              <a:rPr lang="fr-FR" altLang="fr-F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ses </a:t>
            </a:r>
            <a:r>
              <a:rPr lang="fr-FR" alt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besoins</a:t>
            </a:r>
          </a:p>
          <a:p>
            <a:pPr marL="266700" lvl="1" indent="-266700" fontAlgn="base">
              <a:spcBef>
                <a:spcPct val="0"/>
              </a:spcBef>
              <a:spcAft>
                <a:spcPts val="600"/>
              </a:spcAft>
              <a:buClr>
                <a:srgbClr val="01A9AF"/>
              </a:buClr>
              <a:buSzPct val="90000"/>
              <a:buFont typeface=".Lucida Grande UI Regular"/>
              <a:buChar char="►"/>
            </a:pPr>
            <a:r>
              <a:rPr lang="fr-FR" sz="2000" dirty="0" smtClean="0">
                <a:solidFill>
                  <a:srgbClr val="077F93"/>
                </a:solidFill>
                <a:latin typeface="Inpi" pitchFamily="2" charset="0"/>
              </a:rPr>
              <a:t>GRATUIT</a:t>
            </a:r>
            <a:r>
              <a:rPr 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 </a:t>
            </a:r>
            <a:r>
              <a:rPr lang="fr-F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pour l’entreprise </a:t>
            </a:r>
            <a:r>
              <a:rPr lang="fr-FR" sz="2000" i="1" dirty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(valeur de 1500 € financé par l’INPI</a:t>
            </a:r>
            <a:r>
              <a:rPr lang="fr-FR" sz="2000" i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)</a:t>
            </a:r>
            <a:endParaRPr lang="fr-FR" altLang="fr-FR" sz="2000" i="1" dirty="0">
              <a:solidFill>
                <a:srgbClr val="000000">
                  <a:lumMod val="75000"/>
                  <a:lumOff val="25000"/>
                </a:srgbClr>
              </a:solidFill>
              <a:latin typeface="Inpi Light" pitchFamily="2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2005737" y="2276475"/>
            <a:ext cx="8180526" cy="2153616"/>
            <a:chOff x="1778667" y="2177702"/>
            <a:chExt cx="8180526" cy="2153616"/>
          </a:xfrm>
        </p:grpSpPr>
        <p:grpSp>
          <p:nvGrpSpPr>
            <p:cNvPr id="4" name="Groupe 3">
              <a:extLst>
                <a:ext uri="{FF2B5EF4-FFF2-40B4-BE49-F238E27FC236}">
                  <a16:creationId xmlns="" xmlns:a16="http://schemas.microsoft.com/office/drawing/2014/main" id="{E1D51064-6C44-7740-9B75-4027BA33FFD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930903" y="2303028"/>
              <a:ext cx="2028290" cy="2028290"/>
              <a:chOff x="723628" y="1933961"/>
              <a:chExt cx="976826" cy="976826"/>
            </a:xfrm>
          </p:grpSpPr>
          <p:sp>
            <p:nvSpPr>
              <p:cNvPr id="5" name="Ellipse 4">
                <a:extLst>
                  <a:ext uri="{FF2B5EF4-FFF2-40B4-BE49-F238E27FC236}">
                    <a16:creationId xmlns="" xmlns:a16="http://schemas.microsoft.com/office/drawing/2014/main" id="{2581C36C-073C-7240-8377-44379F4232D7}"/>
                  </a:ext>
                </a:extLst>
              </p:cNvPr>
              <p:cNvSpPr/>
              <p:nvPr/>
            </p:nvSpPr>
            <p:spPr>
              <a:xfrm>
                <a:off x="723628" y="1933961"/>
                <a:ext cx="976826" cy="976826"/>
              </a:xfrm>
              <a:prstGeom prst="ellipse">
                <a:avLst/>
              </a:prstGeom>
              <a:gradFill>
                <a:gsLst>
                  <a:gs pos="0">
                    <a:srgbClr val="6DD0DF"/>
                  </a:gs>
                  <a:gs pos="100000">
                    <a:schemeClr val="tx1"/>
                  </a:gs>
                </a:gsLst>
                <a:lin ang="13200000" scaled="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z="1600">
                  <a:solidFill>
                    <a:srgbClr val="FFFFFF"/>
                  </a:solidFill>
                </a:endParaRPr>
              </a:p>
            </p:txBody>
          </p:sp>
          <p:sp>
            <p:nvSpPr>
              <p:cNvPr id="6" name="Ellipse 5">
                <a:extLst>
                  <a:ext uri="{FF2B5EF4-FFF2-40B4-BE49-F238E27FC236}">
                    <a16:creationId xmlns="" xmlns:a16="http://schemas.microsoft.com/office/drawing/2014/main" id="{99BFB9AE-2B84-F34D-94E0-CD1105A9B4B0}"/>
                  </a:ext>
                </a:extLst>
              </p:cNvPr>
              <p:cNvSpPr/>
              <p:nvPr/>
            </p:nvSpPr>
            <p:spPr>
              <a:xfrm>
                <a:off x="785398" y="1994842"/>
                <a:ext cx="853286" cy="85328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z="1600">
                  <a:solidFill>
                    <a:srgbClr val="FFFFFF"/>
                  </a:solidFill>
                </a:endParaRPr>
              </a:p>
            </p:txBody>
          </p:sp>
          <p:sp>
            <p:nvSpPr>
              <p:cNvPr id="7" name="Ellipse 6">
                <a:extLst>
                  <a:ext uri="{FF2B5EF4-FFF2-40B4-BE49-F238E27FC236}">
                    <a16:creationId xmlns="" xmlns:a16="http://schemas.microsoft.com/office/drawing/2014/main" id="{D0EEE9EE-5C73-CB4F-91AC-2E9F21174FA3}"/>
                  </a:ext>
                </a:extLst>
              </p:cNvPr>
              <p:cNvSpPr/>
              <p:nvPr/>
            </p:nvSpPr>
            <p:spPr>
              <a:xfrm>
                <a:off x="800069" y="2009513"/>
                <a:ext cx="823944" cy="823944"/>
              </a:xfrm>
              <a:prstGeom prst="ellipse">
                <a:avLst/>
              </a:prstGeom>
              <a:gradFill flip="none" rotWithShape="1">
                <a:gsLst>
                  <a:gs pos="56000">
                    <a:schemeClr val="bg1"/>
                  </a:gs>
                  <a:gs pos="87000">
                    <a:schemeClr val="bg1">
                      <a:lumMod val="8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z="16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e 7">
              <a:extLst>
                <a:ext uri="{FF2B5EF4-FFF2-40B4-BE49-F238E27FC236}">
                  <a16:creationId xmlns="" xmlns:a16="http://schemas.microsoft.com/office/drawing/2014/main" id="{E1D51064-6C44-7740-9B75-4027BA33FFD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31920" y="2277115"/>
              <a:ext cx="2028290" cy="2028290"/>
              <a:chOff x="723628" y="1933961"/>
              <a:chExt cx="976826" cy="976826"/>
            </a:xfrm>
          </p:grpSpPr>
          <p:sp>
            <p:nvSpPr>
              <p:cNvPr id="9" name="Ellipse 8">
                <a:extLst>
                  <a:ext uri="{FF2B5EF4-FFF2-40B4-BE49-F238E27FC236}">
                    <a16:creationId xmlns="" xmlns:a16="http://schemas.microsoft.com/office/drawing/2014/main" id="{2581C36C-073C-7240-8377-44379F4232D7}"/>
                  </a:ext>
                </a:extLst>
              </p:cNvPr>
              <p:cNvSpPr/>
              <p:nvPr/>
            </p:nvSpPr>
            <p:spPr>
              <a:xfrm>
                <a:off x="723628" y="1933961"/>
                <a:ext cx="976826" cy="976826"/>
              </a:xfrm>
              <a:prstGeom prst="ellipse">
                <a:avLst/>
              </a:prstGeom>
              <a:gradFill>
                <a:gsLst>
                  <a:gs pos="0">
                    <a:srgbClr val="6DD0DF"/>
                  </a:gs>
                  <a:gs pos="100000">
                    <a:schemeClr val="tx1"/>
                  </a:gs>
                </a:gsLst>
                <a:lin ang="13200000" scaled="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z="16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Ellipse 9">
                <a:extLst>
                  <a:ext uri="{FF2B5EF4-FFF2-40B4-BE49-F238E27FC236}">
                    <a16:creationId xmlns="" xmlns:a16="http://schemas.microsoft.com/office/drawing/2014/main" id="{99BFB9AE-2B84-F34D-94E0-CD1105A9B4B0}"/>
                  </a:ext>
                </a:extLst>
              </p:cNvPr>
              <p:cNvSpPr/>
              <p:nvPr/>
            </p:nvSpPr>
            <p:spPr>
              <a:xfrm>
                <a:off x="785398" y="1994842"/>
                <a:ext cx="853286" cy="85328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z="16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Ellipse 10">
                <a:extLst>
                  <a:ext uri="{FF2B5EF4-FFF2-40B4-BE49-F238E27FC236}">
                    <a16:creationId xmlns="" xmlns:a16="http://schemas.microsoft.com/office/drawing/2014/main" id="{D0EEE9EE-5C73-CB4F-91AC-2E9F21174FA3}"/>
                  </a:ext>
                </a:extLst>
              </p:cNvPr>
              <p:cNvSpPr/>
              <p:nvPr/>
            </p:nvSpPr>
            <p:spPr>
              <a:xfrm>
                <a:off x="800069" y="2009513"/>
                <a:ext cx="823944" cy="823944"/>
              </a:xfrm>
              <a:prstGeom prst="ellipse">
                <a:avLst/>
              </a:prstGeom>
              <a:gradFill flip="none" rotWithShape="1">
                <a:gsLst>
                  <a:gs pos="56000">
                    <a:schemeClr val="bg1"/>
                  </a:gs>
                  <a:gs pos="87000">
                    <a:schemeClr val="bg1">
                      <a:lumMod val="8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z="16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2" name="Groupe 11">
              <a:extLst>
                <a:ext uri="{FF2B5EF4-FFF2-40B4-BE49-F238E27FC236}">
                  <a16:creationId xmlns="" xmlns:a16="http://schemas.microsoft.com/office/drawing/2014/main" id="{E1D51064-6C44-7740-9B75-4027BA33FFD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895904" y="2277115"/>
              <a:ext cx="2028290" cy="2028290"/>
              <a:chOff x="723628" y="1933961"/>
              <a:chExt cx="976826" cy="976826"/>
            </a:xfrm>
          </p:grpSpPr>
          <p:sp>
            <p:nvSpPr>
              <p:cNvPr id="13" name="Ellipse 12">
                <a:extLst>
                  <a:ext uri="{FF2B5EF4-FFF2-40B4-BE49-F238E27FC236}">
                    <a16:creationId xmlns="" xmlns:a16="http://schemas.microsoft.com/office/drawing/2014/main" id="{2581C36C-073C-7240-8377-44379F4232D7}"/>
                  </a:ext>
                </a:extLst>
              </p:cNvPr>
              <p:cNvSpPr/>
              <p:nvPr/>
            </p:nvSpPr>
            <p:spPr>
              <a:xfrm>
                <a:off x="723628" y="1933961"/>
                <a:ext cx="976826" cy="976826"/>
              </a:xfrm>
              <a:prstGeom prst="ellipse">
                <a:avLst/>
              </a:prstGeom>
              <a:gradFill>
                <a:gsLst>
                  <a:gs pos="0">
                    <a:srgbClr val="6DD0DF"/>
                  </a:gs>
                  <a:gs pos="100000">
                    <a:schemeClr val="tx1"/>
                  </a:gs>
                </a:gsLst>
                <a:lin ang="13200000" scaled="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z="16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Ellipse 13">
                <a:extLst>
                  <a:ext uri="{FF2B5EF4-FFF2-40B4-BE49-F238E27FC236}">
                    <a16:creationId xmlns="" xmlns:a16="http://schemas.microsoft.com/office/drawing/2014/main" id="{99BFB9AE-2B84-F34D-94E0-CD1105A9B4B0}"/>
                  </a:ext>
                </a:extLst>
              </p:cNvPr>
              <p:cNvSpPr/>
              <p:nvPr/>
            </p:nvSpPr>
            <p:spPr>
              <a:xfrm>
                <a:off x="785398" y="1994842"/>
                <a:ext cx="853286" cy="85328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z="160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Ellipse 14">
                <a:extLst>
                  <a:ext uri="{FF2B5EF4-FFF2-40B4-BE49-F238E27FC236}">
                    <a16:creationId xmlns="" xmlns:a16="http://schemas.microsoft.com/office/drawing/2014/main" id="{D0EEE9EE-5C73-CB4F-91AC-2E9F21174FA3}"/>
                  </a:ext>
                </a:extLst>
              </p:cNvPr>
              <p:cNvSpPr/>
              <p:nvPr/>
            </p:nvSpPr>
            <p:spPr>
              <a:xfrm>
                <a:off x="800069" y="2009513"/>
                <a:ext cx="823944" cy="823944"/>
              </a:xfrm>
              <a:prstGeom prst="ellipse">
                <a:avLst/>
              </a:prstGeom>
              <a:gradFill flip="none" rotWithShape="1">
                <a:gsLst>
                  <a:gs pos="56000">
                    <a:schemeClr val="bg1"/>
                  </a:gs>
                  <a:gs pos="87000">
                    <a:schemeClr val="bg1">
                      <a:lumMod val="8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z="16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6" name="Chevron 15"/>
            <p:cNvSpPr/>
            <p:nvPr/>
          </p:nvSpPr>
          <p:spPr>
            <a:xfrm>
              <a:off x="4144422" y="2889488"/>
              <a:ext cx="466135" cy="729522"/>
            </a:xfrm>
            <a:prstGeom prst="chevron">
              <a:avLst>
                <a:gd name="adj" fmla="val 73024"/>
              </a:avLst>
            </a:prstGeom>
            <a:gradFill>
              <a:gsLst>
                <a:gs pos="80000">
                  <a:srgbClr val="51B0B0"/>
                </a:gs>
                <a:gs pos="20000">
                  <a:srgbClr val="C1CC26"/>
                </a:gs>
              </a:gsLst>
              <a:lin ang="10800000" scaled="0"/>
            </a:gradFill>
            <a:ln>
              <a:noFill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ZoneTexte 16"/>
            <p:cNvSpPr txBox="1"/>
            <p:nvPr/>
          </p:nvSpPr>
          <p:spPr>
            <a:xfrm rot="20033612">
              <a:off x="4651399" y="2199302"/>
              <a:ext cx="2185147" cy="1800712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 fontAlgn="base">
                <a:lnSpc>
                  <a:spcPts val="17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fr-FR" sz="1600" b="1" dirty="0" smtClean="0">
                  <a:solidFill>
                    <a:srgbClr val="01A9AF"/>
                  </a:solidFill>
                  <a:latin typeface="Inpi" pitchFamily="2" charset="0"/>
                </a:rPr>
                <a:t>RECOMMANDATIONS </a:t>
              </a:r>
            </a:p>
            <a:p>
              <a:pPr algn="ctr" fontAlgn="base">
                <a:lnSpc>
                  <a:spcPts val="17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fr-FR" sz="1600" spc="40" dirty="0" smtClean="0">
                  <a:solidFill>
                    <a:srgbClr val="01A9AF"/>
                  </a:solidFill>
                  <a:latin typeface="Inpi Light" pitchFamily="2" charset="0"/>
                </a:rPr>
                <a:t>RAPPORT</a:t>
              </a:r>
              <a:endParaRPr lang="fr-FR" sz="1600" spc="40" dirty="0">
                <a:solidFill>
                  <a:srgbClr val="01A9AF"/>
                </a:solidFill>
                <a:latin typeface="Inpi Light" pitchFamily="2" charset="0"/>
              </a:endParaRPr>
            </a:p>
          </p:txBody>
        </p:sp>
        <p:sp>
          <p:nvSpPr>
            <p:cNvPr id="18" name="ZoneTexte 17"/>
            <p:cNvSpPr txBox="1"/>
            <p:nvPr/>
          </p:nvSpPr>
          <p:spPr>
            <a:xfrm rot="19705958">
              <a:off x="7748271" y="2177702"/>
              <a:ext cx="1855490" cy="1416014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b="1" dirty="0" smtClean="0">
                  <a:solidFill>
                    <a:srgbClr val="01A9AF"/>
                  </a:solidFill>
                  <a:latin typeface="Inpi" pitchFamily="2" charset="0"/>
                </a:rPr>
                <a:t>RESTITUTION</a:t>
              </a:r>
              <a:endParaRPr lang="fr-FR" spc="40" dirty="0">
                <a:solidFill>
                  <a:srgbClr val="01A9AF"/>
                </a:solidFill>
                <a:latin typeface="Inpi Light" pitchFamily="2" charset="0"/>
              </a:endParaRPr>
            </a:p>
          </p:txBody>
        </p:sp>
        <p:sp>
          <p:nvSpPr>
            <p:cNvPr id="19" name="ZoneTexte 18"/>
            <p:cNvSpPr txBox="1"/>
            <p:nvPr/>
          </p:nvSpPr>
          <p:spPr>
            <a:xfrm rot="20061912">
              <a:off x="1778667" y="2199301"/>
              <a:ext cx="1998277" cy="1800712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 fontAlgn="base">
                <a:lnSpc>
                  <a:spcPts val="15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fr-FR" sz="1600" b="1" dirty="0">
                  <a:solidFill>
                    <a:srgbClr val="01A9AF"/>
                  </a:solidFill>
                  <a:latin typeface="Inpi" pitchFamily="2" charset="0"/>
                </a:rPr>
                <a:t>1</a:t>
              </a:r>
              <a:r>
                <a:rPr lang="fr-FR" sz="1600" b="1" baseline="30000" dirty="0">
                  <a:solidFill>
                    <a:srgbClr val="01A9AF"/>
                  </a:solidFill>
                  <a:latin typeface="Inpi" pitchFamily="2" charset="0"/>
                </a:rPr>
                <a:t>er</a:t>
              </a:r>
              <a:r>
                <a:rPr lang="fr-FR" sz="1600" b="1" dirty="0">
                  <a:solidFill>
                    <a:srgbClr val="01A9AF"/>
                  </a:solidFill>
                  <a:latin typeface="Inpi" pitchFamily="2" charset="0"/>
                </a:rPr>
                <a:t> RENDEZ-VOUS</a:t>
              </a:r>
              <a:endParaRPr lang="fr-FR" sz="1600" spc="40" dirty="0">
                <a:solidFill>
                  <a:srgbClr val="01A9AF"/>
                </a:solidFill>
                <a:latin typeface="Inpi Light" pitchFamily="2" charset="0"/>
              </a:endParaRPr>
            </a:p>
            <a:p>
              <a:pPr algn="ctr" fontAlgn="base">
                <a:lnSpc>
                  <a:spcPts val="15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fr-FR" sz="1400" dirty="0" smtClean="0">
                  <a:solidFill>
                    <a:srgbClr val="01A9AF"/>
                  </a:solidFill>
                  <a:latin typeface="Inpi" pitchFamily="2" charset="0"/>
                </a:rPr>
                <a:t>ÉTAT DES LIEUX PI</a:t>
              </a:r>
              <a:endParaRPr lang="fr-FR" sz="1400" spc="40" dirty="0">
                <a:solidFill>
                  <a:srgbClr val="01A9AF"/>
                </a:solidFill>
                <a:latin typeface="Inpi Light" pitchFamily="2" charset="0"/>
              </a:endParaRPr>
            </a:p>
          </p:txBody>
        </p:sp>
        <p:sp>
          <p:nvSpPr>
            <p:cNvPr id="20" name="Chevron 19"/>
            <p:cNvSpPr/>
            <p:nvPr/>
          </p:nvSpPr>
          <p:spPr>
            <a:xfrm>
              <a:off x="7199309" y="2889488"/>
              <a:ext cx="466135" cy="729522"/>
            </a:xfrm>
            <a:prstGeom prst="chevron">
              <a:avLst>
                <a:gd name="adj" fmla="val 73024"/>
              </a:avLst>
            </a:prstGeom>
            <a:gradFill>
              <a:gsLst>
                <a:gs pos="80000">
                  <a:srgbClr val="51B0B0"/>
                </a:gs>
                <a:gs pos="20000">
                  <a:srgbClr val="C1CC26"/>
                </a:gs>
              </a:gsLst>
              <a:lin ang="10800000" scaled="0"/>
            </a:gradFill>
            <a:ln>
              <a:noFill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27" name="Image 26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3913" y="2930491"/>
              <a:ext cx="1323415" cy="850039"/>
            </a:xfrm>
            <a:prstGeom prst="rect">
              <a:avLst/>
            </a:prstGeom>
          </p:spPr>
        </p:pic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98074" y="2832909"/>
              <a:ext cx="1293947" cy="1066559"/>
            </a:xfrm>
            <a:prstGeom prst="rect">
              <a:avLst/>
            </a:prstGeom>
          </p:spPr>
        </p:pic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70038" y="2814117"/>
              <a:ext cx="861657" cy="919101"/>
            </a:xfrm>
            <a:prstGeom prst="rect">
              <a:avLst/>
            </a:prstGeom>
          </p:spPr>
        </p:pic>
      </p:grpSp>
      <p:sp>
        <p:nvSpPr>
          <p:cNvPr id="32" name="Titre 3"/>
          <p:cNvSpPr>
            <a:spLocks noGrp="1"/>
          </p:cNvSpPr>
          <p:nvPr>
            <p:ph type="ctrTitle"/>
          </p:nvPr>
        </p:nvSpPr>
        <p:spPr/>
        <p:txBody>
          <a:bodyPr anchor="t">
            <a:noAutofit/>
          </a:bodyPr>
          <a:lstStyle/>
          <a:p>
            <a:pPr lvl="0" algn="l"/>
            <a:r>
              <a:rPr lang="fr-FR" sz="2800" b="0" dirty="0">
                <a:latin typeface="Inpi" pitchFamily="2" charset="0"/>
              </a:rPr>
              <a:t>pour INITIER une démarche de PROPRIÉTÉ INTELLECTUELLE</a:t>
            </a:r>
            <a:endParaRPr lang="fr-FR" sz="4000" dirty="0">
              <a:latin typeface="Inpi" pitchFamily="2" charset="0"/>
            </a:endParaRPr>
          </a:p>
        </p:txBody>
      </p:sp>
      <p:sp>
        <p:nvSpPr>
          <p:cNvPr id="30" name="Titre 1"/>
          <p:cNvSpPr txBox="1">
            <a:spLocks/>
          </p:cNvSpPr>
          <p:nvPr/>
        </p:nvSpPr>
        <p:spPr>
          <a:xfrm>
            <a:off x="838200" y="393620"/>
            <a:ext cx="10515600" cy="867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fr-FR" sz="3200" b="1" kern="1200" dirty="0">
                <a:solidFill>
                  <a:srgbClr val="007A8C"/>
                </a:solidFill>
                <a:latin typeface="Inpi" pitchFamily="2" charset="77"/>
                <a:ea typeface="Calibri" panose="020F0502020204030204" pitchFamily="34" charset="0"/>
                <a:cs typeface="Times New Roman" panose="02020603050405020304" pitchFamily="18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cap="all" dirty="0" smtClean="0">
                <a:solidFill>
                  <a:srgbClr val="077F93"/>
                </a:solidFill>
              </a:rPr>
              <a:t>Prédiagnostic PI</a:t>
            </a:r>
            <a:endParaRPr cap="all" dirty="0">
              <a:solidFill>
                <a:srgbClr val="077F93"/>
              </a:solidFill>
            </a:endParaRPr>
          </a:p>
        </p:txBody>
      </p:sp>
      <p:pic>
        <p:nvPicPr>
          <p:cNvPr id="33" name="Image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8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6B4E982B-F15E-1A42-8F81-34BB8BFE715C}"/>
              </a:ext>
            </a:extLst>
          </p:cNvPr>
          <p:cNvSpPr txBox="1"/>
          <p:nvPr/>
        </p:nvSpPr>
        <p:spPr>
          <a:xfrm>
            <a:off x="2155535" y="4524346"/>
            <a:ext cx="793603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lvl="1" indent="-273050" fontAlgn="base">
              <a:spcBef>
                <a:spcPct val="0"/>
              </a:spcBef>
              <a:spcAft>
                <a:spcPts val="600"/>
              </a:spcAft>
              <a:buClr>
                <a:srgbClr val="05606E"/>
              </a:buClr>
              <a:buSzPct val="90000"/>
              <a:buFont typeface=".Lucida Grande UI Regular"/>
              <a:buChar char="►"/>
            </a:pPr>
            <a:r>
              <a:rPr 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Des</a:t>
            </a:r>
            <a:r>
              <a:rPr 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 </a:t>
            </a:r>
            <a:r>
              <a:rPr lang="fr-FR" sz="2000" dirty="0">
                <a:solidFill>
                  <a:srgbClr val="0B616F"/>
                </a:solidFill>
                <a:latin typeface="Inpi" pitchFamily="2" charset="0"/>
              </a:rPr>
              <a:t>PLANS D’ACTIONS PI </a:t>
            </a:r>
            <a:r>
              <a:rPr 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remis </a:t>
            </a:r>
            <a:r>
              <a:rPr lang="fr-F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après chaque RDV ou contact téléphonique</a:t>
            </a:r>
            <a:r>
              <a:rPr lang="fr-FR" altLang="fr-F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 </a:t>
            </a:r>
          </a:p>
          <a:p>
            <a:pPr marL="273050" lvl="1" indent="-273050" fontAlgn="base">
              <a:spcBef>
                <a:spcPct val="0"/>
              </a:spcBef>
              <a:spcAft>
                <a:spcPts val="600"/>
              </a:spcAft>
              <a:buClr>
                <a:srgbClr val="05606E"/>
              </a:buClr>
              <a:buSzPct val="90000"/>
              <a:buFont typeface=".Lucida Grande UI Regular"/>
              <a:buChar char="►"/>
            </a:pPr>
            <a:r>
              <a:rPr lang="fr-FR" altLang="fr-F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L’outil </a:t>
            </a:r>
            <a:r>
              <a:rPr lang="fr-FR" altLang="fr-FR" sz="2000" dirty="0">
                <a:solidFill>
                  <a:srgbClr val="0B616F"/>
                </a:solidFill>
                <a:latin typeface="Inpi" pitchFamily="2" charset="0"/>
              </a:rPr>
              <a:t>EMPREINTE </a:t>
            </a:r>
            <a:r>
              <a:rPr lang="fr-FR" altLang="fr-FR" sz="2000" b="1" dirty="0">
                <a:solidFill>
                  <a:srgbClr val="0B616F"/>
                </a:solidFill>
                <a:latin typeface="Inpi Light" pitchFamily="2" charset="0"/>
              </a:rPr>
              <a:t>PI</a:t>
            </a:r>
            <a:r>
              <a:rPr lang="fr-FR" altLang="fr-FR" sz="2000" dirty="0">
                <a:solidFill>
                  <a:srgbClr val="0B616F"/>
                </a:solidFill>
                <a:latin typeface="Inpi Light" pitchFamily="2" charset="0"/>
              </a:rPr>
              <a:t> </a:t>
            </a:r>
            <a:r>
              <a:rPr lang="fr-FR" altLang="fr-F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développé par l’INPI </a:t>
            </a:r>
            <a:r>
              <a:rPr lang="fr-FR" alt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pour permettre </a:t>
            </a:r>
            <a:r>
              <a:rPr lang="fr-FR" altLang="fr-F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à la start-up d’avoir un indicateur de performance sur sa stratégie </a:t>
            </a:r>
            <a:r>
              <a:rPr lang="fr-FR" alt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PI</a:t>
            </a:r>
          </a:p>
          <a:p>
            <a:pPr marL="273050" lvl="1" indent="-273050" fontAlgn="base">
              <a:spcBef>
                <a:spcPct val="0"/>
              </a:spcBef>
              <a:spcAft>
                <a:spcPts val="600"/>
              </a:spcAft>
              <a:buClr>
                <a:srgbClr val="05606E"/>
              </a:buClr>
              <a:buSzPct val="90000"/>
              <a:buFont typeface=".Lucida Grande UI Regular"/>
              <a:buChar char="►"/>
            </a:pPr>
            <a:r>
              <a:rPr lang="fr-FR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Une </a:t>
            </a:r>
            <a:r>
              <a:rPr lang="fr-FR" sz="2000" dirty="0" smtClean="0">
                <a:solidFill>
                  <a:srgbClr val="0B616F"/>
                </a:solidFill>
                <a:latin typeface="Inpi" pitchFamily="2" charset="0"/>
              </a:rPr>
              <a:t>LETTRE DE SOUTIEN </a:t>
            </a:r>
            <a:r>
              <a:rPr 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à l’innovation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="" xmlns:a16="http://schemas.microsoft.com/office/drawing/2014/main" id="{E1D51064-6C44-7740-9B75-4027BA33FFD4}"/>
              </a:ext>
            </a:extLst>
          </p:cNvPr>
          <p:cNvGrpSpPr>
            <a:grpSpLocks noChangeAspect="1"/>
          </p:cNvGrpSpPr>
          <p:nvPr/>
        </p:nvGrpSpPr>
        <p:grpSpPr>
          <a:xfrm>
            <a:off x="8173972" y="2439904"/>
            <a:ext cx="2028290" cy="2028290"/>
            <a:chOff x="723628" y="1933961"/>
            <a:chExt cx="976826" cy="976826"/>
          </a:xfrm>
        </p:grpSpPr>
        <p:sp>
          <p:nvSpPr>
            <p:cNvPr id="11" name="Ellipse 10">
              <a:extLst>
                <a:ext uri="{FF2B5EF4-FFF2-40B4-BE49-F238E27FC236}">
                  <a16:creationId xmlns="" xmlns:a16="http://schemas.microsoft.com/office/drawing/2014/main" id="{2581C36C-073C-7240-8377-44379F4232D7}"/>
                </a:ext>
              </a:extLst>
            </p:cNvPr>
            <p:cNvSpPr/>
            <p:nvPr/>
          </p:nvSpPr>
          <p:spPr>
            <a:xfrm>
              <a:off x="723628" y="1933961"/>
              <a:ext cx="976826" cy="976826"/>
            </a:xfrm>
            <a:prstGeom prst="ellipse">
              <a:avLst/>
            </a:prstGeom>
            <a:gradFill>
              <a:gsLst>
                <a:gs pos="0">
                  <a:srgbClr val="077F93"/>
                </a:gs>
                <a:gs pos="100000">
                  <a:schemeClr val="tx1">
                    <a:lumMod val="75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>
                <a:solidFill>
                  <a:srgbClr val="FFFFFF"/>
                </a:solidFill>
              </a:endParaRPr>
            </a:p>
          </p:txBody>
        </p:sp>
        <p:sp>
          <p:nvSpPr>
            <p:cNvPr id="12" name="Ellipse 11">
              <a:extLst>
                <a:ext uri="{FF2B5EF4-FFF2-40B4-BE49-F238E27FC236}">
                  <a16:creationId xmlns="" xmlns:a16="http://schemas.microsoft.com/office/drawing/2014/main" id="{99BFB9AE-2B84-F34D-94E0-CD1105A9B4B0}"/>
                </a:ext>
              </a:extLst>
            </p:cNvPr>
            <p:cNvSpPr/>
            <p:nvPr/>
          </p:nvSpPr>
          <p:spPr>
            <a:xfrm>
              <a:off x="785398" y="1994842"/>
              <a:ext cx="853286" cy="8532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>
                <a:solidFill>
                  <a:srgbClr val="FFFFFF"/>
                </a:solidFill>
              </a:endParaRPr>
            </a:p>
          </p:txBody>
        </p:sp>
        <p:sp>
          <p:nvSpPr>
            <p:cNvPr id="13" name="Ellipse 12">
              <a:extLst>
                <a:ext uri="{FF2B5EF4-FFF2-40B4-BE49-F238E27FC236}">
                  <a16:creationId xmlns="" xmlns:a16="http://schemas.microsoft.com/office/drawing/2014/main" id="{D0EEE9EE-5C73-CB4F-91AC-2E9F21174FA3}"/>
                </a:ext>
              </a:extLst>
            </p:cNvPr>
            <p:cNvSpPr/>
            <p:nvPr/>
          </p:nvSpPr>
          <p:spPr>
            <a:xfrm>
              <a:off x="800069" y="2009513"/>
              <a:ext cx="823944" cy="823944"/>
            </a:xfrm>
            <a:prstGeom prst="ellipse">
              <a:avLst/>
            </a:prstGeom>
            <a:gradFill flip="none" rotWithShape="1">
              <a:gsLst>
                <a:gs pos="56000">
                  <a:schemeClr val="bg1"/>
                </a:gs>
                <a:gs pos="87000">
                  <a:schemeClr val="bg1">
                    <a:lumMod val="8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>
                <a:solidFill>
                  <a:srgbClr val="FFFFFF"/>
                </a:solidFill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="" xmlns:a16="http://schemas.microsoft.com/office/drawing/2014/main" id="{E1D51064-6C44-7740-9B75-4027BA33FFD4}"/>
              </a:ext>
            </a:extLst>
          </p:cNvPr>
          <p:cNvGrpSpPr>
            <a:grpSpLocks noChangeAspect="1"/>
          </p:cNvGrpSpPr>
          <p:nvPr/>
        </p:nvGrpSpPr>
        <p:grpSpPr>
          <a:xfrm>
            <a:off x="5074989" y="2413991"/>
            <a:ext cx="2028290" cy="2028290"/>
            <a:chOff x="723628" y="1933961"/>
            <a:chExt cx="976826" cy="976826"/>
          </a:xfrm>
        </p:grpSpPr>
        <p:sp>
          <p:nvSpPr>
            <p:cNvPr id="15" name="Ellipse 14">
              <a:extLst>
                <a:ext uri="{FF2B5EF4-FFF2-40B4-BE49-F238E27FC236}">
                  <a16:creationId xmlns="" xmlns:a16="http://schemas.microsoft.com/office/drawing/2014/main" id="{2581C36C-073C-7240-8377-44379F4232D7}"/>
                </a:ext>
              </a:extLst>
            </p:cNvPr>
            <p:cNvSpPr/>
            <p:nvPr/>
          </p:nvSpPr>
          <p:spPr>
            <a:xfrm>
              <a:off x="723628" y="1933961"/>
              <a:ext cx="976826" cy="976826"/>
            </a:xfrm>
            <a:prstGeom prst="ellipse">
              <a:avLst/>
            </a:prstGeom>
            <a:gradFill>
              <a:gsLst>
                <a:gs pos="0">
                  <a:srgbClr val="077F93"/>
                </a:gs>
                <a:gs pos="100000">
                  <a:schemeClr val="tx1">
                    <a:lumMod val="75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>
                <a:solidFill>
                  <a:srgbClr val="FFFFFF"/>
                </a:solidFill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="" xmlns:a16="http://schemas.microsoft.com/office/drawing/2014/main" id="{99BFB9AE-2B84-F34D-94E0-CD1105A9B4B0}"/>
                </a:ext>
              </a:extLst>
            </p:cNvPr>
            <p:cNvSpPr/>
            <p:nvPr/>
          </p:nvSpPr>
          <p:spPr>
            <a:xfrm>
              <a:off x="785398" y="1994842"/>
              <a:ext cx="853286" cy="8532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>
                <a:solidFill>
                  <a:srgbClr val="FFFFFF"/>
                </a:solidFill>
              </a:endParaRPr>
            </a:p>
          </p:txBody>
        </p:sp>
        <p:sp>
          <p:nvSpPr>
            <p:cNvPr id="17" name="Ellipse 16">
              <a:extLst>
                <a:ext uri="{FF2B5EF4-FFF2-40B4-BE49-F238E27FC236}">
                  <a16:creationId xmlns="" xmlns:a16="http://schemas.microsoft.com/office/drawing/2014/main" id="{D0EEE9EE-5C73-CB4F-91AC-2E9F21174FA3}"/>
                </a:ext>
              </a:extLst>
            </p:cNvPr>
            <p:cNvSpPr/>
            <p:nvPr/>
          </p:nvSpPr>
          <p:spPr>
            <a:xfrm>
              <a:off x="800069" y="2009513"/>
              <a:ext cx="823944" cy="823944"/>
            </a:xfrm>
            <a:prstGeom prst="ellipse">
              <a:avLst/>
            </a:prstGeom>
            <a:gradFill flip="none" rotWithShape="1">
              <a:gsLst>
                <a:gs pos="56000">
                  <a:schemeClr val="bg1"/>
                </a:gs>
                <a:gs pos="87000">
                  <a:schemeClr val="bg1">
                    <a:lumMod val="8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>
                <a:solidFill>
                  <a:srgbClr val="FFFFFF"/>
                </a:solidFill>
              </a:endParaRP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="" xmlns:a16="http://schemas.microsoft.com/office/drawing/2014/main" id="{E1D51064-6C44-7740-9B75-4027BA33FFD4}"/>
              </a:ext>
            </a:extLst>
          </p:cNvPr>
          <p:cNvGrpSpPr>
            <a:grpSpLocks noChangeAspect="1"/>
          </p:cNvGrpSpPr>
          <p:nvPr/>
        </p:nvGrpSpPr>
        <p:grpSpPr>
          <a:xfrm>
            <a:off x="2138973" y="2413991"/>
            <a:ext cx="2028290" cy="2028290"/>
            <a:chOff x="723628" y="1933961"/>
            <a:chExt cx="976826" cy="976826"/>
          </a:xfrm>
        </p:grpSpPr>
        <p:sp>
          <p:nvSpPr>
            <p:cNvPr id="19" name="Ellipse 18">
              <a:extLst>
                <a:ext uri="{FF2B5EF4-FFF2-40B4-BE49-F238E27FC236}">
                  <a16:creationId xmlns="" xmlns:a16="http://schemas.microsoft.com/office/drawing/2014/main" id="{2581C36C-073C-7240-8377-44379F4232D7}"/>
                </a:ext>
              </a:extLst>
            </p:cNvPr>
            <p:cNvSpPr/>
            <p:nvPr/>
          </p:nvSpPr>
          <p:spPr>
            <a:xfrm>
              <a:off x="723628" y="1933961"/>
              <a:ext cx="976826" cy="976826"/>
            </a:xfrm>
            <a:prstGeom prst="ellipse">
              <a:avLst/>
            </a:prstGeom>
            <a:gradFill>
              <a:gsLst>
                <a:gs pos="0">
                  <a:srgbClr val="077F93"/>
                </a:gs>
                <a:gs pos="100000">
                  <a:schemeClr val="tx1">
                    <a:lumMod val="75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>
                <a:solidFill>
                  <a:srgbClr val="FFFFFF"/>
                </a:solidFill>
              </a:endParaRPr>
            </a:p>
          </p:txBody>
        </p:sp>
        <p:sp>
          <p:nvSpPr>
            <p:cNvPr id="20" name="Ellipse 19">
              <a:extLst>
                <a:ext uri="{FF2B5EF4-FFF2-40B4-BE49-F238E27FC236}">
                  <a16:creationId xmlns="" xmlns:a16="http://schemas.microsoft.com/office/drawing/2014/main" id="{99BFB9AE-2B84-F34D-94E0-CD1105A9B4B0}"/>
                </a:ext>
              </a:extLst>
            </p:cNvPr>
            <p:cNvSpPr/>
            <p:nvPr/>
          </p:nvSpPr>
          <p:spPr>
            <a:xfrm>
              <a:off x="785398" y="1994842"/>
              <a:ext cx="853286" cy="8532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>
                <a:solidFill>
                  <a:srgbClr val="FFFFFF"/>
                </a:solidFill>
              </a:endParaRPr>
            </a:p>
          </p:txBody>
        </p:sp>
        <p:sp>
          <p:nvSpPr>
            <p:cNvPr id="21" name="Ellipse 20">
              <a:extLst>
                <a:ext uri="{FF2B5EF4-FFF2-40B4-BE49-F238E27FC236}">
                  <a16:creationId xmlns="" xmlns:a16="http://schemas.microsoft.com/office/drawing/2014/main" id="{D0EEE9EE-5C73-CB4F-91AC-2E9F21174FA3}"/>
                </a:ext>
              </a:extLst>
            </p:cNvPr>
            <p:cNvSpPr/>
            <p:nvPr/>
          </p:nvSpPr>
          <p:spPr>
            <a:xfrm>
              <a:off x="800069" y="2009513"/>
              <a:ext cx="823944" cy="823944"/>
            </a:xfrm>
            <a:prstGeom prst="ellipse">
              <a:avLst/>
            </a:prstGeom>
            <a:gradFill flip="none" rotWithShape="1">
              <a:gsLst>
                <a:gs pos="56000">
                  <a:schemeClr val="bg1"/>
                </a:gs>
                <a:gs pos="87000">
                  <a:schemeClr val="bg1">
                    <a:lumMod val="8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>
                <a:solidFill>
                  <a:srgbClr val="FFFFFF"/>
                </a:solidFill>
              </a:endParaRPr>
            </a:p>
          </p:txBody>
        </p:sp>
      </p:grpSp>
      <p:sp>
        <p:nvSpPr>
          <p:cNvPr id="22" name="Chevron 21"/>
          <p:cNvSpPr/>
          <p:nvPr/>
        </p:nvSpPr>
        <p:spPr>
          <a:xfrm>
            <a:off x="4387491" y="3026364"/>
            <a:ext cx="466135" cy="729522"/>
          </a:xfrm>
          <a:prstGeom prst="chevron">
            <a:avLst>
              <a:gd name="adj" fmla="val 73024"/>
            </a:avLst>
          </a:prstGeom>
          <a:gradFill>
            <a:gsLst>
              <a:gs pos="80000">
                <a:srgbClr val="51B0B0"/>
              </a:gs>
              <a:gs pos="20000">
                <a:srgbClr val="C1CC26"/>
              </a:gs>
            </a:gsLst>
            <a:lin ang="10800000" scaled="0"/>
          </a:gradFill>
          <a:ln>
            <a:noFill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ZoneTexte 22"/>
          <p:cNvSpPr txBox="1"/>
          <p:nvPr/>
        </p:nvSpPr>
        <p:spPr>
          <a:xfrm rot="20033612">
            <a:off x="4894468" y="2336178"/>
            <a:ext cx="2185147" cy="1800712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 fontAlgn="base">
              <a:lnSpc>
                <a:spcPts val="17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600" b="1" dirty="0" smtClean="0">
                <a:solidFill>
                  <a:srgbClr val="05616F"/>
                </a:solidFill>
                <a:latin typeface="Inpi" pitchFamily="2" charset="0"/>
              </a:rPr>
              <a:t>EMPREINTE PI</a:t>
            </a:r>
          </a:p>
        </p:txBody>
      </p:sp>
      <p:sp>
        <p:nvSpPr>
          <p:cNvPr id="24" name="ZoneTexte 23"/>
          <p:cNvSpPr txBox="1"/>
          <p:nvPr/>
        </p:nvSpPr>
        <p:spPr>
          <a:xfrm rot="19705958">
            <a:off x="8018008" y="2318358"/>
            <a:ext cx="1855490" cy="1416014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1600" b="1" dirty="0" smtClean="0">
                <a:solidFill>
                  <a:srgbClr val="05616F"/>
                </a:solidFill>
                <a:latin typeface="Inpi" pitchFamily="2" charset="0"/>
              </a:rPr>
              <a:t>LETTRE DE SOUTIEN</a:t>
            </a:r>
            <a:endParaRPr lang="fr-FR" sz="1400" spc="40" dirty="0">
              <a:solidFill>
                <a:srgbClr val="05616F"/>
              </a:solidFill>
              <a:latin typeface="Inpi Light" pitchFamily="2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 rot="20061912">
            <a:off x="2021736" y="2336177"/>
            <a:ext cx="1998277" cy="1800712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600" b="1" dirty="0">
                <a:solidFill>
                  <a:srgbClr val="05616F"/>
                </a:solidFill>
                <a:latin typeface="Inpi" pitchFamily="2" charset="0"/>
              </a:rPr>
              <a:t>PLANS D’ACTIONS PI</a:t>
            </a:r>
          </a:p>
        </p:txBody>
      </p:sp>
      <p:sp>
        <p:nvSpPr>
          <p:cNvPr id="26" name="Chevron 25"/>
          <p:cNvSpPr/>
          <p:nvPr/>
        </p:nvSpPr>
        <p:spPr>
          <a:xfrm>
            <a:off x="7442378" y="3026364"/>
            <a:ext cx="466135" cy="729522"/>
          </a:xfrm>
          <a:prstGeom prst="chevron">
            <a:avLst>
              <a:gd name="adj" fmla="val 73024"/>
            </a:avLst>
          </a:prstGeom>
          <a:gradFill>
            <a:gsLst>
              <a:gs pos="80000">
                <a:srgbClr val="51B0B0"/>
              </a:gs>
              <a:gs pos="20000">
                <a:srgbClr val="C1CC26"/>
              </a:gs>
            </a:gsLst>
            <a:lin ang="10800000" scaled="0"/>
          </a:gradFill>
          <a:ln>
            <a:noFill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27" name="Image 2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3945" y="2852608"/>
            <a:ext cx="945116" cy="1147363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3921" y="2801402"/>
            <a:ext cx="1216389" cy="1196896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7858" y="2884725"/>
            <a:ext cx="870104" cy="1113573"/>
          </a:xfrm>
          <a:prstGeom prst="rect">
            <a:avLst/>
          </a:prstGeom>
        </p:spPr>
      </p:pic>
      <p:sp>
        <p:nvSpPr>
          <p:cNvPr id="36" name="Titre 3"/>
          <p:cNvSpPr>
            <a:spLocks noGrp="1"/>
          </p:cNvSpPr>
          <p:nvPr>
            <p:ph type="ctrTitle"/>
          </p:nvPr>
        </p:nvSpPr>
        <p:spPr>
          <a:xfrm>
            <a:off x="1050969" y="1029276"/>
            <a:ext cx="10208769" cy="997251"/>
          </a:xfrm>
        </p:spPr>
        <p:txBody>
          <a:bodyPr>
            <a:noAutofit/>
          </a:bodyPr>
          <a:lstStyle/>
          <a:p>
            <a:pPr lvl="0"/>
            <a:r>
              <a:rPr lang="fr-FR" sz="2800" b="0" dirty="0">
                <a:solidFill>
                  <a:srgbClr val="05606E"/>
                </a:solidFill>
                <a:latin typeface="Inpi Ligh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L’accompagnement sur mesure et dans la durée pour </a:t>
            </a:r>
            <a:r>
              <a:rPr lang="fr-FR" sz="2800" b="0" dirty="0" smtClean="0">
                <a:solidFill>
                  <a:srgbClr val="05606E"/>
                </a:solidFill>
                <a:latin typeface="Inp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ACCÉLÉRER</a:t>
            </a:r>
            <a:br>
              <a:rPr lang="fr-FR" sz="2800" b="0" dirty="0" smtClean="0">
                <a:solidFill>
                  <a:srgbClr val="05606E"/>
                </a:solidFill>
                <a:latin typeface="Inp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800" b="0" dirty="0" smtClean="0">
                <a:solidFill>
                  <a:srgbClr val="05606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b="0" dirty="0">
                <a:solidFill>
                  <a:srgbClr val="05606E"/>
                </a:solidFill>
                <a:latin typeface="Inpi Ligh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votre croissance grâce à la </a:t>
            </a:r>
            <a:r>
              <a:rPr lang="fr-FR" sz="2800" b="0" dirty="0">
                <a:solidFill>
                  <a:srgbClr val="05606E"/>
                </a:solidFill>
                <a:latin typeface="Inp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PROPRIÉTÉ </a:t>
            </a:r>
            <a:r>
              <a:rPr lang="fr-FR" sz="2800" b="0" dirty="0" smtClean="0">
                <a:solidFill>
                  <a:srgbClr val="05606E"/>
                </a:solidFill>
                <a:latin typeface="Inp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INTELLECTUELLE</a:t>
            </a:r>
            <a:endParaRPr lang="fr-FR" sz="4000" dirty="0">
              <a:latin typeface="Inpi" pitchFamily="2" charset="0"/>
            </a:endParaRPr>
          </a:p>
        </p:txBody>
      </p:sp>
      <p:sp>
        <p:nvSpPr>
          <p:cNvPr id="30" name="Titre 1"/>
          <p:cNvSpPr txBox="1">
            <a:spLocks/>
          </p:cNvSpPr>
          <p:nvPr/>
        </p:nvSpPr>
        <p:spPr>
          <a:xfrm>
            <a:off x="838200" y="393620"/>
            <a:ext cx="10515600" cy="867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fr-FR" sz="3200" b="1" kern="1200" dirty="0">
                <a:solidFill>
                  <a:srgbClr val="007A8C"/>
                </a:solidFill>
                <a:latin typeface="Inpi" pitchFamily="2" charset="77"/>
                <a:ea typeface="Calibri" panose="020F0502020204030204" pitchFamily="34" charset="0"/>
                <a:cs typeface="Times New Roman" panose="02020603050405020304" pitchFamily="18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cap="all" smtClean="0"/>
              <a:t>Programme Start up</a:t>
            </a:r>
            <a:endParaRPr cap="all"/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56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texte 2"/>
          <p:cNvSpPr txBox="1">
            <a:spLocks/>
          </p:cNvSpPr>
          <p:nvPr/>
        </p:nvSpPr>
        <p:spPr>
          <a:xfrm>
            <a:off x="1559496" y="2231393"/>
            <a:ext cx="4176464" cy="311971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05616F"/>
                </a:solidFill>
                <a:latin typeface="Inpi" pitchFamily="2" charset="77"/>
                <a:ea typeface="+mn-ea"/>
                <a:cs typeface="+mn-cs"/>
              </a:defRPr>
            </a:lvl1pPr>
            <a:lvl2pPr marL="354013" indent="-352425" algn="l" rtl="0" eaLnBrk="1" fontAlgn="base" hangingPunct="1">
              <a:spcBef>
                <a:spcPts val="1200"/>
              </a:spcBef>
              <a:spcAft>
                <a:spcPct val="0"/>
              </a:spcAft>
              <a:buClr>
                <a:srgbClr val="58B3B3"/>
              </a:buClr>
              <a:buFont typeface="Arial" panose="020B0604020202020204" pitchFamily="34" charset="0"/>
              <a:buChar char="►"/>
              <a:defRPr sz="2200" kern="1200">
                <a:solidFill>
                  <a:schemeClr val="tx2"/>
                </a:solidFill>
                <a:latin typeface="Inpi" pitchFamily="2" charset="77"/>
                <a:ea typeface="+mn-ea"/>
                <a:cs typeface="+mn-cs"/>
              </a:defRPr>
            </a:lvl2pPr>
            <a:lvl3pPr marL="355600" indent="952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58B3B3"/>
              </a:buClr>
              <a:defRPr kern="1200">
                <a:solidFill>
                  <a:schemeClr val="tx2"/>
                </a:solidFill>
                <a:latin typeface="Inpi" pitchFamily="2" charset="77"/>
                <a:ea typeface="+mn-ea"/>
                <a:cs typeface="+mn-cs"/>
              </a:defRPr>
            </a:lvl3pPr>
            <a:lvl4pPr marL="609600" indent="-242888" algn="l" rtl="0" eaLnBrk="1" fontAlgn="base" hangingPunct="1">
              <a:spcBef>
                <a:spcPts val="200"/>
              </a:spcBef>
              <a:spcAft>
                <a:spcPct val="0"/>
              </a:spcAft>
              <a:buClr>
                <a:srgbClr val="58B3B3"/>
              </a:buClr>
              <a:buFont typeface="Arial" panose="020B0604020202020204" pitchFamily="34" charset="0"/>
              <a:buChar char="●"/>
              <a:defRPr sz="1600" kern="1200">
                <a:solidFill>
                  <a:schemeClr val="tx2"/>
                </a:solidFill>
                <a:latin typeface="Inpi" pitchFamily="2" charset="77"/>
                <a:ea typeface="+mn-ea"/>
                <a:cs typeface="+mn-cs"/>
              </a:defRPr>
            </a:lvl4pPr>
            <a:lvl5pPr marL="817563" indent="-206375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58B3B3"/>
              </a:buClr>
              <a:buChar char="»"/>
              <a:defRPr sz="1400" kern="1200">
                <a:solidFill>
                  <a:schemeClr val="tx2"/>
                </a:solidFill>
                <a:latin typeface="Inpi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481C54"/>
              </a:buClr>
            </a:pPr>
            <a:r>
              <a:rPr lang="fr-FR" alt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Pour les </a:t>
            </a:r>
            <a:r>
              <a:rPr lang="fr-FR" altLang="fr-FR" sz="2000" dirty="0" smtClean="0">
                <a:solidFill>
                  <a:srgbClr val="7030A0"/>
                </a:solidFill>
                <a:latin typeface="Inpi" pitchFamily="2" charset="0"/>
              </a:rPr>
              <a:t>START-UP</a:t>
            </a:r>
            <a:r>
              <a:rPr lang="fr-FR" alt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, </a:t>
            </a:r>
            <a:r>
              <a:rPr lang="fr-FR" altLang="fr-FR" sz="2000" dirty="0" smtClean="0">
                <a:solidFill>
                  <a:srgbClr val="7030A0"/>
                </a:solidFill>
                <a:latin typeface="Inpi" pitchFamily="2" charset="0"/>
              </a:rPr>
              <a:t>PME</a:t>
            </a:r>
            <a:r>
              <a:rPr lang="fr-FR" alt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 et </a:t>
            </a:r>
            <a:r>
              <a:rPr lang="fr-FR" altLang="fr-FR" sz="2000" dirty="0" smtClean="0">
                <a:solidFill>
                  <a:srgbClr val="7030A0"/>
                </a:solidFill>
                <a:latin typeface="Inpi" pitchFamily="2" charset="0"/>
              </a:rPr>
              <a:t>ETI </a:t>
            </a:r>
            <a:r>
              <a:rPr 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n’ayant pas encore pratiqué les prestations éligibles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481C54"/>
              </a:buClr>
            </a:pPr>
            <a:r>
              <a:rPr 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Encourager l’entreprise à </a:t>
            </a:r>
            <a:r>
              <a:rPr lang="fr-FR" sz="2000" dirty="0" smtClean="0">
                <a:solidFill>
                  <a:srgbClr val="7E3D95"/>
                </a:solidFill>
                <a:latin typeface="Inpi" pitchFamily="2" charset="0"/>
              </a:rPr>
              <a:t>mettre en œuvre les recommandations</a:t>
            </a:r>
            <a:r>
              <a:rPr lang="fr-FR" sz="2000" dirty="0" smtClean="0">
                <a:solidFill>
                  <a:srgbClr val="000000"/>
                </a:solidFill>
                <a:latin typeface="Inpi" pitchFamily="2" charset="0"/>
              </a:rPr>
              <a:t> </a:t>
            </a:r>
            <a:r>
              <a:rPr 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formulées par l’INPI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481C54"/>
              </a:buClr>
            </a:pPr>
            <a:r>
              <a:rPr 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L’entreprise ne doit pas s’être engagée dans le programme MASTER CLASS PI</a:t>
            </a:r>
            <a:endParaRPr lang="fr-FR" sz="1600" spc="40" dirty="0" smtClean="0">
              <a:solidFill>
                <a:srgbClr val="000000">
                  <a:lumMod val="75000"/>
                  <a:lumOff val="25000"/>
                </a:srgbClr>
              </a:solidFill>
              <a:latin typeface="Inpi" pitchFamily="2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481C54"/>
              </a:buClr>
            </a:pPr>
            <a:endParaRPr lang="fr-FR" sz="2000" dirty="0">
              <a:solidFill>
                <a:srgbClr val="000000">
                  <a:lumMod val="75000"/>
                  <a:lumOff val="25000"/>
                </a:srgbClr>
              </a:solidFill>
              <a:latin typeface="Inpi" pitchFamily="2" charset="0"/>
            </a:endParaRPr>
          </a:p>
        </p:txBody>
      </p:sp>
      <p:sp>
        <p:nvSpPr>
          <p:cNvPr id="38" name="Espace réservé du texte 2"/>
          <p:cNvSpPr txBox="1">
            <a:spLocks/>
          </p:cNvSpPr>
          <p:nvPr/>
        </p:nvSpPr>
        <p:spPr>
          <a:xfrm>
            <a:off x="5951984" y="2237854"/>
            <a:ext cx="4832803" cy="31132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05616F"/>
                </a:solidFill>
                <a:latin typeface="Inpi" pitchFamily="2" charset="77"/>
                <a:ea typeface="+mn-ea"/>
                <a:cs typeface="+mn-cs"/>
              </a:defRPr>
            </a:lvl1pPr>
            <a:lvl2pPr marL="354013" indent="-352425" algn="l" rtl="0" eaLnBrk="1" fontAlgn="base" hangingPunct="1">
              <a:spcBef>
                <a:spcPts val="1200"/>
              </a:spcBef>
              <a:spcAft>
                <a:spcPct val="0"/>
              </a:spcAft>
              <a:buClr>
                <a:srgbClr val="58B3B3"/>
              </a:buClr>
              <a:buFont typeface="Arial" panose="020B0604020202020204" pitchFamily="34" charset="0"/>
              <a:buChar char="►"/>
              <a:defRPr sz="2200" kern="1200">
                <a:solidFill>
                  <a:schemeClr val="tx2"/>
                </a:solidFill>
                <a:latin typeface="Inpi" pitchFamily="2" charset="77"/>
                <a:ea typeface="+mn-ea"/>
                <a:cs typeface="+mn-cs"/>
              </a:defRPr>
            </a:lvl2pPr>
            <a:lvl3pPr marL="355600" indent="952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58B3B3"/>
              </a:buClr>
              <a:defRPr kern="1200">
                <a:solidFill>
                  <a:schemeClr val="tx2"/>
                </a:solidFill>
                <a:latin typeface="Inpi" pitchFamily="2" charset="77"/>
                <a:ea typeface="+mn-ea"/>
                <a:cs typeface="+mn-cs"/>
              </a:defRPr>
            </a:lvl3pPr>
            <a:lvl4pPr marL="609600" indent="-242888" algn="l" rtl="0" eaLnBrk="1" fontAlgn="base" hangingPunct="1">
              <a:spcBef>
                <a:spcPts val="200"/>
              </a:spcBef>
              <a:spcAft>
                <a:spcPct val="0"/>
              </a:spcAft>
              <a:buClr>
                <a:srgbClr val="58B3B3"/>
              </a:buClr>
              <a:buFont typeface="Arial" panose="020B0604020202020204" pitchFamily="34" charset="0"/>
              <a:buChar char="●"/>
              <a:defRPr sz="1600" kern="1200">
                <a:solidFill>
                  <a:schemeClr val="tx2"/>
                </a:solidFill>
                <a:latin typeface="Inpi" pitchFamily="2" charset="77"/>
                <a:ea typeface="+mn-ea"/>
                <a:cs typeface="+mn-cs"/>
              </a:defRPr>
            </a:lvl4pPr>
            <a:lvl5pPr marL="817563" indent="-206375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58B3B3"/>
              </a:buClr>
              <a:buChar char="»"/>
              <a:defRPr sz="1400" kern="1200">
                <a:solidFill>
                  <a:schemeClr val="tx2"/>
                </a:solidFill>
                <a:latin typeface="Inpi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481C54"/>
              </a:buClr>
            </a:pPr>
            <a:r>
              <a:rPr lang="fr-FR" sz="2000" dirty="0" smtClean="0">
                <a:solidFill>
                  <a:srgbClr val="7E3D95"/>
                </a:solidFill>
                <a:latin typeface="Inpi" pitchFamily="2" charset="0"/>
              </a:rPr>
              <a:t>Soutien financier </a:t>
            </a:r>
            <a:r>
              <a:rPr 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pour la prise en charge de prestations d’experts à hauteur de </a:t>
            </a:r>
            <a:r>
              <a:rPr lang="fr-FR" sz="2000" b="1" dirty="0" smtClean="0">
                <a:solidFill>
                  <a:srgbClr val="7E3D95"/>
                </a:solidFill>
                <a:latin typeface="Inpi" pitchFamily="2" charset="0"/>
              </a:rPr>
              <a:t>50% du coût </a:t>
            </a:r>
            <a:r>
              <a:rPr 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de la prestation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481C54"/>
              </a:buClr>
            </a:pPr>
            <a:r>
              <a:rPr 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Participation plafonnée à </a:t>
            </a:r>
            <a:r>
              <a:rPr lang="fr-FR" sz="2000" b="1" dirty="0" smtClean="0">
                <a:solidFill>
                  <a:srgbClr val="7E3D95"/>
                </a:solidFill>
                <a:latin typeface="Inpi" pitchFamily="2" charset="0"/>
              </a:rPr>
              <a:t>6 000 € </a:t>
            </a:r>
            <a:r>
              <a:rPr 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de la prestation </a:t>
            </a:r>
            <a:r>
              <a:rPr lang="fr-FR" sz="16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(</a:t>
            </a:r>
            <a:r>
              <a:rPr lang="fr-FR" sz="1600" i="1" spc="4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soit jusqu’à 3 000 € de financement par l’INPI</a:t>
            </a:r>
            <a:r>
              <a:rPr lang="fr-FR" sz="1600" spc="4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)</a:t>
            </a:r>
            <a:endParaRPr lang="fr-FR" sz="2400" spc="40" dirty="0" smtClean="0">
              <a:solidFill>
                <a:srgbClr val="000000">
                  <a:lumMod val="75000"/>
                  <a:lumOff val="25000"/>
                </a:srgbClr>
              </a:solidFill>
              <a:latin typeface="Inpi" pitchFamily="2" charset="0"/>
            </a:endParaRPr>
          </a:p>
          <a:p>
            <a:pPr lvl="1">
              <a:spcBef>
                <a:spcPts val="600"/>
              </a:spcBef>
              <a:spcAft>
                <a:spcPts val="0"/>
              </a:spcAft>
              <a:buClr>
                <a:srgbClr val="481C54"/>
              </a:buClr>
            </a:pPr>
            <a:r>
              <a:rPr 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Maximum </a:t>
            </a:r>
            <a:r>
              <a:rPr lang="fr-FR" sz="2000" dirty="0" smtClean="0">
                <a:solidFill>
                  <a:srgbClr val="7E3D95"/>
                </a:solidFill>
                <a:latin typeface="Inpi" pitchFamily="2" charset="0"/>
              </a:rPr>
              <a:t>3 prestations </a:t>
            </a:r>
            <a:r>
              <a:rPr lang="fr-FR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plafonnée à </a:t>
            </a:r>
            <a:r>
              <a:rPr lang="fr-FR" sz="2000" b="1" dirty="0">
                <a:solidFill>
                  <a:srgbClr val="7E3D95"/>
                </a:solidFill>
                <a:latin typeface="Inpi" pitchFamily="2" charset="0"/>
              </a:rPr>
              <a:t>10 000 € </a:t>
            </a:r>
            <a:r>
              <a:rPr lang="fr-FR" sz="1600" i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" pitchFamily="2" charset="0"/>
              </a:rPr>
              <a:t>(soit jusqu’à 5 000 € de financement par l’INPI)</a:t>
            </a:r>
            <a:endParaRPr lang="fr-FR" sz="2000" dirty="0">
              <a:solidFill>
                <a:srgbClr val="000000">
                  <a:lumMod val="75000"/>
                  <a:lumOff val="25000"/>
                </a:srgbClr>
              </a:solidFill>
              <a:latin typeface="Inpi" pitchFamily="2" charset="0"/>
            </a:endParaRPr>
          </a:p>
        </p:txBody>
      </p:sp>
      <p:cxnSp>
        <p:nvCxnSpPr>
          <p:cNvPr id="39" name="Connecteur droit 38">
            <a:extLst>
              <a:ext uri="{FF2B5EF4-FFF2-40B4-BE49-F238E27FC236}">
                <a16:creationId xmlns="" xmlns:a16="http://schemas.microsoft.com/office/drawing/2014/main" id="{318E8264-FA98-B145-90E9-873DD05E15ED}"/>
              </a:ext>
            </a:extLst>
          </p:cNvPr>
          <p:cNvCxnSpPr>
            <a:cxnSpLocks/>
          </p:cNvCxnSpPr>
          <p:nvPr/>
        </p:nvCxnSpPr>
        <p:spPr>
          <a:xfrm>
            <a:off x="5724668" y="2132856"/>
            <a:ext cx="1460" cy="3257577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re 3"/>
          <p:cNvSpPr txBox="1">
            <a:spLocks/>
          </p:cNvSpPr>
          <p:nvPr/>
        </p:nvSpPr>
        <p:spPr>
          <a:xfrm>
            <a:off x="721526" y="1095013"/>
            <a:ext cx="10515600" cy="8677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5616F"/>
                </a:solidFill>
                <a:latin typeface="Inpi" pitchFamily="2" charset="77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sz="2400" b="0" dirty="0">
                <a:solidFill>
                  <a:srgbClr val="5B1953"/>
                </a:solidFill>
                <a:latin typeface="Inpi" pitchFamily="2" charset="0"/>
              </a:rPr>
              <a:t>pour ENGAGER de NOUVELLES ACTIONS de propriété intellectuelle</a:t>
            </a:r>
            <a:endParaRPr lang="fr-FR" sz="2400" dirty="0">
              <a:solidFill>
                <a:srgbClr val="5B1953"/>
              </a:solidFill>
              <a:latin typeface="Inpi" pitchFamily="2" charset="0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838200" y="393620"/>
            <a:ext cx="10515600" cy="867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fr-FR" sz="3200" b="1" kern="1200" dirty="0">
                <a:solidFill>
                  <a:srgbClr val="007A8C"/>
                </a:solidFill>
                <a:latin typeface="Inpi" pitchFamily="2" charset="77"/>
                <a:ea typeface="Calibri" panose="020F0502020204030204" pitchFamily="34" charset="0"/>
                <a:cs typeface="Times New Roman" panose="02020603050405020304" pitchFamily="18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cap="all" err="1" smtClean="0">
                <a:solidFill>
                  <a:srgbClr val="481C54"/>
                </a:solidFill>
              </a:rPr>
              <a:t>Pass</a:t>
            </a:r>
            <a:r>
              <a:rPr cap="all" smtClean="0">
                <a:solidFill>
                  <a:srgbClr val="481C54"/>
                </a:solidFill>
              </a:rPr>
              <a:t> Pi</a:t>
            </a:r>
            <a:endParaRPr cap="all">
              <a:solidFill>
                <a:srgbClr val="481C54"/>
              </a:solidFill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8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10"/>
          <p:cNvCxnSpPr>
            <a:endCxn id="15" idx="1"/>
          </p:cNvCxnSpPr>
          <p:nvPr/>
        </p:nvCxnSpPr>
        <p:spPr bwMode="auto">
          <a:xfrm flipV="1">
            <a:off x="7063228" y="2288637"/>
            <a:ext cx="1236058" cy="650071"/>
          </a:xfrm>
          <a:prstGeom prst="line">
            <a:avLst/>
          </a:prstGeom>
          <a:solidFill>
            <a:schemeClr val="tx2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Connecteur droit 11"/>
          <p:cNvCxnSpPr>
            <a:endCxn id="18" idx="1"/>
          </p:cNvCxnSpPr>
          <p:nvPr/>
        </p:nvCxnSpPr>
        <p:spPr bwMode="auto">
          <a:xfrm>
            <a:off x="7228435" y="4161605"/>
            <a:ext cx="1119029" cy="200055"/>
          </a:xfrm>
          <a:prstGeom prst="line">
            <a:avLst/>
          </a:prstGeom>
          <a:solidFill>
            <a:schemeClr val="tx2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Rectangle 13"/>
          <p:cNvSpPr/>
          <p:nvPr/>
        </p:nvSpPr>
        <p:spPr>
          <a:xfrm>
            <a:off x="8436272" y="2382573"/>
            <a:ext cx="30639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400" spc="40" dirty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Recherche et veille brevet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400" spc="40" dirty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Cartographie des inventions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spc="4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Liberté d’exploitation et brevetabilité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400" spc="4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Etat de l’art</a:t>
            </a:r>
            <a:endParaRPr lang="fr-FR" sz="1400" spc="40" dirty="0">
              <a:solidFill>
                <a:srgbClr val="000000">
                  <a:lumMod val="75000"/>
                  <a:lumOff val="25000"/>
                </a:srgbClr>
              </a:solidFill>
              <a:latin typeface="Inpi Light" pitchFamily="2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8299286" y="2088582"/>
            <a:ext cx="22682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spc="40" dirty="0" smtClean="0">
                <a:solidFill>
                  <a:srgbClr val="481C54"/>
                </a:solidFill>
                <a:latin typeface="Inpi" pitchFamily="2" charset="0"/>
              </a:rPr>
              <a:t>BREVET</a:t>
            </a:r>
            <a:endParaRPr lang="fr-FR" sz="2000" b="1" spc="40" dirty="0">
              <a:solidFill>
                <a:srgbClr val="481C54"/>
              </a:solidFill>
              <a:latin typeface="Inpi" pitchFamily="2" charset="0"/>
            </a:endParaRPr>
          </a:p>
        </p:txBody>
      </p:sp>
      <p:cxnSp>
        <p:nvCxnSpPr>
          <p:cNvPr id="16" name="Connecteur droit 15"/>
          <p:cNvCxnSpPr/>
          <p:nvPr/>
        </p:nvCxnSpPr>
        <p:spPr bwMode="auto">
          <a:xfrm>
            <a:off x="8420343" y="2482963"/>
            <a:ext cx="0" cy="760873"/>
          </a:xfrm>
          <a:prstGeom prst="line">
            <a:avLst/>
          </a:prstGeom>
          <a:solidFill>
            <a:schemeClr val="tx2"/>
          </a:solidFill>
          <a:ln w="190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Rectangle 16"/>
          <p:cNvSpPr/>
          <p:nvPr/>
        </p:nvSpPr>
        <p:spPr>
          <a:xfrm>
            <a:off x="8460208" y="4494059"/>
            <a:ext cx="21839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400" spc="4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Protection du numérique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400" spc="4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Cyber sécurité</a:t>
            </a:r>
            <a:endParaRPr lang="fr-FR" sz="1400" spc="40" dirty="0">
              <a:solidFill>
                <a:srgbClr val="000000">
                  <a:lumMod val="75000"/>
                  <a:lumOff val="25000"/>
                </a:srgbClr>
              </a:solidFill>
              <a:latin typeface="Inpi Light" pitchFamily="2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8347464" y="4161605"/>
            <a:ext cx="22682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spc="40" dirty="0" smtClean="0">
                <a:solidFill>
                  <a:srgbClr val="481C54"/>
                </a:solidFill>
                <a:latin typeface="Inpi" pitchFamily="2" charset="0"/>
              </a:rPr>
              <a:t>NUMÉRIQUE</a:t>
            </a:r>
            <a:endParaRPr lang="fr-FR" sz="2000" b="1" spc="40" dirty="0">
              <a:solidFill>
                <a:srgbClr val="481C54"/>
              </a:solidFill>
              <a:latin typeface="Inpi" pitchFamily="2" charset="0"/>
            </a:endParaRPr>
          </a:p>
        </p:txBody>
      </p:sp>
      <p:cxnSp>
        <p:nvCxnSpPr>
          <p:cNvPr id="19" name="Connecteur droit 18"/>
          <p:cNvCxnSpPr/>
          <p:nvPr/>
        </p:nvCxnSpPr>
        <p:spPr bwMode="auto">
          <a:xfrm>
            <a:off x="8468521" y="4555986"/>
            <a:ext cx="0" cy="432000"/>
          </a:xfrm>
          <a:prstGeom prst="line">
            <a:avLst/>
          </a:prstGeom>
          <a:solidFill>
            <a:schemeClr val="tx2"/>
          </a:solidFill>
          <a:ln w="190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Rectangle 19"/>
          <p:cNvSpPr/>
          <p:nvPr/>
        </p:nvSpPr>
        <p:spPr>
          <a:xfrm>
            <a:off x="4919472" y="6265703"/>
            <a:ext cx="25944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400" spc="4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Accompagnement contractuel</a:t>
            </a:r>
            <a:endParaRPr lang="fr-FR" sz="1400" spc="40" dirty="0">
              <a:solidFill>
                <a:srgbClr val="000000">
                  <a:lumMod val="75000"/>
                  <a:lumOff val="25000"/>
                </a:srgbClr>
              </a:solidFill>
              <a:latin typeface="Inpi Light" pitchFamily="2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5198530" y="5552821"/>
            <a:ext cx="22682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spc="40" dirty="0" smtClean="0">
                <a:solidFill>
                  <a:srgbClr val="481C54"/>
                </a:solidFill>
                <a:latin typeface="Inpi" pitchFamily="2" charset="0"/>
              </a:rPr>
              <a:t>CONTRAT</a:t>
            </a:r>
            <a:endParaRPr lang="fr-FR" sz="2000" b="1" spc="40" dirty="0">
              <a:solidFill>
                <a:srgbClr val="481C54"/>
              </a:solidFill>
              <a:latin typeface="Inpi" pitchFamily="2" charset="0"/>
            </a:endParaRPr>
          </a:p>
        </p:txBody>
      </p:sp>
      <p:cxnSp>
        <p:nvCxnSpPr>
          <p:cNvPr id="22" name="Connecteur droit 21"/>
          <p:cNvCxnSpPr/>
          <p:nvPr/>
        </p:nvCxnSpPr>
        <p:spPr bwMode="auto">
          <a:xfrm>
            <a:off x="4917612" y="6293592"/>
            <a:ext cx="0" cy="252000"/>
          </a:xfrm>
          <a:prstGeom prst="line">
            <a:avLst/>
          </a:prstGeom>
          <a:solidFill>
            <a:schemeClr val="tx2"/>
          </a:solidFill>
          <a:ln w="190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Rectangle 22"/>
          <p:cNvSpPr/>
          <p:nvPr/>
        </p:nvSpPr>
        <p:spPr>
          <a:xfrm>
            <a:off x="1851856" y="4603551"/>
            <a:ext cx="10820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400" spc="4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Marque</a:t>
            </a:r>
            <a:endParaRPr lang="fr-FR" sz="1400" spc="40" dirty="0">
              <a:solidFill>
                <a:srgbClr val="000000">
                  <a:lumMod val="75000"/>
                  <a:lumOff val="25000"/>
                </a:srgbClr>
              </a:solidFill>
              <a:latin typeface="Inpi Light" pitchFamily="2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spc="4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Design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400" spc="4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Brevet</a:t>
            </a:r>
            <a:endParaRPr lang="fr-FR" sz="1400" spc="40" dirty="0">
              <a:solidFill>
                <a:srgbClr val="000000">
                  <a:lumMod val="75000"/>
                  <a:lumOff val="25000"/>
                </a:srgbClr>
              </a:solidFill>
              <a:latin typeface="Inpi Light" pitchFamily="2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1714869" y="4309560"/>
            <a:ext cx="2125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spc="40" dirty="0" smtClean="0">
                <a:solidFill>
                  <a:srgbClr val="481C54"/>
                </a:solidFill>
                <a:latin typeface="Inpi" pitchFamily="2" charset="0"/>
              </a:rPr>
              <a:t>INTERNATIONAL</a:t>
            </a:r>
            <a:endParaRPr lang="fr-FR" sz="2000" b="1" spc="40" dirty="0">
              <a:solidFill>
                <a:srgbClr val="481C54"/>
              </a:solidFill>
              <a:latin typeface="Inpi" pitchFamily="2" charset="0"/>
            </a:endParaRPr>
          </a:p>
        </p:txBody>
      </p:sp>
      <p:cxnSp>
        <p:nvCxnSpPr>
          <p:cNvPr id="25" name="Connecteur droit 24"/>
          <p:cNvCxnSpPr/>
          <p:nvPr/>
        </p:nvCxnSpPr>
        <p:spPr bwMode="auto">
          <a:xfrm>
            <a:off x="1835926" y="4703941"/>
            <a:ext cx="0" cy="540000"/>
          </a:xfrm>
          <a:prstGeom prst="line">
            <a:avLst/>
          </a:prstGeom>
          <a:solidFill>
            <a:schemeClr val="tx2"/>
          </a:solidFill>
          <a:ln w="190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Rectangle 25"/>
          <p:cNvSpPr/>
          <p:nvPr/>
        </p:nvSpPr>
        <p:spPr>
          <a:xfrm>
            <a:off x="1821336" y="2322873"/>
            <a:ext cx="18426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400" spc="40" dirty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Evaluation d’actifs PI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400" spc="40" dirty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Maitrise fiscalité PI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1669971" y="1974102"/>
            <a:ext cx="1929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spc="40" dirty="0" smtClean="0">
                <a:solidFill>
                  <a:srgbClr val="481C54"/>
                </a:solidFill>
                <a:latin typeface="Inpi" pitchFamily="2" charset="0"/>
              </a:rPr>
              <a:t>FINANCE</a:t>
            </a:r>
            <a:endParaRPr lang="fr-FR" sz="2000" b="1" spc="40" dirty="0">
              <a:solidFill>
                <a:srgbClr val="481C54"/>
              </a:solidFill>
              <a:latin typeface="Inpi" pitchFamily="2" charset="0"/>
            </a:endParaRPr>
          </a:p>
        </p:txBody>
      </p:sp>
      <p:cxnSp>
        <p:nvCxnSpPr>
          <p:cNvPr id="28" name="Connecteur droit 27"/>
          <p:cNvCxnSpPr/>
          <p:nvPr/>
        </p:nvCxnSpPr>
        <p:spPr bwMode="auto">
          <a:xfrm>
            <a:off x="1791028" y="2368483"/>
            <a:ext cx="0" cy="432000"/>
          </a:xfrm>
          <a:prstGeom prst="line">
            <a:avLst/>
          </a:prstGeom>
          <a:solidFill>
            <a:schemeClr val="tx2"/>
          </a:solidFill>
          <a:ln w="190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" name="Rectangle 28"/>
          <p:cNvSpPr/>
          <p:nvPr/>
        </p:nvSpPr>
        <p:spPr>
          <a:xfrm>
            <a:off x="5197336" y="1515608"/>
            <a:ext cx="236669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400" spc="4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Inpi Light" pitchFamily="2" charset="0"/>
              </a:rPr>
              <a:t>Analyse précontentieuse</a:t>
            </a:r>
            <a:endParaRPr lang="fr-FR" sz="1400" spc="40" dirty="0">
              <a:solidFill>
                <a:srgbClr val="000000">
                  <a:lumMod val="75000"/>
                  <a:lumOff val="25000"/>
                </a:srgbClr>
              </a:solidFill>
              <a:latin typeface="Inpi Light" pitchFamily="2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5090815" y="1174826"/>
            <a:ext cx="22682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spc="40" dirty="0" smtClean="0">
                <a:solidFill>
                  <a:srgbClr val="481C54"/>
                </a:solidFill>
                <a:latin typeface="Inpi" pitchFamily="2" charset="0"/>
              </a:rPr>
              <a:t>DÉFENSE</a:t>
            </a:r>
            <a:endParaRPr lang="fr-FR" sz="2000" b="1" spc="40" dirty="0">
              <a:solidFill>
                <a:srgbClr val="481C54"/>
              </a:solidFill>
              <a:latin typeface="Inpi" pitchFamily="2" charset="0"/>
            </a:endParaRPr>
          </a:p>
        </p:txBody>
      </p:sp>
      <p:cxnSp>
        <p:nvCxnSpPr>
          <p:cNvPr id="31" name="Connecteur droit 30"/>
          <p:cNvCxnSpPr/>
          <p:nvPr/>
        </p:nvCxnSpPr>
        <p:spPr bwMode="auto">
          <a:xfrm>
            <a:off x="5197336" y="1540632"/>
            <a:ext cx="0" cy="252000"/>
          </a:xfrm>
          <a:prstGeom prst="line">
            <a:avLst/>
          </a:prstGeom>
          <a:solidFill>
            <a:schemeClr val="tx2"/>
          </a:solidFill>
          <a:ln w="190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Connecteur droit 31"/>
          <p:cNvCxnSpPr/>
          <p:nvPr/>
        </p:nvCxnSpPr>
        <p:spPr bwMode="auto">
          <a:xfrm flipH="1">
            <a:off x="6084293" y="4988716"/>
            <a:ext cx="8365" cy="610275"/>
          </a:xfrm>
          <a:prstGeom prst="line">
            <a:avLst/>
          </a:prstGeom>
          <a:solidFill>
            <a:schemeClr val="tx2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Connecteur droit 32"/>
          <p:cNvCxnSpPr/>
          <p:nvPr/>
        </p:nvCxnSpPr>
        <p:spPr bwMode="auto">
          <a:xfrm flipH="1">
            <a:off x="6122201" y="1859682"/>
            <a:ext cx="328" cy="530495"/>
          </a:xfrm>
          <a:prstGeom prst="line">
            <a:avLst/>
          </a:prstGeom>
          <a:solidFill>
            <a:schemeClr val="tx2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Connecteur droit 33"/>
          <p:cNvCxnSpPr>
            <a:endCxn id="24" idx="3"/>
          </p:cNvCxnSpPr>
          <p:nvPr/>
        </p:nvCxnSpPr>
        <p:spPr bwMode="auto">
          <a:xfrm flipH="1">
            <a:off x="3839961" y="4409967"/>
            <a:ext cx="1259220" cy="99648"/>
          </a:xfrm>
          <a:prstGeom prst="line">
            <a:avLst/>
          </a:prstGeom>
          <a:solidFill>
            <a:schemeClr val="tx2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Connecteur droit 34"/>
          <p:cNvCxnSpPr>
            <a:stCxn id="26" idx="3"/>
          </p:cNvCxnSpPr>
          <p:nvPr/>
        </p:nvCxnSpPr>
        <p:spPr bwMode="auto">
          <a:xfrm>
            <a:off x="3663968" y="2584483"/>
            <a:ext cx="1291272" cy="610275"/>
          </a:xfrm>
          <a:prstGeom prst="line">
            <a:avLst/>
          </a:prstGeom>
          <a:solidFill>
            <a:schemeClr val="tx2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6" name="Groupe 35"/>
          <p:cNvGrpSpPr>
            <a:grpSpLocks noChangeAspect="1"/>
          </p:cNvGrpSpPr>
          <p:nvPr/>
        </p:nvGrpSpPr>
        <p:grpSpPr>
          <a:xfrm>
            <a:off x="4917612" y="2513002"/>
            <a:ext cx="2352201" cy="2352201"/>
            <a:chOff x="863479" y="1436839"/>
            <a:chExt cx="4187628" cy="4187628"/>
          </a:xfrm>
        </p:grpSpPr>
        <p:sp>
          <p:nvSpPr>
            <p:cNvPr id="37" name="Hexagone 12">
              <a:extLst>
                <a:ext uri="{FF2B5EF4-FFF2-40B4-BE49-F238E27FC236}">
                  <a16:creationId xmlns="" xmlns:a16="http://schemas.microsoft.com/office/drawing/2014/main" id="{BE3B4261-EABF-AD4E-B52C-47CD314B5DB5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863479" y="1712824"/>
              <a:ext cx="4187628" cy="3635658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  <a:alpha val="70000"/>
                  </a:schemeClr>
                </a:gs>
                <a:gs pos="94000">
                  <a:schemeClr val="bg1">
                    <a:lumMod val="5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54000" cap="rnd">
              <a:gradFill flip="none" rotWithShape="1">
                <a:gsLst>
                  <a:gs pos="0">
                    <a:schemeClr val="bg1">
                      <a:lumMod val="85000"/>
                      <a:alpha val="70000"/>
                    </a:schemeClr>
                  </a:gs>
                  <a:gs pos="94000">
                    <a:schemeClr val="bg1">
                      <a:lumMod val="50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b="1">
                <a:solidFill>
                  <a:srgbClr val="FFFFFF"/>
                </a:solidFill>
              </a:endParaRPr>
            </a:p>
          </p:txBody>
        </p:sp>
        <p:sp>
          <p:nvSpPr>
            <p:cNvPr id="38" name="Hexagone 12">
              <a:extLst>
                <a:ext uri="{FF2B5EF4-FFF2-40B4-BE49-F238E27FC236}">
                  <a16:creationId xmlns="" xmlns:a16="http://schemas.microsoft.com/office/drawing/2014/main" id="{64A740BD-6F59-6B4A-BB04-FC7CFB6BC630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895848" y="1712824"/>
              <a:ext cx="4187628" cy="3635658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030A0"/>
                </a:gs>
                <a:gs pos="94000">
                  <a:srgbClr val="481C54"/>
                </a:gs>
              </a:gsLst>
              <a:path path="circle">
                <a:fillToRect r="100000" b="100000"/>
              </a:path>
              <a:tileRect l="-100000" t="-100000"/>
            </a:gradFill>
            <a:ln w="254000" cap="rnd">
              <a:gradFill flip="none" rotWithShape="1">
                <a:gsLst>
                  <a:gs pos="0">
                    <a:srgbClr val="7030A0"/>
                  </a:gs>
                  <a:gs pos="94000">
                    <a:srgbClr val="481C54"/>
                  </a:gs>
                </a:gsLst>
                <a:path path="circle">
                  <a:fillToRect r="100000" b="100000"/>
                </a:path>
                <a:tileRect l="-100000" t="-100000"/>
              </a:gra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b="1">
                <a:solidFill>
                  <a:srgbClr val="FFFFFF"/>
                </a:solidFill>
              </a:endParaRPr>
            </a:p>
          </p:txBody>
        </p:sp>
        <p:sp>
          <p:nvSpPr>
            <p:cNvPr id="39" name="Hexagone 12">
              <a:extLst>
                <a:ext uri="{FF2B5EF4-FFF2-40B4-BE49-F238E27FC236}">
                  <a16:creationId xmlns="" xmlns:a16="http://schemas.microsoft.com/office/drawing/2014/main" id="{3CBAC872-3427-9649-9CBD-128431213E68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361669" y="2117245"/>
              <a:ext cx="3255986" cy="2826818"/>
            </a:xfrm>
            <a:custGeom>
              <a:avLst/>
              <a:gdLst>
                <a:gd name="connsiteX0" fmla="*/ 0 w 3265814"/>
                <a:gd name="connsiteY0" fmla="*/ 1392659 h 2785317"/>
                <a:gd name="connsiteX1" fmla="*/ 796573 w 3265814"/>
                <a:gd name="connsiteY1" fmla="*/ 1 h 2785317"/>
                <a:gd name="connsiteX2" fmla="*/ 2469241 w 3265814"/>
                <a:gd name="connsiteY2" fmla="*/ 1 h 2785317"/>
                <a:gd name="connsiteX3" fmla="*/ 3265814 w 3265814"/>
                <a:gd name="connsiteY3" fmla="*/ 1392659 h 2785317"/>
                <a:gd name="connsiteX4" fmla="*/ 2469241 w 3265814"/>
                <a:gd name="connsiteY4" fmla="*/ 2785316 h 2785317"/>
                <a:gd name="connsiteX5" fmla="*/ 796573 w 3265814"/>
                <a:gd name="connsiteY5" fmla="*/ 2785316 h 2785317"/>
                <a:gd name="connsiteX6" fmla="*/ 0 w 3265814"/>
                <a:gd name="connsiteY6" fmla="*/ 1392659 h 2785317"/>
                <a:gd name="connsiteX0" fmla="*/ 0 w 3345078"/>
                <a:gd name="connsiteY0" fmla="*/ 1345500 h 2785315"/>
                <a:gd name="connsiteX1" fmla="*/ 875837 w 3345078"/>
                <a:gd name="connsiteY1" fmla="*/ 0 h 2785315"/>
                <a:gd name="connsiteX2" fmla="*/ 2548505 w 3345078"/>
                <a:gd name="connsiteY2" fmla="*/ 0 h 2785315"/>
                <a:gd name="connsiteX3" fmla="*/ 3345078 w 3345078"/>
                <a:gd name="connsiteY3" fmla="*/ 1392658 h 2785315"/>
                <a:gd name="connsiteX4" fmla="*/ 2548505 w 3345078"/>
                <a:gd name="connsiteY4" fmla="*/ 2785315 h 2785315"/>
                <a:gd name="connsiteX5" fmla="*/ 875837 w 3345078"/>
                <a:gd name="connsiteY5" fmla="*/ 2785315 h 2785315"/>
                <a:gd name="connsiteX6" fmla="*/ 0 w 3345078"/>
                <a:gd name="connsiteY6" fmla="*/ 1345500 h 2785315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48505 w 3345078"/>
                <a:gd name="connsiteY2" fmla="*/ 97132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3345078"/>
                <a:gd name="connsiteY0" fmla="*/ 1442632 h 2882447"/>
                <a:gd name="connsiteX1" fmla="*/ 843183 w 3345078"/>
                <a:gd name="connsiteY1" fmla="*/ 0 h 2882447"/>
                <a:gd name="connsiteX2" fmla="*/ 2516503 w 3345078"/>
                <a:gd name="connsiteY2" fmla="*/ 11216 h 2882447"/>
                <a:gd name="connsiteX3" fmla="*/ 3345078 w 3345078"/>
                <a:gd name="connsiteY3" fmla="*/ 1489790 h 2882447"/>
                <a:gd name="connsiteX4" fmla="*/ 2548505 w 3345078"/>
                <a:gd name="connsiteY4" fmla="*/ 2882447 h 2882447"/>
                <a:gd name="connsiteX5" fmla="*/ 875837 w 3345078"/>
                <a:gd name="connsiteY5" fmla="*/ 2882447 h 2882447"/>
                <a:gd name="connsiteX6" fmla="*/ 0 w 3345078"/>
                <a:gd name="connsiteY6" fmla="*/ 1442632 h 2882447"/>
                <a:gd name="connsiteX0" fmla="*/ 0 w 2993487"/>
                <a:gd name="connsiteY0" fmla="*/ 1442632 h 2882447"/>
                <a:gd name="connsiteX1" fmla="*/ 843183 w 2993487"/>
                <a:gd name="connsiteY1" fmla="*/ 0 h 2882447"/>
                <a:gd name="connsiteX2" fmla="*/ 2516503 w 2993487"/>
                <a:gd name="connsiteY2" fmla="*/ 11216 h 2882447"/>
                <a:gd name="connsiteX3" fmla="*/ 2993487 w 2993487"/>
                <a:gd name="connsiteY3" fmla="*/ 1442708 h 2882447"/>
                <a:gd name="connsiteX4" fmla="*/ 2548505 w 2993487"/>
                <a:gd name="connsiteY4" fmla="*/ 2882447 h 2882447"/>
                <a:gd name="connsiteX5" fmla="*/ 875837 w 2993487"/>
                <a:gd name="connsiteY5" fmla="*/ 2882447 h 2882447"/>
                <a:gd name="connsiteX6" fmla="*/ 0 w 2993487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548505 w 3338115"/>
                <a:gd name="connsiteY4" fmla="*/ 288244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82447"/>
                <a:gd name="connsiteX1" fmla="*/ 843183 w 3338115"/>
                <a:gd name="connsiteY1" fmla="*/ 0 h 2882447"/>
                <a:gd name="connsiteX2" fmla="*/ 2516503 w 3338115"/>
                <a:gd name="connsiteY2" fmla="*/ 11216 h 2882447"/>
                <a:gd name="connsiteX3" fmla="*/ 3338115 w 3338115"/>
                <a:gd name="connsiteY3" fmla="*/ 1447433 h 2882447"/>
                <a:gd name="connsiteX4" fmla="*/ 2424096 w 3338115"/>
                <a:gd name="connsiteY4" fmla="*/ 2484557 h 2882447"/>
                <a:gd name="connsiteX5" fmla="*/ 875837 w 3338115"/>
                <a:gd name="connsiteY5" fmla="*/ 2882447 h 2882447"/>
                <a:gd name="connsiteX6" fmla="*/ 0 w 3338115"/>
                <a:gd name="connsiteY6" fmla="*/ 1442632 h 2882447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875837 w 3338115"/>
                <a:gd name="connsiteY5" fmla="*/ 2882447 h 2896270"/>
                <a:gd name="connsiteX6" fmla="*/ 0 w 3338115"/>
                <a:gd name="connsiteY6" fmla="*/ 1442632 h 2896270"/>
                <a:gd name="connsiteX0" fmla="*/ 0 w 3338115"/>
                <a:gd name="connsiteY0" fmla="*/ 1442632 h 2896270"/>
                <a:gd name="connsiteX1" fmla="*/ 843183 w 3338115"/>
                <a:gd name="connsiteY1" fmla="*/ 0 h 2896270"/>
                <a:gd name="connsiteX2" fmla="*/ 2516503 w 3338115"/>
                <a:gd name="connsiteY2" fmla="*/ 11216 h 2896270"/>
                <a:gd name="connsiteX3" fmla="*/ 3338115 w 3338115"/>
                <a:gd name="connsiteY3" fmla="*/ 1447433 h 2896270"/>
                <a:gd name="connsiteX4" fmla="*/ 2504295 w 3338115"/>
                <a:gd name="connsiteY4" fmla="*/ 2896270 h 2896270"/>
                <a:gd name="connsiteX5" fmla="*/ 1001296 w 3338115"/>
                <a:gd name="connsiteY5" fmla="*/ 2717607 h 2896270"/>
                <a:gd name="connsiteX6" fmla="*/ 0 w 3338115"/>
                <a:gd name="connsiteY6" fmla="*/ 1442632 h 2896270"/>
                <a:gd name="connsiteX0" fmla="*/ 0 w 3338115"/>
                <a:gd name="connsiteY0" fmla="*/ 1442632 h 2898121"/>
                <a:gd name="connsiteX1" fmla="*/ 843183 w 3338115"/>
                <a:gd name="connsiteY1" fmla="*/ 0 h 2898121"/>
                <a:gd name="connsiteX2" fmla="*/ 2516503 w 3338115"/>
                <a:gd name="connsiteY2" fmla="*/ 11216 h 2898121"/>
                <a:gd name="connsiteX3" fmla="*/ 3338115 w 3338115"/>
                <a:gd name="connsiteY3" fmla="*/ 1447433 h 2898121"/>
                <a:gd name="connsiteX4" fmla="*/ 2504295 w 3338115"/>
                <a:gd name="connsiteY4" fmla="*/ 2896270 h 2898121"/>
                <a:gd name="connsiteX5" fmla="*/ 838487 w 3338115"/>
                <a:gd name="connsiteY5" fmla="*/ 2898121 h 2898121"/>
                <a:gd name="connsiteX6" fmla="*/ 0 w 3338115"/>
                <a:gd name="connsiteY6" fmla="*/ 1442632 h 2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8115" h="2898121">
                  <a:moveTo>
                    <a:pt x="0" y="1442632"/>
                  </a:moveTo>
                  <a:lnTo>
                    <a:pt x="843183" y="0"/>
                  </a:lnTo>
                  <a:lnTo>
                    <a:pt x="2516503" y="11216"/>
                  </a:lnTo>
                  <a:lnTo>
                    <a:pt x="3338115" y="1447433"/>
                  </a:lnTo>
                  <a:lnTo>
                    <a:pt x="2504295" y="2896270"/>
                  </a:lnTo>
                  <a:lnTo>
                    <a:pt x="838487" y="2898121"/>
                  </a:lnTo>
                  <a:lnTo>
                    <a:pt x="0" y="1442632"/>
                  </a:lnTo>
                  <a:close/>
                </a:path>
              </a:pathLst>
            </a:custGeom>
            <a:solidFill>
              <a:schemeClr val="bg1"/>
            </a:solidFill>
            <a:ln w="228600" cap="rnd">
              <a:solidFill>
                <a:schemeClr val="bg1"/>
              </a:solidFill>
              <a:round/>
            </a:ln>
            <a:effectLst>
              <a:outerShdw blurRad="304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lIns="0" tIns="0" rIns="0" bIns="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2800" b="1" dirty="0">
                <a:solidFill>
                  <a:srgbClr val="05616F"/>
                </a:solidFill>
              </a:endParaRPr>
            </a:p>
          </p:txBody>
        </p:sp>
        <p:sp>
          <p:nvSpPr>
            <p:cNvPr id="40" name="Titre 1">
              <a:extLst>
                <a:ext uri="{FF2B5EF4-FFF2-40B4-BE49-F238E27FC236}">
                  <a16:creationId xmlns="" xmlns:a16="http://schemas.microsoft.com/office/drawing/2014/main" id="{CF36FD5F-68D4-9943-A143-D32B86845F7F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461253" y="2585213"/>
              <a:ext cx="3056818" cy="1946970"/>
            </a:xfrm>
            <a:prstGeom prst="rect">
              <a:avLst/>
            </a:prstGeom>
          </p:spPr>
          <p:txBody>
            <a:bodyPr anchor="ctr">
              <a:normAutofit/>
            </a:bodyPr>
            <a:lstStyle>
              <a:lvl1pPr algn="ctr" rtl="0" eaLnBrk="1" fontAlgn="base" hangingPunct="1">
                <a:spcBef>
                  <a:spcPct val="0"/>
                </a:spcBef>
                <a:spcAft>
                  <a:spcPct val="0"/>
                </a:spcAft>
                <a:defRPr sz="3200" b="1" kern="1200">
                  <a:solidFill>
                    <a:srgbClr val="05616F"/>
                  </a:solidFill>
                  <a:latin typeface="Inpi" pitchFamily="2" charset="77"/>
                  <a:ea typeface="+mj-ea"/>
                  <a:cs typeface="+mj-cs"/>
                </a:defRPr>
              </a:lvl1pPr>
              <a:lvl2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4572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9144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13716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18288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fr-FR" sz="2400" b="0" dirty="0" smtClean="0">
                  <a:solidFill>
                    <a:srgbClr val="481C54"/>
                  </a:solidFill>
                </a:rPr>
                <a:t>PASS</a:t>
              </a:r>
            </a:p>
            <a:p>
              <a:r>
                <a:rPr lang="fr-FR" sz="2400" dirty="0" smtClean="0">
                  <a:solidFill>
                    <a:srgbClr val="481C54"/>
                  </a:solidFill>
                </a:rPr>
                <a:t>PI</a:t>
              </a:r>
              <a:endParaRPr lang="fr-FR" sz="2400" dirty="0">
                <a:solidFill>
                  <a:srgbClr val="481C54"/>
                </a:solidFill>
              </a:endParaRPr>
            </a:p>
          </p:txBody>
        </p:sp>
      </p:grpSp>
      <p:sp>
        <p:nvSpPr>
          <p:cNvPr id="41" name="Titre 1"/>
          <p:cNvSpPr txBox="1">
            <a:spLocks/>
          </p:cNvSpPr>
          <p:nvPr/>
        </p:nvSpPr>
        <p:spPr>
          <a:xfrm>
            <a:off x="838200" y="393620"/>
            <a:ext cx="10515600" cy="867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fr-FR" sz="3200" b="1" kern="1200" dirty="0">
                <a:solidFill>
                  <a:srgbClr val="007A8C"/>
                </a:solidFill>
                <a:latin typeface="Inpi" pitchFamily="2" charset="77"/>
                <a:ea typeface="Calibri" panose="020F0502020204030204" pitchFamily="34" charset="0"/>
                <a:cs typeface="Times New Roman" panose="02020603050405020304" pitchFamily="18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cap="all" err="1" smtClean="0">
                <a:solidFill>
                  <a:srgbClr val="481C54"/>
                </a:solidFill>
              </a:rPr>
              <a:t>Pass</a:t>
            </a:r>
            <a:r>
              <a:rPr cap="all" smtClean="0">
                <a:solidFill>
                  <a:srgbClr val="481C54"/>
                </a:solidFill>
              </a:rPr>
              <a:t> pi</a:t>
            </a:r>
            <a:endParaRPr cap="all">
              <a:solidFill>
                <a:srgbClr val="481C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94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xmlns="" id="{B4DA5CC7-8B79-4273-BB95-8A26271FAE63}"/>
              </a:ext>
            </a:extLst>
          </p:cNvPr>
          <p:cNvSpPr txBox="1">
            <a:spLocks/>
          </p:cNvSpPr>
          <p:nvPr/>
        </p:nvSpPr>
        <p:spPr>
          <a:xfrm>
            <a:off x="1697647" y="1365333"/>
            <a:ext cx="8608445" cy="121650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 smtClean="0">
                <a:latin typeface="Inpi" pitchFamily="2" charset="0"/>
              </a:rPr>
              <a:t>Merci !</a:t>
            </a:r>
            <a:endParaRPr lang="fr-FR" sz="3200" b="1" dirty="0">
              <a:latin typeface="Inpi" pitchFamily="2" charset="0"/>
            </a:endParaRPr>
          </a:p>
          <a:p>
            <a:pPr algn="ctr"/>
            <a:endParaRPr lang="fr-FR" sz="3200" b="1" dirty="0" smtClean="0">
              <a:latin typeface="Inpi" pitchFamily="2" charset="0"/>
            </a:endParaRPr>
          </a:p>
          <a:p>
            <a:pPr algn="ctr"/>
            <a:r>
              <a:rPr lang="fr-FR" sz="3200" b="1" dirty="0" smtClean="0">
                <a:latin typeface="Inpi" pitchFamily="2" charset="0"/>
              </a:rPr>
              <a:t>Retrouvez-nous sur notre stand virtuel :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8873354D-1198-9448-B045-E627F4C2BA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946" y="4659644"/>
            <a:ext cx="7734696" cy="178150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665642" y="304246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2400" b="1" dirty="0">
                <a:latin typeface="Inpi" pitchFamily="2" charset="0"/>
              </a:rPr>
              <a:t>des rendez-vous personnalisés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2400" b="1" dirty="0">
                <a:latin typeface="Inpi" pitchFamily="2" charset="0"/>
              </a:rPr>
              <a:t>des échanges avec nos experts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2400" b="1" dirty="0">
                <a:latin typeface="Inpi" pitchFamily="2" charset="0"/>
              </a:rPr>
              <a:t>de la </a:t>
            </a:r>
            <a:r>
              <a:rPr lang="fr-FR" sz="2400" b="1" dirty="0" smtClean="0">
                <a:latin typeface="Inpi" pitchFamily="2" charset="0"/>
              </a:rPr>
              <a:t>documentation </a:t>
            </a:r>
            <a:endParaRPr lang="fr-FR" sz="2400" b="1" dirty="0">
              <a:latin typeface="Inp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88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5C8CB45B-DAA7-4F1C-8E30-741DE6DF0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066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980" y="5491192"/>
            <a:ext cx="1472901" cy="9345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5800" y="1606465"/>
            <a:ext cx="1102658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6600" b="1" i="1" dirty="0" smtClean="0">
                <a:solidFill>
                  <a:prstClr val="white"/>
                </a:solidFill>
                <a:latin typeface="Inpi" pitchFamily="2" charset="0"/>
              </a:rPr>
              <a:t>Démarquez-vous !</a:t>
            </a:r>
            <a:r>
              <a:rPr lang="fr-FR" sz="5400" b="1" i="1" dirty="0" smtClean="0">
                <a:solidFill>
                  <a:prstClr val="white"/>
                </a:solidFill>
                <a:latin typeface="Inpi" pitchFamily="2" charset="0"/>
              </a:rPr>
              <a:t/>
            </a:r>
            <a:br>
              <a:rPr lang="fr-FR" sz="5400" b="1" i="1" dirty="0" smtClean="0">
                <a:solidFill>
                  <a:prstClr val="white"/>
                </a:solidFill>
                <a:latin typeface="Inpi" pitchFamily="2" charset="0"/>
              </a:rPr>
            </a:br>
            <a:r>
              <a:rPr lang="fr-FR" sz="4400" b="1" i="1" dirty="0" smtClean="0">
                <a:solidFill>
                  <a:prstClr val="white"/>
                </a:solidFill>
                <a:latin typeface="Inpi" pitchFamily="2" charset="0"/>
              </a:rPr>
              <a:t>La </a:t>
            </a:r>
            <a:r>
              <a:rPr lang="fr-FR" sz="4400" b="1" i="1" dirty="0">
                <a:solidFill>
                  <a:prstClr val="white"/>
                </a:solidFill>
                <a:latin typeface="Inpi" pitchFamily="2" charset="0"/>
              </a:rPr>
              <a:t>propriété intellectuelle au service de la création et du développement </a:t>
            </a:r>
            <a:r>
              <a:rPr lang="fr-FR" sz="4400" b="1" i="1" dirty="0" smtClean="0">
                <a:solidFill>
                  <a:prstClr val="white"/>
                </a:solidFill>
                <a:latin typeface="Inpi" pitchFamily="2" charset="0"/>
              </a:rPr>
              <a:t>de </a:t>
            </a:r>
            <a:r>
              <a:rPr lang="fr-FR" sz="4400" b="1" i="1" dirty="0">
                <a:solidFill>
                  <a:prstClr val="white"/>
                </a:solidFill>
                <a:latin typeface="Inpi" pitchFamily="2" charset="0"/>
              </a:rPr>
              <a:t>votre entreprise.</a:t>
            </a:r>
          </a:p>
        </p:txBody>
      </p:sp>
    </p:spTree>
    <p:extLst>
      <p:ext uri="{BB962C8B-B14F-4D97-AF65-F5344CB8AC3E}">
        <p14:creationId xmlns:p14="http://schemas.microsoft.com/office/powerpoint/2010/main" val="320777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829937" y="2113881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fr-FR" sz="4900" b="1" dirty="0" smtClean="0">
                <a:latin typeface="Inpi" pitchFamily="2" charset="0"/>
              </a:rPr>
              <a:t>Sébastien DARRAS</a:t>
            </a:r>
            <a:br>
              <a:rPr lang="fr-FR" sz="4900" b="1" dirty="0" smtClean="0">
                <a:latin typeface="Inpi" pitchFamily="2" charset="0"/>
              </a:rPr>
            </a:br>
            <a:r>
              <a:rPr lang="fr-FR" sz="4900" dirty="0" smtClean="0">
                <a:latin typeface="Inpi" pitchFamily="2" charset="0"/>
              </a:rPr>
              <a:t>Chargé d’affaires</a:t>
            </a:r>
            <a:r>
              <a:rPr lang="fr-FR" dirty="0" smtClean="0">
                <a:latin typeface="Inpi" pitchFamily="2" charset="0"/>
              </a:rPr>
              <a:t/>
            </a:r>
            <a:br>
              <a:rPr lang="fr-FR" dirty="0" smtClean="0">
                <a:latin typeface="Inpi" pitchFamily="2" charset="0"/>
              </a:rPr>
            </a:br>
            <a:r>
              <a:rPr lang="fr-FR" b="1" dirty="0" smtClean="0">
                <a:latin typeface="Inpi" pitchFamily="2" charset="0"/>
              </a:rPr>
              <a:t>INPI</a:t>
            </a:r>
            <a:endParaRPr lang="fr-FR" b="1" dirty="0">
              <a:latin typeface="Inpi" pitchFamily="2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981" y="1836563"/>
            <a:ext cx="4091437" cy="294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71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>
            <a:extLst>
              <a:ext uri="{FF2B5EF4-FFF2-40B4-BE49-F238E27FC236}">
                <a16:creationId xmlns:a16="http://schemas.microsoft.com/office/drawing/2014/main" xmlns="" id="{79E83466-FFFF-E84C-BEEF-031C60E3AF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rgbClr val="00999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096"/>
          <a:stretch/>
        </p:blipFill>
        <p:spPr>
          <a:xfrm>
            <a:off x="1847529" y="361788"/>
            <a:ext cx="8986142" cy="5884776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1229060" y="602686"/>
            <a:ext cx="9733883" cy="913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lnSpc>
                <a:spcPts val="32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sz="2800" b="1" cap="all" dirty="0">
                <a:latin typeface="Inpi" pitchFamily="2" charset="0"/>
              </a:rPr>
              <a:t>L’INPI dans votre région</a:t>
            </a:r>
            <a:br>
              <a:rPr lang="fr-FR" altLang="fr-FR" sz="2800" b="1" cap="all" dirty="0">
                <a:latin typeface="Inpi" pitchFamily="2" charset="0"/>
              </a:rPr>
            </a:br>
            <a:r>
              <a:rPr lang="fr-FR" altLang="fr-FR" sz="2800" b="1" cap="all" dirty="0">
                <a:latin typeface="Inpi" pitchFamily="2" charset="0"/>
              </a:rPr>
              <a:t>pour bénéficier d’un accompagnement </a:t>
            </a:r>
            <a:r>
              <a:rPr lang="fr-FR" altLang="fr-FR" sz="2800" b="1" cap="all" dirty="0" smtClean="0">
                <a:latin typeface="Inpi" pitchFamily="2" charset="0"/>
              </a:rPr>
              <a:t>personnalisé</a:t>
            </a:r>
            <a:endParaRPr lang="fr-FR" altLang="fr-FR" sz="2800" b="1" cap="all" dirty="0">
              <a:latin typeface="Inpi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xmlns="" id="{EA3A5F8B-B540-5C49-9897-3EC657071A42}"/>
              </a:ext>
            </a:extLst>
          </p:cNvPr>
          <p:cNvGrpSpPr/>
          <p:nvPr/>
        </p:nvGrpSpPr>
        <p:grpSpPr>
          <a:xfrm>
            <a:off x="966179" y="4385812"/>
            <a:ext cx="3464193" cy="904677"/>
            <a:chOff x="263352" y="5569495"/>
            <a:chExt cx="3464193" cy="904677"/>
          </a:xfrm>
        </p:grpSpPr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xmlns="" id="{A24F9D28-7BB2-A24B-BA9B-3495282932D1}"/>
                </a:ext>
              </a:extLst>
            </p:cNvPr>
            <p:cNvSpPr txBox="1"/>
            <p:nvPr/>
          </p:nvSpPr>
          <p:spPr>
            <a:xfrm>
              <a:off x="294672" y="5569495"/>
              <a:ext cx="34328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400" dirty="0">
                  <a:solidFill>
                    <a:srgbClr val="007A8C"/>
                  </a:solidFill>
                  <a:latin typeface="Inpi" pitchFamily="2" charset="0"/>
                </a:rPr>
                <a:t>NOTRE SERVICE CLIENT : </a:t>
              </a:r>
            </a:p>
          </p:txBody>
        </p:sp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xmlns="" id="{34221AC0-A7EC-4A4C-B887-C8F5933CBF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3352" y="5805264"/>
              <a:ext cx="2682748" cy="6689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78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3439312" y="602686"/>
            <a:ext cx="531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lnSpc>
                <a:spcPts val="32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sz="2800" b="1" dirty="0">
                <a:latin typeface="Inpi" pitchFamily="2" charset="0"/>
              </a:rPr>
              <a:t>10 DÉLÉGUÉS INTERNATIONAUX</a:t>
            </a:r>
          </a:p>
          <a:p>
            <a:pPr algn="ctr" fontAlgn="base">
              <a:lnSpc>
                <a:spcPts val="32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sz="2800" dirty="0">
                <a:latin typeface="Inpi" pitchFamily="2" charset="0"/>
              </a:rPr>
              <a:t>COUVRANT PRÈS DE 100 PAYS</a:t>
            </a:r>
          </a:p>
          <a:p>
            <a:pPr algn="ctr" fontAlgn="base">
              <a:lnSpc>
                <a:spcPts val="3200"/>
              </a:lnSpc>
              <a:spcBef>
                <a:spcPct val="0"/>
              </a:spcBef>
              <a:spcAft>
                <a:spcPct val="0"/>
              </a:spcAft>
            </a:pPr>
            <a:endParaRPr lang="fr-FR" sz="2800" b="1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xmlns="" id="{8B71BCD0-D2C5-9D46-B594-43C0F70EA03B}"/>
              </a:ext>
            </a:extLst>
          </p:cNvPr>
          <p:cNvGrpSpPr/>
          <p:nvPr/>
        </p:nvGrpSpPr>
        <p:grpSpPr>
          <a:xfrm>
            <a:off x="1377275" y="1494647"/>
            <a:ext cx="9437451" cy="4771808"/>
            <a:chOff x="-150729" y="1350881"/>
            <a:chExt cx="11458061" cy="5793477"/>
          </a:xfrm>
        </p:grpSpPr>
        <p:grpSp>
          <p:nvGrpSpPr>
            <p:cNvPr id="92" name="Groupe 91">
              <a:extLst>
                <a:ext uri="{FF2B5EF4-FFF2-40B4-BE49-F238E27FC236}">
                  <a16:creationId xmlns:a16="http://schemas.microsoft.com/office/drawing/2014/main" xmlns="" id="{F4DD9DE0-7897-A240-A743-A87DF937C56B}"/>
                </a:ext>
              </a:extLst>
            </p:cNvPr>
            <p:cNvGrpSpPr/>
            <p:nvPr/>
          </p:nvGrpSpPr>
          <p:grpSpPr>
            <a:xfrm>
              <a:off x="1940769" y="1474003"/>
              <a:ext cx="8310462" cy="4672354"/>
              <a:chOff x="217392" y="1304580"/>
              <a:chExt cx="8629713" cy="4851846"/>
            </a:xfrm>
            <a:effectLst/>
          </p:grpSpPr>
          <p:pic>
            <p:nvPicPr>
              <p:cNvPr id="93" name="Image 92">
                <a:extLst>
                  <a:ext uri="{FF2B5EF4-FFF2-40B4-BE49-F238E27FC236}">
                    <a16:creationId xmlns:a16="http://schemas.microsoft.com/office/drawing/2014/main" xmlns="" id="{B3E7D2F4-7E51-AA4F-A60A-CA85393F8C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prstClr val="black"/>
                  <a:srgbClr val="009999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0"/>
                        </a14:imgEffect>
                        <a14:imgEffect>
                          <a14:brightnessContrast bright="-5000" contrast="-4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7392" y="1304580"/>
                <a:ext cx="8629713" cy="4851846"/>
              </a:xfrm>
              <a:prstGeom prst="rect">
                <a:avLst/>
              </a:prstGeom>
            </p:spPr>
          </p:pic>
          <p:grpSp>
            <p:nvGrpSpPr>
              <p:cNvPr id="94" name="Groupe 93">
                <a:extLst>
                  <a:ext uri="{FF2B5EF4-FFF2-40B4-BE49-F238E27FC236}">
                    <a16:creationId xmlns:a16="http://schemas.microsoft.com/office/drawing/2014/main" xmlns="" id="{0E3F1F06-E9B8-AB41-9B4F-662C7C76AE0F}"/>
                  </a:ext>
                </a:extLst>
              </p:cNvPr>
              <p:cNvGrpSpPr/>
              <p:nvPr/>
            </p:nvGrpSpPr>
            <p:grpSpPr>
              <a:xfrm>
                <a:off x="835221" y="2110982"/>
                <a:ext cx="6374089" cy="3568687"/>
                <a:chOff x="835221" y="2110982"/>
                <a:chExt cx="6374089" cy="3568687"/>
              </a:xfrm>
            </p:grpSpPr>
            <p:sp>
              <p:nvSpPr>
                <p:cNvPr id="107" name="Ellipse 106">
                  <a:extLst>
                    <a:ext uri="{FF2B5EF4-FFF2-40B4-BE49-F238E27FC236}">
                      <a16:creationId xmlns:a16="http://schemas.microsoft.com/office/drawing/2014/main" xmlns="" id="{C88D07EA-595A-934E-BAB1-CA5AB6B564E3}"/>
                    </a:ext>
                  </a:extLst>
                </p:cNvPr>
                <p:cNvSpPr/>
                <p:nvPr/>
              </p:nvSpPr>
              <p:spPr>
                <a:xfrm>
                  <a:off x="6556842" y="3759055"/>
                  <a:ext cx="633733" cy="633733"/>
                </a:xfrm>
                <a:prstGeom prst="ellipse">
                  <a:avLst/>
                </a:prstGeom>
                <a:gradFill>
                  <a:gsLst>
                    <a:gs pos="100000">
                      <a:srgbClr val="009999">
                        <a:alpha val="0"/>
                      </a:srgbClr>
                    </a:gs>
                    <a:gs pos="0">
                      <a:srgbClr val="05616F">
                        <a:alpha val="40000"/>
                      </a:srgbClr>
                    </a:gs>
                  </a:gsLst>
                  <a:path path="circle">
                    <a:fillToRect t="100000" r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600" b="1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8" name="Ellipse 107">
                  <a:extLst>
                    <a:ext uri="{FF2B5EF4-FFF2-40B4-BE49-F238E27FC236}">
                      <a16:creationId xmlns:a16="http://schemas.microsoft.com/office/drawing/2014/main" xmlns="" id="{EC2C1309-E0D1-5449-8308-A4938E231CAA}"/>
                    </a:ext>
                  </a:extLst>
                </p:cNvPr>
                <p:cNvSpPr/>
                <p:nvPr/>
              </p:nvSpPr>
              <p:spPr>
                <a:xfrm rot="16698946">
                  <a:off x="1529193" y="4034603"/>
                  <a:ext cx="1621411" cy="1668722"/>
                </a:xfrm>
                <a:prstGeom prst="ellipse">
                  <a:avLst/>
                </a:prstGeom>
                <a:gradFill>
                  <a:gsLst>
                    <a:gs pos="100000">
                      <a:srgbClr val="009999">
                        <a:alpha val="0"/>
                      </a:srgbClr>
                    </a:gs>
                    <a:gs pos="0">
                      <a:srgbClr val="05616F">
                        <a:alpha val="40000"/>
                      </a:srgbClr>
                    </a:gs>
                  </a:gsLst>
                  <a:path path="circle">
                    <a:fillToRect t="100000" r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6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9" name="Ellipse 108">
                  <a:extLst>
                    <a:ext uri="{FF2B5EF4-FFF2-40B4-BE49-F238E27FC236}">
                      <a16:creationId xmlns:a16="http://schemas.microsoft.com/office/drawing/2014/main" xmlns="" id="{21A9F888-150D-EE4A-86AE-8C070FDC5F8F}"/>
                    </a:ext>
                  </a:extLst>
                </p:cNvPr>
                <p:cNvSpPr/>
                <p:nvPr/>
              </p:nvSpPr>
              <p:spPr>
                <a:xfrm rot="16698945">
                  <a:off x="922948" y="2195092"/>
                  <a:ext cx="1421647" cy="1597101"/>
                </a:xfrm>
                <a:prstGeom prst="ellipse">
                  <a:avLst/>
                </a:prstGeom>
                <a:gradFill>
                  <a:gsLst>
                    <a:gs pos="100000">
                      <a:srgbClr val="009999">
                        <a:alpha val="0"/>
                      </a:srgbClr>
                    </a:gs>
                    <a:gs pos="0">
                      <a:srgbClr val="05616F">
                        <a:alpha val="40000"/>
                      </a:srgbClr>
                    </a:gs>
                  </a:gsLst>
                  <a:path path="circle">
                    <a:fillToRect t="100000" r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600" b="1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10" name="Ellipse 109">
                  <a:extLst>
                    <a:ext uri="{FF2B5EF4-FFF2-40B4-BE49-F238E27FC236}">
                      <a16:creationId xmlns:a16="http://schemas.microsoft.com/office/drawing/2014/main" xmlns="" id="{A46D2BD6-A2FD-914E-975A-00323193CF41}"/>
                    </a:ext>
                  </a:extLst>
                </p:cNvPr>
                <p:cNvSpPr/>
                <p:nvPr/>
              </p:nvSpPr>
              <p:spPr>
                <a:xfrm rot="4099044">
                  <a:off x="3613737" y="3561466"/>
                  <a:ext cx="1472361" cy="1478601"/>
                </a:xfrm>
                <a:prstGeom prst="ellipse">
                  <a:avLst/>
                </a:prstGeom>
                <a:gradFill>
                  <a:gsLst>
                    <a:gs pos="100000">
                      <a:srgbClr val="009999">
                        <a:alpha val="0"/>
                      </a:srgbClr>
                    </a:gs>
                    <a:gs pos="0">
                      <a:srgbClr val="05616F">
                        <a:alpha val="40000"/>
                      </a:srgbClr>
                    </a:gs>
                  </a:gsLst>
                  <a:path path="circle">
                    <a:fillToRect t="100000" r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600" b="1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11" name="Ellipse 110">
                  <a:extLst>
                    <a:ext uri="{FF2B5EF4-FFF2-40B4-BE49-F238E27FC236}">
                      <a16:creationId xmlns:a16="http://schemas.microsoft.com/office/drawing/2014/main" xmlns="" id="{E04AA09F-ADF7-EB4B-BBA9-AD83E0B8BA1F}"/>
                    </a:ext>
                  </a:extLst>
                </p:cNvPr>
                <p:cNvSpPr/>
                <p:nvPr/>
              </p:nvSpPr>
              <p:spPr>
                <a:xfrm>
                  <a:off x="3549480" y="3211352"/>
                  <a:ext cx="460546" cy="460544"/>
                </a:xfrm>
                <a:prstGeom prst="ellipse">
                  <a:avLst/>
                </a:prstGeom>
                <a:gradFill>
                  <a:gsLst>
                    <a:gs pos="100000">
                      <a:srgbClr val="009999">
                        <a:alpha val="0"/>
                      </a:srgbClr>
                    </a:gs>
                    <a:gs pos="0">
                      <a:srgbClr val="05616F">
                        <a:alpha val="40000"/>
                      </a:srgbClr>
                    </a:gs>
                  </a:gsLst>
                  <a:path path="circle">
                    <a:fillToRect t="100000" r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600" b="1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12" name="Ellipse 111">
                  <a:extLst>
                    <a:ext uri="{FF2B5EF4-FFF2-40B4-BE49-F238E27FC236}">
                      <a16:creationId xmlns:a16="http://schemas.microsoft.com/office/drawing/2014/main" xmlns="" id="{A368D75F-1DEA-3F4E-9E63-D466B369A6BE}"/>
                    </a:ext>
                  </a:extLst>
                </p:cNvPr>
                <p:cNvSpPr/>
                <p:nvPr/>
              </p:nvSpPr>
              <p:spPr>
                <a:xfrm>
                  <a:off x="5036032" y="3334384"/>
                  <a:ext cx="622216" cy="622216"/>
                </a:xfrm>
                <a:prstGeom prst="ellipse">
                  <a:avLst/>
                </a:prstGeom>
                <a:gradFill>
                  <a:gsLst>
                    <a:gs pos="100000">
                      <a:srgbClr val="009999">
                        <a:alpha val="0"/>
                      </a:srgbClr>
                    </a:gs>
                    <a:gs pos="0">
                      <a:srgbClr val="05616F">
                        <a:alpha val="40000"/>
                      </a:srgbClr>
                    </a:gs>
                  </a:gsLst>
                  <a:path path="circle">
                    <a:fillToRect t="100000" r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600" b="1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13" name="Ellipse 112">
                  <a:extLst>
                    <a:ext uri="{FF2B5EF4-FFF2-40B4-BE49-F238E27FC236}">
                      <a16:creationId xmlns:a16="http://schemas.microsoft.com/office/drawing/2014/main" xmlns="" id="{6396388B-53C0-5946-9602-4701C08EB048}"/>
                    </a:ext>
                  </a:extLst>
                </p:cNvPr>
                <p:cNvSpPr/>
                <p:nvPr/>
              </p:nvSpPr>
              <p:spPr>
                <a:xfrm>
                  <a:off x="5759508" y="3315899"/>
                  <a:ext cx="575064" cy="575064"/>
                </a:xfrm>
                <a:prstGeom prst="ellipse">
                  <a:avLst/>
                </a:prstGeom>
                <a:gradFill>
                  <a:gsLst>
                    <a:gs pos="100000">
                      <a:srgbClr val="009999">
                        <a:alpha val="0"/>
                      </a:srgbClr>
                    </a:gs>
                    <a:gs pos="0">
                      <a:srgbClr val="05616F">
                        <a:alpha val="40000"/>
                      </a:srgbClr>
                    </a:gs>
                  </a:gsLst>
                  <a:path path="circle">
                    <a:fillToRect t="100000" r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600" b="1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14" name="Ellipse 113">
                  <a:extLst>
                    <a:ext uri="{FF2B5EF4-FFF2-40B4-BE49-F238E27FC236}">
                      <a16:creationId xmlns:a16="http://schemas.microsoft.com/office/drawing/2014/main" xmlns="" id="{8A6057A7-D30C-4D41-9C45-C04012D31A41}"/>
                    </a:ext>
                  </a:extLst>
                </p:cNvPr>
                <p:cNvSpPr/>
                <p:nvPr/>
              </p:nvSpPr>
              <p:spPr>
                <a:xfrm rot="6701368">
                  <a:off x="4617501" y="2110982"/>
                  <a:ext cx="1355886" cy="1355886"/>
                </a:xfrm>
                <a:prstGeom prst="ellipse">
                  <a:avLst/>
                </a:prstGeom>
                <a:gradFill>
                  <a:gsLst>
                    <a:gs pos="100000">
                      <a:srgbClr val="009999">
                        <a:alpha val="0"/>
                      </a:srgbClr>
                    </a:gs>
                    <a:gs pos="0">
                      <a:srgbClr val="05616F">
                        <a:alpha val="40000"/>
                      </a:srgbClr>
                    </a:gs>
                  </a:gsLst>
                  <a:path path="circle">
                    <a:fillToRect t="100000" r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600" b="1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15" name="Ellipse 114">
                  <a:extLst>
                    <a:ext uri="{FF2B5EF4-FFF2-40B4-BE49-F238E27FC236}">
                      <a16:creationId xmlns:a16="http://schemas.microsoft.com/office/drawing/2014/main" xmlns="" id="{BFAC15DC-2BA1-F34B-AC5E-6CAF4436241D}"/>
                    </a:ext>
                  </a:extLst>
                </p:cNvPr>
                <p:cNvSpPr/>
                <p:nvPr/>
              </p:nvSpPr>
              <p:spPr>
                <a:xfrm rot="11646884">
                  <a:off x="6102735" y="2569043"/>
                  <a:ext cx="1106575" cy="1106575"/>
                </a:xfrm>
                <a:prstGeom prst="ellipse">
                  <a:avLst/>
                </a:prstGeom>
                <a:gradFill>
                  <a:gsLst>
                    <a:gs pos="100000">
                      <a:srgbClr val="009999">
                        <a:alpha val="0"/>
                      </a:srgbClr>
                    </a:gs>
                    <a:gs pos="0">
                      <a:srgbClr val="05616F">
                        <a:alpha val="40000"/>
                      </a:srgbClr>
                    </a:gs>
                  </a:gsLst>
                  <a:path path="circle">
                    <a:fillToRect t="100000" r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sz="1600" b="1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95" name="Groupe 94">
                <a:extLst>
                  <a:ext uri="{FF2B5EF4-FFF2-40B4-BE49-F238E27FC236}">
                    <a16:creationId xmlns:a16="http://schemas.microsoft.com/office/drawing/2014/main" xmlns="" id="{A33DDB7C-5000-FD45-84C1-1DBED6970EC4}"/>
                  </a:ext>
                </a:extLst>
              </p:cNvPr>
              <p:cNvGrpSpPr/>
              <p:nvPr/>
            </p:nvGrpSpPr>
            <p:grpSpPr>
              <a:xfrm>
                <a:off x="1846771" y="2724383"/>
                <a:ext cx="5807576" cy="2253877"/>
                <a:chOff x="1846771" y="2724383"/>
                <a:chExt cx="5807576" cy="2253877"/>
              </a:xfrm>
            </p:grpSpPr>
            <p:sp>
              <p:nvSpPr>
                <p:cNvPr id="97" name="ZoneTexte 96">
                  <a:extLst>
                    <a:ext uri="{FF2B5EF4-FFF2-40B4-BE49-F238E27FC236}">
                      <a16:creationId xmlns:a16="http://schemas.microsoft.com/office/drawing/2014/main" xmlns="" id="{FBDBAA46-98CD-1D4D-B397-66F6ED8B735A}"/>
                    </a:ext>
                  </a:extLst>
                </p:cNvPr>
                <p:cNvSpPr txBox="1"/>
                <p:nvPr/>
              </p:nvSpPr>
              <p:spPr>
                <a:xfrm>
                  <a:off x="3689051" y="3238455"/>
                  <a:ext cx="703706" cy="31042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fr-FR" altLang="fr-FR" sz="1000" b="1" dirty="0">
                      <a:solidFill>
                        <a:srgbClr val="05616F"/>
                      </a:solidFill>
                      <a:latin typeface="Inpi" pitchFamily="2" charset="0"/>
                    </a:rPr>
                    <a:t>RABAT</a:t>
                  </a:r>
                </a:p>
              </p:txBody>
            </p:sp>
            <p:sp>
              <p:nvSpPr>
                <p:cNvPr id="98" name="ZoneTexte 97">
                  <a:extLst>
                    <a:ext uri="{FF2B5EF4-FFF2-40B4-BE49-F238E27FC236}">
                      <a16:creationId xmlns:a16="http://schemas.microsoft.com/office/drawing/2014/main" xmlns="" id="{7AC1F0BD-1D3E-CE4E-B2A2-9E4852FB0C85}"/>
                    </a:ext>
                  </a:extLst>
                </p:cNvPr>
                <p:cNvSpPr txBox="1"/>
                <p:nvPr/>
              </p:nvSpPr>
              <p:spPr>
                <a:xfrm>
                  <a:off x="2295691" y="4667838"/>
                  <a:ext cx="1071525" cy="310422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fr-FR" altLang="fr-FR" sz="1000" b="1" dirty="0">
                      <a:solidFill>
                        <a:srgbClr val="05616F"/>
                      </a:solidFill>
                      <a:latin typeface="Inpi" pitchFamily="2" charset="0"/>
                    </a:rPr>
                    <a:t>SAO PAULO</a:t>
                  </a:r>
                </a:p>
              </p:txBody>
            </p:sp>
            <p:sp>
              <p:nvSpPr>
                <p:cNvPr id="99" name="ZoneTexte 98">
                  <a:extLst>
                    <a:ext uri="{FF2B5EF4-FFF2-40B4-BE49-F238E27FC236}">
                      <a16:creationId xmlns:a16="http://schemas.microsoft.com/office/drawing/2014/main" xmlns="" id="{B4B3DB42-91D0-C246-AF4B-0BC11939F067}"/>
                    </a:ext>
                  </a:extLst>
                </p:cNvPr>
                <p:cNvSpPr txBox="1"/>
                <p:nvPr/>
              </p:nvSpPr>
              <p:spPr>
                <a:xfrm>
                  <a:off x="3333078" y="3781177"/>
                  <a:ext cx="843153" cy="31042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fr-FR" altLang="fr-FR" sz="1000" b="1" dirty="0">
                      <a:solidFill>
                        <a:srgbClr val="05616F"/>
                      </a:solidFill>
                      <a:latin typeface="Inpi" pitchFamily="2" charset="0"/>
                    </a:rPr>
                    <a:t>ABIDJAN</a:t>
                  </a:r>
                </a:p>
              </p:txBody>
            </p:sp>
            <p:sp>
              <p:nvSpPr>
                <p:cNvPr id="100" name="ZoneTexte 99">
                  <a:extLst>
                    <a:ext uri="{FF2B5EF4-FFF2-40B4-BE49-F238E27FC236}">
                      <a16:creationId xmlns:a16="http://schemas.microsoft.com/office/drawing/2014/main" xmlns="" id="{3DBCC8E0-C6F2-BE42-B9A6-7C137C6913A1}"/>
                    </a:ext>
                  </a:extLst>
                </p:cNvPr>
                <p:cNvSpPr txBox="1"/>
                <p:nvPr/>
              </p:nvSpPr>
              <p:spPr>
                <a:xfrm>
                  <a:off x="4727856" y="3238455"/>
                  <a:ext cx="1031105" cy="31042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fr-FR" altLang="fr-FR" sz="1000" b="1" dirty="0">
                      <a:solidFill>
                        <a:srgbClr val="05616F"/>
                      </a:solidFill>
                      <a:latin typeface="Inpi" pitchFamily="2" charset="0"/>
                    </a:rPr>
                    <a:t>ABU DHABI</a:t>
                  </a:r>
                </a:p>
              </p:txBody>
            </p:sp>
            <p:sp>
              <p:nvSpPr>
                <p:cNvPr id="101" name="ZoneTexte 100">
                  <a:extLst>
                    <a:ext uri="{FF2B5EF4-FFF2-40B4-BE49-F238E27FC236}">
                      <a16:creationId xmlns:a16="http://schemas.microsoft.com/office/drawing/2014/main" xmlns="" id="{7BD7A5EC-1622-BC47-BE96-C8D2EB9890D9}"/>
                    </a:ext>
                  </a:extLst>
                </p:cNvPr>
                <p:cNvSpPr txBox="1"/>
                <p:nvPr/>
              </p:nvSpPr>
              <p:spPr>
                <a:xfrm>
                  <a:off x="4256118" y="2768964"/>
                  <a:ext cx="893677" cy="31042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fr-FR" altLang="fr-FR" sz="1000" b="1" dirty="0">
                      <a:solidFill>
                        <a:srgbClr val="05616F"/>
                      </a:solidFill>
                      <a:latin typeface="Inpi" pitchFamily="2" charset="0"/>
                    </a:rPr>
                    <a:t>MOSCOU</a:t>
                  </a:r>
                </a:p>
              </p:txBody>
            </p:sp>
            <p:sp>
              <p:nvSpPr>
                <p:cNvPr id="102" name="ZoneTexte 101">
                  <a:extLst>
                    <a:ext uri="{FF2B5EF4-FFF2-40B4-BE49-F238E27FC236}">
                      <a16:creationId xmlns:a16="http://schemas.microsoft.com/office/drawing/2014/main" xmlns="" id="{7ABE6119-5680-084F-AEBE-CA1137656FDB}"/>
                    </a:ext>
                  </a:extLst>
                </p:cNvPr>
                <p:cNvSpPr txBox="1"/>
                <p:nvPr/>
              </p:nvSpPr>
              <p:spPr>
                <a:xfrm>
                  <a:off x="5565460" y="3315400"/>
                  <a:ext cx="1041210" cy="31042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fr-FR" altLang="fr-FR" sz="1000" b="1" dirty="0">
                      <a:solidFill>
                        <a:srgbClr val="05616F"/>
                      </a:solidFill>
                      <a:latin typeface="Inpi" pitchFamily="2" charset="0"/>
                    </a:rPr>
                    <a:t>NEW DELHI</a:t>
                  </a:r>
                </a:p>
              </p:txBody>
            </p:sp>
            <p:sp>
              <p:nvSpPr>
                <p:cNvPr id="103" name="ZoneTexte 102">
                  <a:extLst>
                    <a:ext uri="{FF2B5EF4-FFF2-40B4-BE49-F238E27FC236}">
                      <a16:creationId xmlns:a16="http://schemas.microsoft.com/office/drawing/2014/main" xmlns="" id="{B6322DFB-5D61-F147-8698-0AF4A84BD4BC}"/>
                    </a:ext>
                  </a:extLst>
                </p:cNvPr>
                <p:cNvSpPr txBox="1"/>
                <p:nvPr/>
              </p:nvSpPr>
              <p:spPr>
                <a:xfrm>
                  <a:off x="6339059" y="2811975"/>
                  <a:ext cx="669349" cy="31042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fr-FR" altLang="fr-FR" sz="1000" b="1" dirty="0">
                      <a:solidFill>
                        <a:srgbClr val="05616F"/>
                      </a:solidFill>
                      <a:latin typeface="Inpi" pitchFamily="2" charset="0"/>
                    </a:rPr>
                    <a:t>PÉKIN</a:t>
                  </a:r>
                </a:p>
              </p:txBody>
            </p:sp>
            <p:sp>
              <p:nvSpPr>
                <p:cNvPr id="104" name="ZoneTexte 103">
                  <a:extLst>
                    <a:ext uri="{FF2B5EF4-FFF2-40B4-BE49-F238E27FC236}">
                      <a16:creationId xmlns:a16="http://schemas.microsoft.com/office/drawing/2014/main" xmlns="" id="{68FD7991-69E4-0748-909A-05875BC87119}"/>
                    </a:ext>
                  </a:extLst>
                </p:cNvPr>
                <p:cNvSpPr txBox="1"/>
                <p:nvPr/>
              </p:nvSpPr>
              <p:spPr>
                <a:xfrm>
                  <a:off x="7421448" y="2993079"/>
                  <a:ext cx="232899" cy="31042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fr-FR" altLang="fr-FR" sz="1000" b="1" dirty="0">
                    <a:solidFill>
                      <a:srgbClr val="05616F"/>
                    </a:solidFill>
                    <a:latin typeface="Inpi" pitchFamily="2" charset="0"/>
                  </a:endParaRPr>
                </a:p>
              </p:txBody>
            </p:sp>
            <p:sp>
              <p:nvSpPr>
                <p:cNvPr id="105" name="ZoneTexte 104">
                  <a:extLst>
                    <a:ext uri="{FF2B5EF4-FFF2-40B4-BE49-F238E27FC236}">
                      <a16:creationId xmlns:a16="http://schemas.microsoft.com/office/drawing/2014/main" xmlns="" id="{596B77BC-77D2-584B-B342-57C471BA7015}"/>
                    </a:ext>
                  </a:extLst>
                </p:cNvPr>
                <p:cNvSpPr txBox="1"/>
                <p:nvPr/>
              </p:nvSpPr>
              <p:spPr>
                <a:xfrm>
                  <a:off x="6306153" y="3977012"/>
                  <a:ext cx="1103860" cy="31042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fr-FR" altLang="fr-FR" sz="1000" b="1" dirty="0">
                      <a:solidFill>
                        <a:srgbClr val="05616F"/>
                      </a:solidFill>
                      <a:latin typeface="Inpi" pitchFamily="2" charset="0"/>
                    </a:rPr>
                    <a:t>SINGAPOUR</a:t>
                  </a:r>
                </a:p>
              </p:txBody>
            </p:sp>
            <p:sp>
              <p:nvSpPr>
                <p:cNvPr id="106" name="ZoneTexte 105">
                  <a:extLst>
                    <a:ext uri="{FF2B5EF4-FFF2-40B4-BE49-F238E27FC236}">
                      <a16:creationId xmlns:a16="http://schemas.microsoft.com/office/drawing/2014/main" xmlns="" id="{70D739B1-817C-334F-9AA1-25F21DDC5158}"/>
                    </a:ext>
                  </a:extLst>
                </p:cNvPr>
                <p:cNvSpPr txBox="1"/>
                <p:nvPr/>
              </p:nvSpPr>
              <p:spPr>
                <a:xfrm>
                  <a:off x="3297771" y="2761743"/>
                  <a:ext cx="651160" cy="31042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fr-FR" altLang="fr-FR" sz="1000" b="1" dirty="0">
                      <a:solidFill>
                        <a:srgbClr val="05616F"/>
                      </a:solidFill>
                      <a:latin typeface="Inpi" pitchFamily="2" charset="0"/>
                    </a:rPr>
                    <a:t>PARIS</a:t>
                  </a:r>
                </a:p>
              </p:txBody>
            </p:sp>
            <p:sp>
              <p:nvSpPr>
                <p:cNvPr id="96" name="ZoneTexte 95">
                  <a:extLst>
                    <a:ext uri="{FF2B5EF4-FFF2-40B4-BE49-F238E27FC236}">
                      <a16:creationId xmlns:a16="http://schemas.microsoft.com/office/drawing/2014/main" xmlns="" id="{CE0BD33E-D842-B74D-AB35-5062FE6BECD4}"/>
                    </a:ext>
                  </a:extLst>
                </p:cNvPr>
                <p:cNvSpPr txBox="1"/>
                <p:nvPr/>
              </p:nvSpPr>
              <p:spPr>
                <a:xfrm>
                  <a:off x="1846771" y="2724383"/>
                  <a:ext cx="1269580" cy="31042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fr-FR" altLang="fr-FR" sz="1000" b="1" dirty="0">
                      <a:solidFill>
                        <a:srgbClr val="05616F"/>
                      </a:solidFill>
                      <a:latin typeface="Inpi" pitchFamily="2" charset="0"/>
                    </a:rPr>
                    <a:t>WASHINGTON</a:t>
                  </a:r>
                </a:p>
              </p:txBody>
            </p:sp>
          </p:grpSp>
        </p:grp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xmlns="" id="{8CC25C9E-5997-4348-8863-40AB716D9BA5}"/>
                </a:ext>
              </a:extLst>
            </p:cNvPr>
            <p:cNvSpPr/>
            <p:nvPr/>
          </p:nvSpPr>
          <p:spPr>
            <a:xfrm>
              <a:off x="-150729" y="1583973"/>
              <a:ext cx="2821875" cy="7361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200" b="1" dirty="0">
                  <a:solidFill>
                    <a:srgbClr val="05616F"/>
                  </a:solidFill>
                  <a:latin typeface="Inpi" pitchFamily="2" charset="0"/>
                </a:rPr>
                <a:t>AMÉRIQUE DU NORD</a:t>
              </a:r>
              <a:endParaRPr lang="fr-FR" sz="1200" dirty="0">
                <a:solidFill>
                  <a:srgbClr val="05616F"/>
                </a:solidFill>
                <a:latin typeface="Inpi" pitchFamily="2" charset="0"/>
              </a:endParaRPr>
            </a:p>
            <a:p>
              <a:pPr algn="r" fontAlgn="base">
                <a:lnSpc>
                  <a:spcPct val="107000"/>
                </a:lnSpc>
                <a:spcBef>
                  <a:spcPct val="0"/>
                </a:spcBef>
              </a:pPr>
              <a:r>
                <a:rPr lang="fr-FR" sz="1000" dirty="0">
                  <a:solidFill>
                    <a:srgbClr val="05616F"/>
                  </a:solidFill>
                  <a:latin typeface="Inpi" pitchFamily="2" charset="0"/>
                </a:rPr>
                <a:t>Etats-Unis, </a:t>
              </a:r>
            </a:p>
            <a:p>
              <a:pPr algn="r" fontAlgn="base">
                <a:lnSpc>
                  <a:spcPct val="107000"/>
                </a:lnSpc>
                <a:spcBef>
                  <a:spcPct val="0"/>
                </a:spcBef>
              </a:pPr>
              <a:r>
                <a:rPr lang="fr-FR" sz="1000" dirty="0">
                  <a:solidFill>
                    <a:srgbClr val="05616F"/>
                  </a:solidFill>
                  <a:latin typeface="Inpi" pitchFamily="2" charset="0"/>
                </a:rPr>
                <a:t>Canada, Mexique</a:t>
              </a: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xmlns="" id="{7AF939A5-F1EE-1941-A0B8-66C1CB3DFA49}"/>
                </a:ext>
              </a:extLst>
            </p:cNvPr>
            <p:cNvSpPr/>
            <p:nvPr/>
          </p:nvSpPr>
          <p:spPr>
            <a:xfrm>
              <a:off x="-8605" y="3037025"/>
              <a:ext cx="2376391" cy="5231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200" b="1" dirty="0">
                  <a:solidFill>
                    <a:srgbClr val="05616F"/>
                  </a:solidFill>
                  <a:latin typeface="Inpi" pitchFamily="2" charset="0"/>
                </a:rPr>
                <a:t>AFRIQUE DU NORD</a:t>
              </a:r>
              <a:endParaRPr lang="fr-FR" sz="1200" dirty="0">
                <a:solidFill>
                  <a:srgbClr val="05616F"/>
                </a:solidFill>
                <a:latin typeface="Inpi" pitchFamily="2" charset="0"/>
              </a:endParaRPr>
            </a:p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srgbClr val="05616F"/>
                  </a:solidFill>
                  <a:latin typeface="Inpi" pitchFamily="2" charset="0"/>
                </a:rPr>
                <a:t>Maroc, Algérie, Tunisie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xmlns="" id="{00601215-E996-394B-AE09-6976696CEB60}"/>
                </a:ext>
              </a:extLst>
            </p:cNvPr>
            <p:cNvSpPr/>
            <p:nvPr/>
          </p:nvSpPr>
          <p:spPr>
            <a:xfrm>
              <a:off x="9623251" y="2542924"/>
              <a:ext cx="1658616" cy="8968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200" b="1" dirty="0">
                  <a:solidFill>
                    <a:srgbClr val="05616F"/>
                  </a:solidFill>
                  <a:latin typeface="Inpi" pitchFamily="2" charset="0"/>
                </a:rPr>
                <a:t>CHINE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srgbClr val="05616F"/>
                  </a:solidFill>
                  <a:latin typeface="Inpi" pitchFamily="2" charset="0"/>
                </a:rPr>
                <a:t>Chine, Hong Kong, Mongolie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000" i="1" dirty="0">
                <a:solidFill>
                  <a:srgbClr val="05616F"/>
                </a:solidFill>
                <a:latin typeface="Inpi" pitchFamily="2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xmlns="" id="{E932E077-614A-114B-B7BA-C5627EC34246}"/>
                </a:ext>
              </a:extLst>
            </p:cNvPr>
            <p:cNvSpPr/>
            <p:nvPr/>
          </p:nvSpPr>
          <p:spPr>
            <a:xfrm>
              <a:off x="479795" y="5719866"/>
              <a:ext cx="2630672" cy="7099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200" b="1" dirty="0">
                  <a:solidFill>
                    <a:srgbClr val="05616F"/>
                  </a:solidFill>
                  <a:latin typeface="Inpi" pitchFamily="2" charset="0"/>
                </a:rPr>
                <a:t>AMÉRIQUE LATINE</a:t>
              </a:r>
            </a:p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srgbClr val="05616F"/>
                  </a:solidFill>
                  <a:latin typeface="Inpi" pitchFamily="2" charset="0"/>
                </a:rPr>
                <a:t>Argentine, Uruguay, Paraguay, Chili, Bolivie, Pérou, Brésil, Colombie </a:t>
              </a: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xmlns="" id="{3EB5A008-9871-114E-B266-17525BB192CD}"/>
                </a:ext>
              </a:extLst>
            </p:cNvPr>
            <p:cNvSpPr/>
            <p:nvPr/>
          </p:nvSpPr>
          <p:spPr>
            <a:xfrm>
              <a:off x="7869098" y="1350881"/>
              <a:ext cx="3327017" cy="10836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200" b="1" dirty="0">
                  <a:solidFill>
                    <a:srgbClr val="05616F"/>
                  </a:solidFill>
                  <a:latin typeface="Inpi" pitchFamily="2" charset="0"/>
                </a:rPr>
                <a:t>RUSSIE</a:t>
              </a:r>
              <a:r>
                <a:rPr lang="fr-FR" sz="1200" dirty="0">
                  <a:solidFill>
                    <a:srgbClr val="05616F"/>
                  </a:solidFill>
                  <a:latin typeface="Inpi" pitchFamily="2" charset="0"/>
                </a:rPr>
                <a:t>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srgbClr val="05616F"/>
                  </a:solidFill>
                  <a:latin typeface="Inpi" pitchFamily="2" charset="0"/>
                </a:rPr>
                <a:t>Russie, Arménie, Azerbaïdjan, Biélorussie, Géorgie, Kazakhstan, Kirghizstan, Moldavie, Ouzbékistan, Tadjikistan, Turkménistan, Ukraine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000" i="1" dirty="0">
                <a:solidFill>
                  <a:srgbClr val="05616F"/>
                </a:solidFill>
                <a:latin typeface="Inpi" pitchFamily="2" charset="0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xmlns="" id="{ABA3483D-6FAD-9948-8598-6861FEB51EB2}"/>
                </a:ext>
              </a:extLst>
            </p:cNvPr>
            <p:cNvSpPr/>
            <p:nvPr/>
          </p:nvSpPr>
          <p:spPr>
            <a:xfrm>
              <a:off x="9627229" y="4509288"/>
              <a:ext cx="1677845" cy="1457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200" b="1" dirty="0">
                  <a:solidFill>
                    <a:srgbClr val="05616F"/>
                  </a:solidFill>
                  <a:latin typeface="Inpi" pitchFamily="2" charset="0"/>
                </a:rPr>
                <a:t>ASIE DU SUD EST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srgbClr val="05616F"/>
                  </a:solidFill>
                  <a:latin typeface="Inpi" pitchFamily="2" charset="0"/>
                </a:rPr>
                <a:t>Singapour, Indonésie, Malaisie, Thaïlande, Philippines, Brunei, Vietnam, Laos, Birmanie, Cambodge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000" i="1" dirty="0">
                <a:solidFill>
                  <a:srgbClr val="05616F"/>
                </a:solidFill>
                <a:latin typeface="Inpi" pitchFamily="2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xmlns="" id="{2538BC46-3AEE-4848-A4BE-5A972501C6CF}"/>
                </a:ext>
              </a:extLst>
            </p:cNvPr>
            <p:cNvSpPr/>
            <p:nvPr/>
          </p:nvSpPr>
          <p:spPr>
            <a:xfrm>
              <a:off x="6421373" y="5117305"/>
              <a:ext cx="2230304" cy="8968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200" b="1" dirty="0">
                  <a:solidFill>
                    <a:srgbClr val="05616F"/>
                  </a:solidFill>
                  <a:latin typeface="Inpi" pitchFamily="2" charset="0"/>
                </a:rPr>
                <a:t>ASIE DU SUD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srgbClr val="05616F"/>
                  </a:solidFill>
                  <a:latin typeface="Inpi" pitchFamily="2" charset="0"/>
                </a:rPr>
                <a:t>Inde, Afghanistan, Bengladesh, Bhoutan, Maldives, Népal, Pakistan, Sri Lanka</a:t>
              </a:r>
            </a:p>
          </p:txBody>
        </p:sp>
        <p:cxnSp>
          <p:nvCxnSpPr>
            <p:cNvPr id="123" name="Connecteur droit avec flèche 122">
              <a:extLst>
                <a:ext uri="{FF2B5EF4-FFF2-40B4-BE49-F238E27FC236}">
                  <a16:creationId xmlns:a16="http://schemas.microsoft.com/office/drawing/2014/main" xmlns="" id="{A2105F14-8B3E-794B-A2EE-FE09E9CFD01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677339" y="1828720"/>
              <a:ext cx="1328363" cy="1353975"/>
            </a:xfrm>
            <a:prstGeom prst="straightConnector1">
              <a:avLst/>
            </a:prstGeom>
            <a:solidFill>
              <a:schemeClr val="tx2"/>
            </a:solidFill>
            <a:ln w="28575" cap="rnd" cmpd="sng" algn="ctr">
              <a:solidFill>
                <a:srgbClr val="009999"/>
              </a:solidFill>
              <a:prstDash val="sysDot"/>
              <a:round/>
              <a:headEnd type="none" w="med" len="med"/>
              <a:tailEnd type="oval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4" name="Connecteur droit avec flèche 123">
              <a:extLst>
                <a:ext uri="{FF2B5EF4-FFF2-40B4-BE49-F238E27FC236}">
                  <a16:creationId xmlns:a16="http://schemas.microsoft.com/office/drawing/2014/main" xmlns="" id="{506CFA7D-B570-7A47-8B8A-87E7B2A7BB9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141886" y="5041059"/>
              <a:ext cx="1243642" cy="801230"/>
            </a:xfrm>
            <a:prstGeom prst="straightConnector1">
              <a:avLst/>
            </a:prstGeom>
            <a:solidFill>
              <a:schemeClr val="tx2"/>
            </a:solidFill>
            <a:ln w="28575" cap="rnd" cmpd="sng" algn="ctr">
              <a:solidFill>
                <a:srgbClr val="009999"/>
              </a:solidFill>
              <a:prstDash val="sysDot"/>
              <a:round/>
              <a:headEnd type="none" w="med" len="med"/>
              <a:tailEnd type="oval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5" name="Connecteur droit avec flèche 124">
              <a:extLst>
                <a:ext uri="{FF2B5EF4-FFF2-40B4-BE49-F238E27FC236}">
                  <a16:creationId xmlns:a16="http://schemas.microsoft.com/office/drawing/2014/main" xmlns="" id="{DFAE35E7-D3C3-4349-A7ED-1A2E5A1DE95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393920" y="3257824"/>
              <a:ext cx="2872678" cy="205201"/>
            </a:xfrm>
            <a:prstGeom prst="straightConnector1">
              <a:avLst/>
            </a:prstGeom>
            <a:solidFill>
              <a:schemeClr val="tx2"/>
            </a:solidFill>
            <a:ln w="28575" cap="rnd" cmpd="sng" algn="ctr">
              <a:solidFill>
                <a:srgbClr val="009999"/>
              </a:solidFill>
              <a:prstDash val="sysDot"/>
              <a:round/>
              <a:headEnd type="none" w="med" len="med"/>
              <a:tailEnd type="oval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6" name="Connecteur droit avec flèche 125">
              <a:extLst>
                <a:ext uri="{FF2B5EF4-FFF2-40B4-BE49-F238E27FC236}">
                  <a16:creationId xmlns:a16="http://schemas.microsoft.com/office/drawing/2014/main" xmlns="" id="{681E5655-DE64-A346-8853-D4294E979AB5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236525" y="1557425"/>
              <a:ext cx="1626380" cy="1278425"/>
            </a:xfrm>
            <a:prstGeom prst="straightConnector1">
              <a:avLst/>
            </a:prstGeom>
            <a:solidFill>
              <a:schemeClr val="tx2"/>
            </a:solidFill>
            <a:ln w="28575" cap="rnd" cmpd="sng" algn="ctr">
              <a:solidFill>
                <a:srgbClr val="009999"/>
              </a:solidFill>
              <a:prstDash val="sysDot"/>
              <a:round/>
              <a:headEnd type="none" w="med" len="med"/>
              <a:tailEnd type="oval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7" name="Connecteur droit avec flèche 126">
              <a:extLst>
                <a:ext uri="{FF2B5EF4-FFF2-40B4-BE49-F238E27FC236}">
                  <a16:creationId xmlns:a16="http://schemas.microsoft.com/office/drawing/2014/main" xmlns="" id="{44D9058C-DA47-0E4F-BB4E-259600FE021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774043" y="4207458"/>
              <a:ext cx="2571729" cy="334991"/>
            </a:xfrm>
            <a:prstGeom prst="straightConnector1">
              <a:avLst/>
            </a:prstGeom>
            <a:solidFill>
              <a:schemeClr val="tx2"/>
            </a:solidFill>
            <a:ln w="28575" cap="rnd" cmpd="sng" algn="ctr">
              <a:solidFill>
                <a:srgbClr val="009999"/>
              </a:solidFill>
              <a:prstDash val="sysDot"/>
              <a:round/>
              <a:headEnd type="none" w="med" len="med"/>
              <a:tailEnd type="oval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xmlns="" id="{782268FC-1523-3C49-9585-9024BCEE7108}"/>
                </a:ext>
              </a:extLst>
            </p:cNvPr>
            <p:cNvSpPr/>
            <p:nvPr/>
          </p:nvSpPr>
          <p:spPr>
            <a:xfrm>
              <a:off x="793447" y="4180041"/>
              <a:ext cx="1980596" cy="11210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200" b="1" dirty="0">
                  <a:solidFill>
                    <a:srgbClr val="05616F"/>
                  </a:solidFill>
                  <a:latin typeface="Inpi" pitchFamily="2" charset="0"/>
                </a:rPr>
                <a:t>AFRIQUE SUBSAHARIENNE</a:t>
              </a:r>
            </a:p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srgbClr val="05616F"/>
                  </a:solidFill>
                  <a:latin typeface="Inpi" pitchFamily="2" charset="0"/>
                </a:rPr>
                <a:t>Pays membres de l’OAPI, Pays membres de l’ARIPO, Nigeria, Ghana </a:t>
              </a: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xmlns="" id="{BA5B6837-3F70-BD4D-8DBE-ED62C7029609}"/>
                </a:ext>
              </a:extLst>
            </p:cNvPr>
            <p:cNvSpPr/>
            <p:nvPr/>
          </p:nvSpPr>
          <p:spPr>
            <a:xfrm>
              <a:off x="4613494" y="6247542"/>
              <a:ext cx="2630672" cy="8968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200" b="1" dirty="0">
                  <a:solidFill>
                    <a:srgbClr val="05616F"/>
                  </a:solidFill>
                  <a:latin typeface="Inpi" pitchFamily="2" charset="0"/>
                </a:rPr>
                <a:t>MOYEN-ORIENT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srgbClr val="05616F"/>
                  </a:solidFill>
                  <a:latin typeface="Inpi" pitchFamily="2" charset="0"/>
                </a:rPr>
                <a:t>Emirats Arabes Unis, Arabie saoudite, Bahreïn, Koweït, Qatar, Oman, Iraq, Iran, Liban, Jordanie, Yémen, Egypte </a:t>
              </a: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C107DDB9-E1D4-804A-B0DC-9CD66FA1BA85}"/>
                </a:ext>
              </a:extLst>
            </p:cNvPr>
            <p:cNvSpPr/>
            <p:nvPr/>
          </p:nvSpPr>
          <p:spPr>
            <a:xfrm>
              <a:off x="9629488" y="3579504"/>
              <a:ext cx="1677844" cy="8968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200" b="1" dirty="0">
                  <a:solidFill>
                    <a:srgbClr val="05616F"/>
                  </a:solidFill>
                  <a:latin typeface="Inpi" pitchFamily="2" charset="0"/>
                </a:rPr>
                <a:t>JAPON</a:t>
              </a:r>
              <a:endParaRPr lang="fr-FR" sz="1200" dirty="0">
                <a:solidFill>
                  <a:srgbClr val="05616F"/>
                </a:solidFill>
                <a:latin typeface="Inpi" pitchFamily="2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srgbClr val="05616F"/>
                  </a:solidFill>
                  <a:latin typeface="Inpi" pitchFamily="2" charset="0"/>
                </a:rPr>
                <a:t>Japon, Corée du Sud, Taiwan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000" i="1" dirty="0">
                <a:solidFill>
                  <a:srgbClr val="05616F"/>
                </a:solidFill>
                <a:latin typeface="Inpi" pitchFamily="2" charset="0"/>
              </a:endParaRPr>
            </a:p>
          </p:txBody>
        </p:sp>
        <p:cxnSp>
          <p:nvCxnSpPr>
            <p:cNvPr id="131" name="Connecteur droit avec flèche 130">
              <a:extLst>
                <a:ext uri="{FF2B5EF4-FFF2-40B4-BE49-F238E27FC236}">
                  <a16:creationId xmlns:a16="http://schemas.microsoft.com/office/drawing/2014/main" xmlns="" id="{C07FD029-41FC-C642-8F28-EBB756C4404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7525957" y="3712157"/>
              <a:ext cx="10569" cy="1458160"/>
            </a:xfrm>
            <a:prstGeom prst="straightConnector1">
              <a:avLst/>
            </a:prstGeom>
            <a:solidFill>
              <a:schemeClr val="tx2"/>
            </a:solidFill>
            <a:ln w="28575" cap="rnd" cmpd="sng" algn="ctr">
              <a:solidFill>
                <a:srgbClr val="009999"/>
              </a:solidFill>
              <a:prstDash val="sysDot"/>
              <a:round/>
              <a:headEnd type="none" w="med" len="med"/>
              <a:tailEnd type="oval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2" name="Connecteur droit avec flèche 131">
              <a:extLst>
                <a:ext uri="{FF2B5EF4-FFF2-40B4-BE49-F238E27FC236}">
                  <a16:creationId xmlns:a16="http://schemas.microsoft.com/office/drawing/2014/main" xmlns="" id="{C1DA9EC2-6EDE-BD4D-B2A9-EB41CE0DF4CD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8336625" y="4369377"/>
              <a:ext cx="1283671" cy="316492"/>
            </a:xfrm>
            <a:prstGeom prst="straightConnector1">
              <a:avLst/>
            </a:prstGeom>
            <a:solidFill>
              <a:schemeClr val="tx2"/>
            </a:solidFill>
            <a:ln w="28575" cap="rnd" cmpd="sng" algn="ctr">
              <a:solidFill>
                <a:srgbClr val="009999"/>
              </a:solidFill>
              <a:prstDash val="sysDot"/>
              <a:round/>
              <a:headEnd type="none" w="med" len="med"/>
              <a:tailEnd type="oval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3" name="Connecteur droit avec flèche 132">
              <a:extLst>
                <a:ext uri="{FF2B5EF4-FFF2-40B4-BE49-F238E27FC236}">
                  <a16:creationId xmlns:a16="http://schemas.microsoft.com/office/drawing/2014/main" xmlns="" id="{F8D69190-AEBC-874C-B919-AEB3B71BE4B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408722" y="2745164"/>
              <a:ext cx="1211574" cy="460170"/>
            </a:xfrm>
            <a:prstGeom prst="straightConnector1">
              <a:avLst/>
            </a:prstGeom>
            <a:solidFill>
              <a:schemeClr val="tx2"/>
            </a:solidFill>
            <a:ln w="28575" cap="rnd" cmpd="sng" algn="ctr">
              <a:solidFill>
                <a:srgbClr val="009999"/>
              </a:solidFill>
              <a:prstDash val="sysDot"/>
              <a:round/>
              <a:headEnd type="none" w="med" len="med"/>
              <a:tailEnd type="oval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4" name="Connecteur droit avec flèche 133">
              <a:extLst>
                <a:ext uri="{FF2B5EF4-FFF2-40B4-BE49-F238E27FC236}">
                  <a16:creationId xmlns:a16="http://schemas.microsoft.com/office/drawing/2014/main" xmlns="" id="{326976E4-9039-0449-91DE-4C043DCD55C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475527" y="2005178"/>
              <a:ext cx="28133" cy="1041814"/>
            </a:xfrm>
            <a:prstGeom prst="straightConnector1">
              <a:avLst/>
            </a:prstGeom>
            <a:solidFill>
              <a:schemeClr val="tx2"/>
            </a:solidFill>
            <a:ln w="28575" cap="rnd" cmpd="sng" algn="ctr">
              <a:solidFill>
                <a:schemeClr val="bg1"/>
              </a:solidFill>
              <a:prstDash val="sysDot"/>
              <a:round/>
              <a:headEnd type="none" w="med" len="med"/>
              <a:tailEnd type="oval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xmlns="" id="{ED11240A-4B23-5549-9579-9D7A7DD320D3}"/>
                </a:ext>
              </a:extLst>
            </p:cNvPr>
            <p:cNvSpPr/>
            <p:nvPr/>
          </p:nvSpPr>
          <p:spPr>
            <a:xfrm>
              <a:off x="3726573" y="1515587"/>
              <a:ext cx="3497908" cy="5231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200" b="1" dirty="0">
                  <a:solidFill>
                    <a:srgbClr val="05616F"/>
                  </a:solidFill>
                  <a:latin typeface="Inpi" pitchFamily="2" charset="0"/>
                </a:rPr>
                <a:t>SERVICE RÉSEAU INTERNATIONAL </a:t>
              </a:r>
              <a:br>
                <a:rPr lang="fr-FR" sz="1200" b="1" dirty="0">
                  <a:solidFill>
                    <a:srgbClr val="05616F"/>
                  </a:solidFill>
                  <a:latin typeface="Inpi" pitchFamily="2" charset="0"/>
                </a:rPr>
              </a:br>
              <a:r>
                <a:rPr lang="fr-FR" sz="1000" dirty="0">
                  <a:solidFill>
                    <a:srgbClr val="05616F"/>
                  </a:solidFill>
                  <a:latin typeface="Inpi" pitchFamily="2" charset="0"/>
                </a:rPr>
                <a:t>Courbevoie France</a:t>
              </a:r>
              <a:endParaRPr lang="fr-FR" sz="1000" b="1" i="1" dirty="0">
                <a:solidFill>
                  <a:srgbClr val="05616F"/>
                </a:solidFill>
                <a:latin typeface="Inpi" pitchFamily="2" charset="0"/>
              </a:endParaRPr>
            </a:p>
          </p:txBody>
        </p:sp>
        <p:sp>
          <p:nvSpPr>
            <p:cNvPr id="136" name="ZoneTexte 135">
              <a:extLst>
                <a:ext uri="{FF2B5EF4-FFF2-40B4-BE49-F238E27FC236}">
                  <a16:creationId xmlns:a16="http://schemas.microsoft.com/office/drawing/2014/main" xmlns="" id="{000784A8-B5FD-EB4D-929F-0DC463323D7C}"/>
                </a:ext>
              </a:extLst>
            </p:cNvPr>
            <p:cNvSpPr txBox="1"/>
            <p:nvPr/>
          </p:nvSpPr>
          <p:spPr>
            <a:xfrm>
              <a:off x="9046543" y="3317685"/>
              <a:ext cx="425023" cy="411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dirty="0">
                <a:solidFill>
                  <a:srgbClr val="000000"/>
                </a:solidFill>
              </a:endParaRPr>
            </a:p>
          </p:txBody>
        </p:sp>
        <p:sp>
          <p:nvSpPr>
            <p:cNvPr id="137" name="ZoneTexte 136">
              <a:extLst>
                <a:ext uri="{FF2B5EF4-FFF2-40B4-BE49-F238E27FC236}">
                  <a16:creationId xmlns:a16="http://schemas.microsoft.com/office/drawing/2014/main" xmlns="" id="{BF06B0B7-824E-0E48-9CAA-4895343CFDD4}"/>
                </a:ext>
              </a:extLst>
            </p:cNvPr>
            <p:cNvSpPr txBox="1"/>
            <p:nvPr/>
          </p:nvSpPr>
          <p:spPr>
            <a:xfrm>
              <a:off x="8723804" y="3127688"/>
              <a:ext cx="712704" cy="2989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1000" b="1" dirty="0">
                  <a:solidFill>
                    <a:srgbClr val="05616F"/>
                  </a:solidFill>
                  <a:latin typeface="Inpi" pitchFamily="2" charset="0"/>
                </a:rPr>
                <a:t>TOKYO</a:t>
              </a:r>
            </a:p>
          </p:txBody>
        </p:sp>
        <p:sp>
          <p:nvSpPr>
            <p:cNvPr id="138" name="Ellipse 137">
              <a:extLst>
                <a:ext uri="{FF2B5EF4-FFF2-40B4-BE49-F238E27FC236}">
                  <a16:creationId xmlns:a16="http://schemas.microsoft.com/office/drawing/2014/main" xmlns="" id="{1F5F4EB6-7D6E-A84D-BDC5-1E7093BCF075}"/>
                </a:ext>
              </a:extLst>
            </p:cNvPr>
            <p:cNvSpPr/>
            <p:nvPr/>
          </p:nvSpPr>
          <p:spPr>
            <a:xfrm>
              <a:off x="8709521" y="3049852"/>
              <a:ext cx="610288" cy="610288"/>
            </a:xfrm>
            <a:prstGeom prst="ellipse">
              <a:avLst/>
            </a:prstGeom>
            <a:gradFill>
              <a:gsLst>
                <a:gs pos="100000">
                  <a:srgbClr val="009999">
                    <a:alpha val="0"/>
                  </a:srgbClr>
                </a:gs>
                <a:gs pos="0">
                  <a:srgbClr val="05616F">
                    <a:alpha val="40000"/>
                  </a:srgbClr>
                </a:gs>
              </a:gsLst>
              <a:path path="circle">
                <a:fillToRect t="100000" r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r-FR" sz="1600" b="1">
                <a:solidFill>
                  <a:srgbClr val="FFFFFF"/>
                </a:solidFill>
              </a:endParaRPr>
            </a:p>
          </p:txBody>
        </p:sp>
        <p:cxnSp>
          <p:nvCxnSpPr>
            <p:cNvPr id="139" name="Connecteur droit avec flèche 138">
              <a:extLst>
                <a:ext uri="{FF2B5EF4-FFF2-40B4-BE49-F238E27FC236}">
                  <a16:creationId xmlns:a16="http://schemas.microsoft.com/office/drawing/2014/main" xmlns="" id="{D70470DA-512C-644B-92BE-103480D03451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9046545" y="3409277"/>
              <a:ext cx="581713" cy="318402"/>
            </a:xfrm>
            <a:prstGeom prst="straightConnector1">
              <a:avLst/>
            </a:prstGeom>
            <a:solidFill>
              <a:schemeClr val="tx2"/>
            </a:solidFill>
            <a:ln w="28575" cap="rnd" cmpd="sng" algn="ctr">
              <a:solidFill>
                <a:srgbClr val="009999"/>
              </a:solidFill>
              <a:prstDash val="sysDot"/>
              <a:round/>
              <a:headEnd type="none" w="med" len="med"/>
              <a:tailEnd type="oval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0" name="Connecteur droit avec flèche 139">
              <a:extLst>
                <a:ext uri="{FF2B5EF4-FFF2-40B4-BE49-F238E27FC236}">
                  <a16:creationId xmlns:a16="http://schemas.microsoft.com/office/drawing/2014/main" xmlns="" id="{A619043B-AF88-D84C-B5EF-D84B7299E631}"/>
                </a:ext>
              </a:extLst>
            </p:cNvPr>
            <p:cNvCxnSpPr>
              <a:cxnSpLocks/>
              <a:stCxn id="129" idx="0"/>
            </p:cNvCxnSpPr>
            <p:nvPr/>
          </p:nvCxnSpPr>
          <p:spPr bwMode="auto">
            <a:xfrm flipV="1">
              <a:off x="5928830" y="3657824"/>
              <a:ext cx="894354" cy="2589718"/>
            </a:xfrm>
            <a:prstGeom prst="straightConnector1">
              <a:avLst/>
            </a:prstGeom>
            <a:solidFill>
              <a:schemeClr val="tx2"/>
            </a:solidFill>
            <a:ln w="28575" cap="rnd" cmpd="sng" algn="ctr">
              <a:solidFill>
                <a:srgbClr val="009999"/>
              </a:solidFill>
              <a:prstDash val="sysDot"/>
              <a:round/>
              <a:headEnd type="none" w="med" len="med"/>
              <a:tailEnd type="oval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16384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68" y="5289486"/>
            <a:ext cx="1472901" cy="93453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xmlns="" id="{B4DA5CC7-8B79-4273-BB95-8A26271FAE63}"/>
              </a:ext>
            </a:extLst>
          </p:cNvPr>
          <p:cNvSpPr txBox="1">
            <a:spLocks/>
          </p:cNvSpPr>
          <p:nvPr/>
        </p:nvSpPr>
        <p:spPr>
          <a:xfrm>
            <a:off x="1791777" y="758567"/>
            <a:ext cx="8608445" cy="121650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b="1" dirty="0" smtClean="0">
                <a:latin typeface="Inpi" pitchFamily="2" charset="0"/>
              </a:rPr>
              <a:t>Et aussi …</a:t>
            </a:r>
          </a:p>
          <a:p>
            <a:pPr algn="ctr"/>
            <a:r>
              <a:rPr lang="fr-FR" sz="3200" b="1" dirty="0" smtClean="0">
                <a:latin typeface="Inpi" pitchFamily="2" charset="0"/>
              </a:rPr>
              <a:t>Vos Formalités d’entreprises avec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5438" y="1763689"/>
            <a:ext cx="3553321" cy="1648055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68325" y="3573977"/>
            <a:ext cx="10896144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endParaRPr lang="fr-FR" sz="2400" b="1" dirty="0">
              <a:latin typeface="Inpi" pitchFamily="2" charset="0"/>
              <a:ea typeface="+mj-ea"/>
              <a:cs typeface="+mj-cs"/>
            </a:endParaRPr>
          </a:p>
          <a:p>
            <a:pPr marL="342900" indent="-3429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fr-FR" sz="2400" dirty="0" smtClean="0">
                <a:latin typeface="Inpi" pitchFamily="2" charset="0"/>
                <a:ea typeface="+mj-ea"/>
                <a:cs typeface="+mj-cs"/>
              </a:rPr>
              <a:t>Effectuer vos démarches de la création d’entreprise à la cessation de votre activité</a:t>
            </a:r>
            <a:br>
              <a:rPr lang="fr-FR" sz="2400" dirty="0" smtClean="0">
                <a:latin typeface="Inpi" pitchFamily="2" charset="0"/>
                <a:ea typeface="+mj-ea"/>
                <a:cs typeface="+mj-cs"/>
              </a:rPr>
            </a:br>
            <a:endParaRPr lang="fr-FR" sz="2400" dirty="0" smtClean="0">
              <a:latin typeface="Inpi" pitchFamily="2" charset="0"/>
              <a:ea typeface="+mj-ea"/>
              <a:cs typeface="+mj-cs"/>
            </a:endParaRPr>
          </a:p>
          <a:p>
            <a:pPr marL="342900" indent="-3429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fr-FR" sz="2400" dirty="0" smtClean="0">
                <a:latin typeface="Inpi" pitchFamily="2" charset="0"/>
                <a:ea typeface="+mj-ea"/>
                <a:cs typeface="+mj-cs"/>
              </a:rPr>
              <a:t>Modifier vos informations (nom, montant du capital, statut juridique, etc.)</a:t>
            </a:r>
            <a:endParaRPr lang="fr-FR" sz="2400" dirty="0">
              <a:latin typeface="Inpi" pitchFamily="2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82811" y="3339121"/>
            <a:ext cx="4618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fr-FR" sz="2000" dirty="0">
                <a:latin typeface="Inpi" pitchFamily="2" charset="0"/>
              </a:rPr>
              <a:t>En ligne gratuitement et en toute sécurité</a:t>
            </a:r>
          </a:p>
        </p:txBody>
      </p:sp>
    </p:spTree>
    <p:extLst>
      <p:ext uri="{BB962C8B-B14F-4D97-AF65-F5344CB8AC3E}">
        <p14:creationId xmlns:p14="http://schemas.microsoft.com/office/powerpoint/2010/main" val="254599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829937" y="2113881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fr-FR" sz="4900" b="1" dirty="0">
                <a:latin typeface="Inpi" pitchFamily="2" charset="0"/>
              </a:rPr>
              <a:t>Isabelle de </a:t>
            </a:r>
            <a:r>
              <a:rPr lang="fr-FR" sz="4900" b="1" dirty="0" err="1" smtClean="0">
                <a:latin typeface="Inpi" pitchFamily="2" charset="0"/>
              </a:rPr>
              <a:t>Bussac</a:t>
            </a:r>
            <a:r>
              <a:rPr lang="fr-FR" sz="4900" b="1" dirty="0" smtClean="0">
                <a:latin typeface="Inpi" pitchFamily="2" charset="0"/>
              </a:rPr>
              <a:t/>
            </a:r>
            <a:br>
              <a:rPr lang="fr-FR" sz="4900" b="1" dirty="0" smtClean="0">
                <a:latin typeface="Inpi" pitchFamily="2" charset="0"/>
              </a:rPr>
            </a:br>
            <a:r>
              <a:rPr lang="fr-FR" sz="4900" dirty="0" smtClean="0">
                <a:latin typeface="Inpi" pitchFamily="2" charset="0"/>
              </a:rPr>
              <a:t>CEO </a:t>
            </a:r>
            <a:r>
              <a:rPr lang="fr-FR" sz="4900" dirty="0">
                <a:latin typeface="Inpi" pitchFamily="2" charset="0"/>
              </a:rPr>
              <a:t>et fondatrice</a:t>
            </a:r>
            <a:r>
              <a:rPr lang="fr-FR" dirty="0" smtClean="0">
                <a:latin typeface="Inpi" pitchFamily="2" charset="0"/>
              </a:rPr>
              <a:t/>
            </a:r>
            <a:br>
              <a:rPr lang="fr-FR" dirty="0" smtClean="0">
                <a:latin typeface="Inpi" pitchFamily="2" charset="0"/>
              </a:rPr>
            </a:br>
            <a:r>
              <a:rPr lang="fr-FR" b="1" dirty="0" smtClean="0">
                <a:latin typeface="Inpi" pitchFamily="2" charset="0"/>
              </a:rPr>
              <a:t>JOBPACK</a:t>
            </a:r>
            <a:endParaRPr lang="fr-FR" b="1" dirty="0">
              <a:latin typeface="Inpi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63683" y="2080830"/>
            <a:ext cx="3586034" cy="2737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036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829937" y="2113881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fr-FR" sz="4900" b="1" dirty="0">
                <a:latin typeface="Inpi" pitchFamily="2" charset="0"/>
              </a:rPr>
              <a:t>Mickaël </a:t>
            </a:r>
            <a:r>
              <a:rPr lang="fr-FR" sz="4900" b="1" dirty="0" err="1" smtClean="0">
                <a:latin typeface="Inpi" pitchFamily="2" charset="0"/>
              </a:rPr>
              <a:t>Gandecki</a:t>
            </a:r>
            <a:r>
              <a:rPr lang="fr-FR" sz="4900" b="1" dirty="0" smtClean="0">
                <a:latin typeface="Inpi" pitchFamily="2" charset="0"/>
              </a:rPr>
              <a:t/>
            </a:r>
            <a:br>
              <a:rPr lang="fr-FR" sz="4900" b="1" dirty="0" smtClean="0">
                <a:latin typeface="Inpi" pitchFamily="2" charset="0"/>
              </a:rPr>
            </a:br>
            <a:r>
              <a:rPr lang="fr-FR" sz="4900" dirty="0">
                <a:latin typeface="Inpi" pitchFamily="2" charset="0"/>
              </a:rPr>
              <a:t>C</a:t>
            </a:r>
            <a:r>
              <a:rPr lang="fr-FR" sz="4900" dirty="0" smtClean="0">
                <a:latin typeface="Inpi" pitchFamily="2" charset="0"/>
              </a:rPr>
              <a:t>o-fondateur</a:t>
            </a:r>
            <a:r>
              <a:rPr lang="fr-FR" sz="4900" b="1" dirty="0" smtClean="0">
                <a:latin typeface="Inpi" pitchFamily="2" charset="0"/>
              </a:rPr>
              <a:t/>
            </a:r>
            <a:br>
              <a:rPr lang="fr-FR" sz="4900" b="1" dirty="0" smtClean="0">
                <a:latin typeface="Inpi" pitchFamily="2" charset="0"/>
              </a:rPr>
            </a:br>
            <a:r>
              <a:rPr lang="fr-FR" b="1" dirty="0" smtClean="0">
                <a:latin typeface="Inpi" pitchFamily="2" charset="0"/>
              </a:rPr>
              <a:t>MYFOOD</a:t>
            </a:r>
            <a:endParaRPr lang="fr-FR" b="1" dirty="0">
              <a:latin typeface="Inpi" pitchFamily="2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79" y="2479972"/>
            <a:ext cx="5268662" cy="165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83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829937" y="2113881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fr-FR" sz="4900" b="1" dirty="0">
                <a:latin typeface="Inpi" pitchFamily="2" charset="0"/>
              </a:rPr>
              <a:t>Frédéric </a:t>
            </a:r>
            <a:r>
              <a:rPr lang="fr-FR" sz="4900" b="1" dirty="0" err="1" smtClean="0">
                <a:latin typeface="Inpi" pitchFamily="2" charset="0"/>
              </a:rPr>
              <a:t>Kuntzmann</a:t>
            </a:r>
            <a:r>
              <a:rPr lang="fr-FR" sz="4900" b="1" dirty="0" smtClean="0">
                <a:latin typeface="Inpi" pitchFamily="2" charset="0"/>
              </a:rPr>
              <a:t/>
            </a:r>
            <a:br>
              <a:rPr lang="fr-FR" sz="4900" b="1" dirty="0" smtClean="0">
                <a:latin typeface="Inpi" pitchFamily="2" charset="0"/>
              </a:rPr>
            </a:br>
            <a:r>
              <a:rPr lang="fr-FR" sz="4900" dirty="0" smtClean="0">
                <a:latin typeface="Inpi" pitchFamily="2" charset="0"/>
              </a:rPr>
              <a:t>CEO </a:t>
            </a:r>
            <a:r>
              <a:rPr lang="fr-FR" sz="4900" dirty="0">
                <a:latin typeface="Inpi" pitchFamily="2" charset="0"/>
              </a:rPr>
              <a:t>et fondateur</a:t>
            </a:r>
            <a:r>
              <a:rPr lang="fr-FR" sz="4900" b="1" dirty="0" smtClean="0">
                <a:latin typeface="Inpi" pitchFamily="2" charset="0"/>
              </a:rPr>
              <a:t/>
            </a:r>
            <a:br>
              <a:rPr lang="fr-FR" sz="4900" b="1" dirty="0" smtClean="0">
                <a:latin typeface="Inpi" pitchFamily="2" charset="0"/>
              </a:rPr>
            </a:br>
            <a:r>
              <a:rPr lang="fr-FR" b="1" dirty="0" smtClean="0">
                <a:latin typeface="Inpi" pitchFamily="2" charset="0"/>
              </a:rPr>
              <a:t>MY SERIOUS GAME</a:t>
            </a:r>
            <a:endParaRPr lang="fr-FR" b="1" dirty="0">
              <a:latin typeface="Inpi" pitchFamily="2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486" y="2018467"/>
            <a:ext cx="2578427" cy="257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58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7_INPI 2020">
  <a:themeElements>
    <a:clrScheme name="Personnalisé 3">
      <a:dk1>
        <a:srgbClr val="05606E"/>
      </a:dk1>
      <a:lt1>
        <a:srgbClr val="FFFFFF"/>
      </a:lt1>
      <a:dk2>
        <a:srgbClr val="000000"/>
      </a:dk2>
      <a:lt2>
        <a:srgbClr val="4DABAA"/>
      </a:lt2>
      <a:accent1>
        <a:srgbClr val="9EBF00"/>
      </a:accent1>
      <a:accent2>
        <a:srgbClr val="FEFFFE"/>
      </a:accent2>
      <a:accent3>
        <a:srgbClr val="04826E"/>
      </a:accent3>
      <a:accent4>
        <a:srgbClr val="05606E"/>
      </a:accent4>
      <a:accent5>
        <a:srgbClr val="01A9AF"/>
      </a:accent5>
      <a:accent6>
        <a:srgbClr val="B0B1B0"/>
      </a:accent6>
      <a:hlink>
        <a:srgbClr val="05606E"/>
      </a:hlink>
      <a:folHlink>
        <a:srgbClr val="9EBF00"/>
      </a:folHlink>
    </a:clrScheme>
    <a:fontScheme name="INPI Bleu Clôtur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INPI Bleu Clôture 1">
        <a:dk1>
          <a:srgbClr val="000000"/>
        </a:dk1>
        <a:lt1>
          <a:srgbClr val="FFFFFF"/>
        </a:lt1>
        <a:dk2>
          <a:srgbClr val="0082A4"/>
        </a:dk2>
        <a:lt2>
          <a:srgbClr val="4C5459"/>
        </a:lt2>
        <a:accent1>
          <a:srgbClr val="89CCCF"/>
        </a:accent1>
        <a:accent2>
          <a:srgbClr val="A60F1A"/>
        </a:accent2>
        <a:accent3>
          <a:srgbClr val="FFFFFF"/>
        </a:accent3>
        <a:accent4>
          <a:srgbClr val="000000"/>
        </a:accent4>
        <a:accent5>
          <a:srgbClr val="C4E2E4"/>
        </a:accent5>
        <a:accent6>
          <a:srgbClr val="960C16"/>
        </a:accent6>
        <a:hlink>
          <a:srgbClr val="868429"/>
        </a:hlink>
        <a:folHlink>
          <a:srgbClr val="EB690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odèle presentation ppt chartee.pptx [Lecture seule]" id="{FD8500AB-7039-4D4C-AD44-2FB6D8D76B16}" vid="{9712D749-B13A-48C5-8910-FA2B42A47C60}"/>
    </a:ext>
  </a:extLst>
</a:theme>
</file>

<file path=ppt/theme/theme1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PI 2020">
  <a:themeElements>
    <a:clrScheme name="Personnalisé 3">
      <a:dk1>
        <a:srgbClr val="05606E"/>
      </a:dk1>
      <a:lt1>
        <a:srgbClr val="FFFFFF"/>
      </a:lt1>
      <a:dk2>
        <a:srgbClr val="000000"/>
      </a:dk2>
      <a:lt2>
        <a:srgbClr val="4DABAA"/>
      </a:lt2>
      <a:accent1>
        <a:srgbClr val="9EBF00"/>
      </a:accent1>
      <a:accent2>
        <a:srgbClr val="FEFFFE"/>
      </a:accent2>
      <a:accent3>
        <a:srgbClr val="04826E"/>
      </a:accent3>
      <a:accent4>
        <a:srgbClr val="05606E"/>
      </a:accent4>
      <a:accent5>
        <a:srgbClr val="01A9AF"/>
      </a:accent5>
      <a:accent6>
        <a:srgbClr val="B0B1B0"/>
      </a:accent6>
      <a:hlink>
        <a:srgbClr val="05606E"/>
      </a:hlink>
      <a:folHlink>
        <a:srgbClr val="9EBF00"/>
      </a:folHlink>
    </a:clrScheme>
    <a:fontScheme name="INPI Bleu Clôtur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INPI Bleu Clôture 1">
        <a:dk1>
          <a:srgbClr val="000000"/>
        </a:dk1>
        <a:lt1>
          <a:srgbClr val="FFFFFF"/>
        </a:lt1>
        <a:dk2>
          <a:srgbClr val="0082A4"/>
        </a:dk2>
        <a:lt2>
          <a:srgbClr val="4C5459"/>
        </a:lt2>
        <a:accent1>
          <a:srgbClr val="89CCCF"/>
        </a:accent1>
        <a:accent2>
          <a:srgbClr val="A60F1A"/>
        </a:accent2>
        <a:accent3>
          <a:srgbClr val="FFFFFF"/>
        </a:accent3>
        <a:accent4>
          <a:srgbClr val="000000"/>
        </a:accent4>
        <a:accent5>
          <a:srgbClr val="C4E2E4"/>
        </a:accent5>
        <a:accent6>
          <a:srgbClr val="960C16"/>
        </a:accent6>
        <a:hlink>
          <a:srgbClr val="868429"/>
        </a:hlink>
        <a:folHlink>
          <a:srgbClr val="EB690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NPI_MODÈLE_16-9" id="{DE944B9F-FD69-B341-A506-9273C6312347}" vid="{43CFC949-D54C-3D40-BF94-98C05124DB91}"/>
    </a:ext>
  </a:extLst>
</a:theme>
</file>

<file path=ppt/theme/theme3.xml><?xml version="1.0" encoding="utf-8"?>
<a:theme xmlns:a="http://schemas.openxmlformats.org/drawingml/2006/main" name="1_INPI 2020">
  <a:themeElements>
    <a:clrScheme name="Personnalisé 3">
      <a:dk1>
        <a:srgbClr val="05606E"/>
      </a:dk1>
      <a:lt1>
        <a:srgbClr val="FFFFFF"/>
      </a:lt1>
      <a:dk2>
        <a:srgbClr val="000000"/>
      </a:dk2>
      <a:lt2>
        <a:srgbClr val="4DABAA"/>
      </a:lt2>
      <a:accent1>
        <a:srgbClr val="9EBF00"/>
      </a:accent1>
      <a:accent2>
        <a:srgbClr val="FEFFFE"/>
      </a:accent2>
      <a:accent3>
        <a:srgbClr val="04826E"/>
      </a:accent3>
      <a:accent4>
        <a:srgbClr val="05606E"/>
      </a:accent4>
      <a:accent5>
        <a:srgbClr val="01A9AF"/>
      </a:accent5>
      <a:accent6>
        <a:srgbClr val="B0B1B0"/>
      </a:accent6>
      <a:hlink>
        <a:srgbClr val="05606E"/>
      </a:hlink>
      <a:folHlink>
        <a:srgbClr val="9EBF00"/>
      </a:folHlink>
    </a:clrScheme>
    <a:fontScheme name="INPI Bleu Clôtur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INPI Bleu Clôture 1">
        <a:dk1>
          <a:srgbClr val="000000"/>
        </a:dk1>
        <a:lt1>
          <a:srgbClr val="FFFFFF"/>
        </a:lt1>
        <a:dk2>
          <a:srgbClr val="0082A4"/>
        </a:dk2>
        <a:lt2>
          <a:srgbClr val="4C5459"/>
        </a:lt2>
        <a:accent1>
          <a:srgbClr val="89CCCF"/>
        </a:accent1>
        <a:accent2>
          <a:srgbClr val="A60F1A"/>
        </a:accent2>
        <a:accent3>
          <a:srgbClr val="FFFFFF"/>
        </a:accent3>
        <a:accent4>
          <a:srgbClr val="000000"/>
        </a:accent4>
        <a:accent5>
          <a:srgbClr val="C4E2E4"/>
        </a:accent5>
        <a:accent6>
          <a:srgbClr val="960C16"/>
        </a:accent6>
        <a:hlink>
          <a:srgbClr val="868429"/>
        </a:hlink>
        <a:folHlink>
          <a:srgbClr val="EB690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NPI_MODÈLE_16-9" id="{DE944B9F-FD69-B341-A506-9273C6312347}" vid="{43CFC949-D54C-3D40-BF94-98C05124DB91}"/>
    </a:ext>
  </a:extLst>
</a:theme>
</file>

<file path=ppt/theme/theme4.xml><?xml version="1.0" encoding="utf-8"?>
<a:theme xmlns:a="http://schemas.openxmlformats.org/drawingml/2006/main" name="INPI Bleu Clôture">
  <a:themeElements>
    <a:clrScheme name="INPI Bleu Clôture 1">
      <a:dk1>
        <a:srgbClr val="000000"/>
      </a:dk1>
      <a:lt1>
        <a:srgbClr val="FFFFFF"/>
      </a:lt1>
      <a:dk2>
        <a:srgbClr val="0082A4"/>
      </a:dk2>
      <a:lt2>
        <a:srgbClr val="4C5459"/>
      </a:lt2>
      <a:accent1>
        <a:srgbClr val="89CCCF"/>
      </a:accent1>
      <a:accent2>
        <a:srgbClr val="A60F1A"/>
      </a:accent2>
      <a:accent3>
        <a:srgbClr val="FFFFFF"/>
      </a:accent3>
      <a:accent4>
        <a:srgbClr val="000000"/>
      </a:accent4>
      <a:accent5>
        <a:srgbClr val="C4E2E4"/>
      </a:accent5>
      <a:accent6>
        <a:srgbClr val="960C16"/>
      </a:accent6>
      <a:hlink>
        <a:srgbClr val="868429"/>
      </a:hlink>
      <a:folHlink>
        <a:srgbClr val="EB690B"/>
      </a:folHlink>
    </a:clrScheme>
    <a:fontScheme name="INPI Bleu Clôtur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INPI Bleu Clôture 1">
        <a:dk1>
          <a:srgbClr val="000000"/>
        </a:dk1>
        <a:lt1>
          <a:srgbClr val="FFFFFF"/>
        </a:lt1>
        <a:dk2>
          <a:srgbClr val="0082A4"/>
        </a:dk2>
        <a:lt2>
          <a:srgbClr val="4C5459"/>
        </a:lt2>
        <a:accent1>
          <a:srgbClr val="89CCCF"/>
        </a:accent1>
        <a:accent2>
          <a:srgbClr val="A60F1A"/>
        </a:accent2>
        <a:accent3>
          <a:srgbClr val="FFFFFF"/>
        </a:accent3>
        <a:accent4>
          <a:srgbClr val="000000"/>
        </a:accent4>
        <a:accent5>
          <a:srgbClr val="C4E2E4"/>
        </a:accent5>
        <a:accent6>
          <a:srgbClr val="960C16"/>
        </a:accent6>
        <a:hlink>
          <a:srgbClr val="868429"/>
        </a:hlink>
        <a:folHlink>
          <a:srgbClr val="EB690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INPI 2020">
  <a:themeElements>
    <a:clrScheme name="Personnalisé 3">
      <a:dk1>
        <a:srgbClr val="05606E"/>
      </a:dk1>
      <a:lt1>
        <a:srgbClr val="FFFFFF"/>
      </a:lt1>
      <a:dk2>
        <a:srgbClr val="000000"/>
      </a:dk2>
      <a:lt2>
        <a:srgbClr val="4DABAA"/>
      </a:lt2>
      <a:accent1>
        <a:srgbClr val="9EBF00"/>
      </a:accent1>
      <a:accent2>
        <a:srgbClr val="FEFFFE"/>
      </a:accent2>
      <a:accent3>
        <a:srgbClr val="04826E"/>
      </a:accent3>
      <a:accent4>
        <a:srgbClr val="05606E"/>
      </a:accent4>
      <a:accent5>
        <a:srgbClr val="01A9AF"/>
      </a:accent5>
      <a:accent6>
        <a:srgbClr val="B0B1B0"/>
      </a:accent6>
      <a:hlink>
        <a:srgbClr val="05606E"/>
      </a:hlink>
      <a:folHlink>
        <a:srgbClr val="9EBF00"/>
      </a:folHlink>
    </a:clrScheme>
    <a:fontScheme name="INPI Bleu Clôtur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INPI Bleu Clôture 1">
        <a:dk1>
          <a:srgbClr val="000000"/>
        </a:dk1>
        <a:lt1>
          <a:srgbClr val="FFFFFF"/>
        </a:lt1>
        <a:dk2>
          <a:srgbClr val="0082A4"/>
        </a:dk2>
        <a:lt2>
          <a:srgbClr val="4C5459"/>
        </a:lt2>
        <a:accent1>
          <a:srgbClr val="89CCCF"/>
        </a:accent1>
        <a:accent2>
          <a:srgbClr val="A60F1A"/>
        </a:accent2>
        <a:accent3>
          <a:srgbClr val="FFFFFF"/>
        </a:accent3>
        <a:accent4>
          <a:srgbClr val="000000"/>
        </a:accent4>
        <a:accent5>
          <a:srgbClr val="C4E2E4"/>
        </a:accent5>
        <a:accent6>
          <a:srgbClr val="960C16"/>
        </a:accent6>
        <a:hlink>
          <a:srgbClr val="868429"/>
        </a:hlink>
        <a:folHlink>
          <a:srgbClr val="EB690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odèle presentation ppt chartee.pptx [Lecture seule]" id="{FD8500AB-7039-4D4C-AD44-2FB6D8D76B16}" vid="{9712D749-B13A-48C5-8910-FA2B42A47C60}"/>
    </a:ext>
  </a:extLst>
</a:theme>
</file>

<file path=ppt/theme/theme6.xml><?xml version="1.0" encoding="utf-8"?>
<a:theme xmlns:a="http://schemas.openxmlformats.org/drawingml/2006/main" name="3_INPI 2020">
  <a:themeElements>
    <a:clrScheme name="Personnalisé 3">
      <a:dk1>
        <a:srgbClr val="05606E"/>
      </a:dk1>
      <a:lt1>
        <a:srgbClr val="FFFFFF"/>
      </a:lt1>
      <a:dk2>
        <a:srgbClr val="000000"/>
      </a:dk2>
      <a:lt2>
        <a:srgbClr val="4DABAA"/>
      </a:lt2>
      <a:accent1>
        <a:srgbClr val="9EBF00"/>
      </a:accent1>
      <a:accent2>
        <a:srgbClr val="FEFFFE"/>
      </a:accent2>
      <a:accent3>
        <a:srgbClr val="04826E"/>
      </a:accent3>
      <a:accent4>
        <a:srgbClr val="05606E"/>
      </a:accent4>
      <a:accent5>
        <a:srgbClr val="01A9AF"/>
      </a:accent5>
      <a:accent6>
        <a:srgbClr val="B0B1B0"/>
      </a:accent6>
      <a:hlink>
        <a:srgbClr val="05606E"/>
      </a:hlink>
      <a:folHlink>
        <a:srgbClr val="9EBF00"/>
      </a:folHlink>
    </a:clrScheme>
    <a:fontScheme name="INPI Bleu Clôtur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INPI Bleu Clôture 1">
        <a:dk1>
          <a:srgbClr val="000000"/>
        </a:dk1>
        <a:lt1>
          <a:srgbClr val="FFFFFF"/>
        </a:lt1>
        <a:dk2>
          <a:srgbClr val="0082A4"/>
        </a:dk2>
        <a:lt2>
          <a:srgbClr val="4C5459"/>
        </a:lt2>
        <a:accent1>
          <a:srgbClr val="89CCCF"/>
        </a:accent1>
        <a:accent2>
          <a:srgbClr val="A60F1A"/>
        </a:accent2>
        <a:accent3>
          <a:srgbClr val="FFFFFF"/>
        </a:accent3>
        <a:accent4>
          <a:srgbClr val="000000"/>
        </a:accent4>
        <a:accent5>
          <a:srgbClr val="C4E2E4"/>
        </a:accent5>
        <a:accent6>
          <a:srgbClr val="960C16"/>
        </a:accent6>
        <a:hlink>
          <a:srgbClr val="868429"/>
        </a:hlink>
        <a:folHlink>
          <a:srgbClr val="EB690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odèle presentation ppt chartee.pptx [Lecture seule]" id="{FD8500AB-7039-4D4C-AD44-2FB6D8D76B16}" vid="{9712D749-B13A-48C5-8910-FA2B42A47C60}"/>
    </a:ext>
  </a:extLst>
</a:theme>
</file>

<file path=ppt/theme/theme7.xml><?xml version="1.0" encoding="utf-8"?>
<a:theme xmlns:a="http://schemas.openxmlformats.org/drawingml/2006/main" name="4_INPI 2020">
  <a:themeElements>
    <a:clrScheme name="Personnalisé 3">
      <a:dk1>
        <a:srgbClr val="05606E"/>
      </a:dk1>
      <a:lt1>
        <a:srgbClr val="FFFFFF"/>
      </a:lt1>
      <a:dk2>
        <a:srgbClr val="000000"/>
      </a:dk2>
      <a:lt2>
        <a:srgbClr val="4DABAA"/>
      </a:lt2>
      <a:accent1>
        <a:srgbClr val="9EBF00"/>
      </a:accent1>
      <a:accent2>
        <a:srgbClr val="FEFFFE"/>
      </a:accent2>
      <a:accent3>
        <a:srgbClr val="04826E"/>
      </a:accent3>
      <a:accent4>
        <a:srgbClr val="05606E"/>
      </a:accent4>
      <a:accent5>
        <a:srgbClr val="01A9AF"/>
      </a:accent5>
      <a:accent6>
        <a:srgbClr val="B0B1B0"/>
      </a:accent6>
      <a:hlink>
        <a:srgbClr val="05606E"/>
      </a:hlink>
      <a:folHlink>
        <a:srgbClr val="9EBF00"/>
      </a:folHlink>
    </a:clrScheme>
    <a:fontScheme name="INPI Bleu Clôtur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INPI Bleu Clôture 1">
        <a:dk1>
          <a:srgbClr val="000000"/>
        </a:dk1>
        <a:lt1>
          <a:srgbClr val="FFFFFF"/>
        </a:lt1>
        <a:dk2>
          <a:srgbClr val="0082A4"/>
        </a:dk2>
        <a:lt2>
          <a:srgbClr val="4C5459"/>
        </a:lt2>
        <a:accent1>
          <a:srgbClr val="89CCCF"/>
        </a:accent1>
        <a:accent2>
          <a:srgbClr val="A60F1A"/>
        </a:accent2>
        <a:accent3>
          <a:srgbClr val="FFFFFF"/>
        </a:accent3>
        <a:accent4>
          <a:srgbClr val="000000"/>
        </a:accent4>
        <a:accent5>
          <a:srgbClr val="C4E2E4"/>
        </a:accent5>
        <a:accent6>
          <a:srgbClr val="960C16"/>
        </a:accent6>
        <a:hlink>
          <a:srgbClr val="868429"/>
        </a:hlink>
        <a:folHlink>
          <a:srgbClr val="EB690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odèle presentation ppt chartee.pptx [Lecture seule]" id="{FD8500AB-7039-4D4C-AD44-2FB6D8D76B16}" vid="{9712D749-B13A-48C5-8910-FA2B42A47C60}"/>
    </a:ext>
  </a:extLst>
</a:theme>
</file>

<file path=ppt/theme/theme8.xml><?xml version="1.0" encoding="utf-8"?>
<a:theme xmlns:a="http://schemas.openxmlformats.org/drawingml/2006/main" name="5_INPI 2020">
  <a:themeElements>
    <a:clrScheme name="Personnalisé 3">
      <a:dk1>
        <a:srgbClr val="05606E"/>
      </a:dk1>
      <a:lt1>
        <a:srgbClr val="FFFFFF"/>
      </a:lt1>
      <a:dk2>
        <a:srgbClr val="000000"/>
      </a:dk2>
      <a:lt2>
        <a:srgbClr val="4DABAA"/>
      </a:lt2>
      <a:accent1>
        <a:srgbClr val="9EBF00"/>
      </a:accent1>
      <a:accent2>
        <a:srgbClr val="FEFFFE"/>
      </a:accent2>
      <a:accent3>
        <a:srgbClr val="04826E"/>
      </a:accent3>
      <a:accent4>
        <a:srgbClr val="05606E"/>
      </a:accent4>
      <a:accent5>
        <a:srgbClr val="01A9AF"/>
      </a:accent5>
      <a:accent6>
        <a:srgbClr val="B0B1B0"/>
      </a:accent6>
      <a:hlink>
        <a:srgbClr val="05606E"/>
      </a:hlink>
      <a:folHlink>
        <a:srgbClr val="9EBF00"/>
      </a:folHlink>
    </a:clrScheme>
    <a:fontScheme name="INPI Bleu Clôtur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INPI Bleu Clôture 1">
        <a:dk1>
          <a:srgbClr val="000000"/>
        </a:dk1>
        <a:lt1>
          <a:srgbClr val="FFFFFF"/>
        </a:lt1>
        <a:dk2>
          <a:srgbClr val="0082A4"/>
        </a:dk2>
        <a:lt2>
          <a:srgbClr val="4C5459"/>
        </a:lt2>
        <a:accent1>
          <a:srgbClr val="89CCCF"/>
        </a:accent1>
        <a:accent2>
          <a:srgbClr val="A60F1A"/>
        </a:accent2>
        <a:accent3>
          <a:srgbClr val="FFFFFF"/>
        </a:accent3>
        <a:accent4>
          <a:srgbClr val="000000"/>
        </a:accent4>
        <a:accent5>
          <a:srgbClr val="C4E2E4"/>
        </a:accent5>
        <a:accent6>
          <a:srgbClr val="960C16"/>
        </a:accent6>
        <a:hlink>
          <a:srgbClr val="868429"/>
        </a:hlink>
        <a:folHlink>
          <a:srgbClr val="EB690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odèle presentation ppt chartee.pptx [Lecture seule]" id="{FD8500AB-7039-4D4C-AD44-2FB6D8D76B16}" vid="{9712D749-B13A-48C5-8910-FA2B42A47C60}"/>
    </a:ext>
  </a:extLst>
</a:theme>
</file>

<file path=ppt/theme/theme9.xml><?xml version="1.0" encoding="utf-8"?>
<a:theme xmlns:a="http://schemas.openxmlformats.org/drawingml/2006/main" name="6_INPI 2020">
  <a:themeElements>
    <a:clrScheme name="Personnalisé 3">
      <a:dk1>
        <a:srgbClr val="05606E"/>
      </a:dk1>
      <a:lt1>
        <a:srgbClr val="FFFFFF"/>
      </a:lt1>
      <a:dk2>
        <a:srgbClr val="000000"/>
      </a:dk2>
      <a:lt2>
        <a:srgbClr val="4DABAA"/>
      </a:lt2>
      <a:accent1>
        <a:srgbClr val="9EBF00"/>
      </a:accent1>
      <a:accent2>
        <a:srgbClr val="FEFFFE"/>
      </a:accent2>
      <a:accent3>
        <a:srgbClr val="04826E"/>
      </a:accent3>
      <a:accent4>
        <a:srgbClr val="05606E"/>
      </a:accent4>
      <a:accent5>
        <a:srgbClr val="01A9AF"/>
      </a:accent5>
      <a:accent6>
        <a:srgbClr val="B0B1B0"/>
      </a:accent6>
      <a:hlink>
        <a:srgbClr val="05606E"/>
      </a:hlink>
      <a:folHlink>
        <a:srgbClr val="9EBF00"/>
      </a:folHlink>
    </a:clrScheme>
    <a:fontScheme name="INPI Bleu Clôtur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INPI Bleu Clôture 1">
        <a:dk1>
          <a:srgbClr val="000000"/>
        </a:dk1>
        <a:lt1>
          <a:srgbClr val="FFFFFF"/>
        </a:lt1>
        <a:dk2>
          <a:srgbClr val="0082A4"/>
        </a:dk2>
        <a:lt2>
          <a:srgbClr val="4C5459"/>
        </a:lt2>
        <a:accent1>
          <a:srgbClr val="89CCCF"/>
        </a:accent1>
        <a:accent2>
          <a:srgbClr val="A60F1A"/>
        </a:accent2>
        <a:accent3>
          <a:srgbClr val="FFFFFF"/>
        </a:accent3>
        <a:accent4>
          <a:srgbClr val="000000"/>
        </a:accent4>
        <a:accent5>
          <a:srgbClr val="C4E2E4"/>
        </a:accent5>
        <a:accent6>
          <a:srgbClr val="960C16"/>
        </a:accent6>
        <a:hlink>
          <a:srgbClr val="868429"/>
        </a:hlink>
        <a:folHlink>
          <a:srgbClr val="EB690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odèle presentation ppt chartee.pptx [Lecture seule]" id="{FD8500AB-7039-4D4C-AD44-2FB6D8D76B16}" vid="{9712D749-B13A-48C5-8910-FA2B42A47C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2275</TotalTime>
  <Words>529</Words>
  <Application>Microsoft Office PowerPoint</Application>
  <PresentationFormat>Grand écran</PresentationFormat>
  <Paragraphs>106</Paragraphs>
  <Slides>14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10</vt:i4>
      </vt:variant>
      <vt:variant>
        <vt:lpstr>Titres des diapositives</vt:lpstr>
      </vt:variant>
      <vt:variant>
        <vt:i4>14</vt:i4>
      </vt:variant>
    </vt:vector>
  </HeadingPairs>
  <TitlesOfParts>
    <vt:vector size="32" baseType="lpstr">
      <vt:lpstr>Inpi Light</vt:lpstr>
      <vt:lpstr>Arial</vt:lpstr>
      <vt:lpstr>Calibri Light</vt:lpstr>
      <vt:lpstr>.Lucida Grande UI Regular</vt:lpstr>
      <vt:lpstr>Inpi</vt:lpstr>
      <vt:lpstr>Wingdings</vt:lpstr>
      <vt:lpstr>Calibri</vt:lpstr>
      <vt:lpstr>Times New Roman</vt:lpstr>
      <vt:lpstr>Thème Office</vt:lpstr>
      <vt:lpstr>INPI 2020</vt:lpstr>
      <vt:lpstr>1_INPI 2020</vt:lpstr>
      <vt:lpstr>INPI Bleu Clôture</vt:lpstr>
      <vt:lpstr>2_INPI 2020</vt:lpstr>
      <vt:lpstr>3_INPI 2020</vt:lpstr>
      <vt:lpstr>4_INPI 2020</vt:lpstr>
      <vt:lpstr>5_INPI 2020</vt:lpstr>
      <vt:lpstr>6_INPI 2020</vt:lpstr>
      <vt:lpstr>7_INPI 2020</vt:lpstr>
      <vt:lpstr>Présentation PowerPoint</vt:lpstr>
      <vt:lpstr>Présentation PowerPoint</vt:lpstr>
      <vt:lpstr>Sébastien DARRAS Chargé d’affaires INPI</vt:lpstr>
      <vt:lpstr>Présentation PowerPoint</vt:lpstr>
      <vt:lpstr>Présentation PowerPoint</vt:lpstr>
      <vt:lpstr>Présentation PowerPoint</vt:lpstr>
      <vt:lpstr>Isabelle de Bussac CEO et fondatrice JOBPACK</vt:lpstr>
      <vt:lpstr>Mickaël Gandecki Co-fondateur MYFOOD</vt:lpstr>
      <vt:lpstr>Frédéric Kuntzmann CEO et fondateur MY SERIOUS GAME</vt:lpstr>
      <vt:lpstr>pour INITIER une démarche de PROPRIÉTÉ INTELLECTUELLE</vt:lpstr>
      <vt:lpstr>L’accompagnement sur mesure et dans la durée pour ACCÉLÉRER  votre croissance grâce à la PROPRIÉTÉ INTELLECTUELLE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Darras Sebastien</cp:lastModifiedBy>
  <cp:revision>58</cp:revision>
  <dcterms:created xsi:type="dcterms:W3CDTF">2021-03-31T15:32:13Z</dcterms:created>
  <dcterms:modified xsi:type="dcterms:W3CDTF">2021-06-09T10:06:44Z</dcterms:modified>
</cp:coreProperties>
</file>