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4" r:id="rId6"/>
    <p:sldId id="265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8527"/>
    <a:srgbClr val="54B8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640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808454F-AD93-48A1-A214-F5ED5BC77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84FD2FD-346A-432D-B521-66F4BA3FC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FB8EFC7D-7415-40FF-920F-8B893D5DC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35302090-3C7A-4C1E-8E13-EC1CB849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28E651D6-9A74-4D8E-B4C4-3F0B479FF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7825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50BD8E79-FDF9-45EA-8F3E-BC623F02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BCC15C61-C23D-4B75-B27C-99C7DEFCB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B86B99B7-F124-465E-88EA-8E575DB62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29054BD1-9E02-4D90-A46C-35BF9C58C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D68B6A8-DBE8-4E05-99B1-0FCF93C8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107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775B0F2-79B3-44CA-BE54-28AE09A6F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4D7BB7E-460C-4415-86C6-B48BE1B38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41285FE-82B3-4F93-8186-E85DDE4E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09D68963-DE6F-4772-90A4-D5B637D0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52A70AD-2BC9-4DC0-8DF5-0E2F46623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1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1480BF26-92C5-4B7B-A297-3C983D1EF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D8C5F99-9474-4313-B7B8-65E03E8AE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23F0D89F-6612-4D39-91A9-3C525E7FB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AB16D20-4DCC-4806-81C9-402818D34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0A5FA8C1-448A-474C-8E7A-D256D2F24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11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4D54FBDD-20CD-4AF1-8434-56993BE71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AD91CA0E-32E4-4AA1-B395-802867593B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5B0F57EC-715A-42A3-9EEF-FBCC05D0A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0D3F0389-56C2-4906-A9A3-DD80E9185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7C1095D9-F72B-4690-AD34-EAF8070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47F2131-1745-4A89-B6C7-E72511B9C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08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6FDFDDD3-6AB3-4977-B360-4EB4F001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440389E4-C2D1-4CD1-80C8-35909978DD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0DD5B18D-09F3-4592-8660-D79566A1F3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1919A94A-B62B-45BB-A029-BD6E6FBC7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C35A77F1-8740-4E17-A34B-F4FAE3CAD7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4AF6E21D-D2F5-4995-AB11-F10F1D9C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7DF03A76-DA82-46A7-B149-FA890374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00CB19CD-3C61-4712-8440-3C0BB84E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1FABF78-286C-4813-A17B-A42F23DE4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DB2AA20A-55B7-4E82-B9E4-974408D72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8892F13B-308D-4F8F-81B1-258B72B7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0D9CA2E8-9645-4BB2-A2F1-F32517B70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830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BEF5FDBE-49E5-4D8E-81E2-56AA08A58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FC0D5AEA-7FD9-47EA-8018-39BF500DB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8717080F-C890-4FE3-8C75-7EA63D9CC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8990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8B188FD-0DFD-4FF9-94AE-76F365680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65EC5239-B2BE-496A-A6A1-4144E90ED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7D41048-09A8-42A4-9C2A-E502E53BFB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1F99FD7C-914D-4A27-9450-701E22F0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3341AA6C-EB3D-44E0-8B43-80A4E4A75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5B17ABCF-AB0B-4775-85F6-5A9AD3AAD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8110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FB3388C-7E66-4E15-9A9A-3B3EEFB1F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B8D4CF5C-BA9A-483A-9B3B-0386560257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1A49464-9540-4025-88BF-98A3A2F72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ABA1351C-9946-4673-9DF5-9D8455E17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F46E04CD-3859-4CF8-A083-B4E224A9B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0FD501A-84C8-42FE-9DE5-05378780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54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72F6E0A1-02B5-4320-98A7-298B39841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3B918EB1-007A-4728-A26E-9F064FF97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A1C709C3-51DC-459B-83E9-CEFD4A9F25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8C07A-1065-486C-81F5-FBFE7E2880AB}" type="datetimeFigureOut">
              <a:rPr lang="fr-FR" smtClean="0"/>
              <a:t>07/06/2021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4CE5C83F-1989-4210-8375-9BF1A10CDC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B29B03C3-3303-4AEE-BFAA-D84BAED410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E5F910-BD78-4E42-8213-EE204D729E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574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69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4" name="Absolument Angoulême Version 1 DE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492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2857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102" y="380366"/>
            <a:ext cx="2449796" cy="183794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045208" y="2507403"/>
            <a:ext cx="81015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  <a:latin typeface="Poppins Light" panose="02000000000000000000" pitchFamily="2" charset="0"/>
                <a:cs typeface="Poppins Light" panose="02000000000000000000" pitchFamily="2" charset="0"/>
              </a:rPr>
              <a:t>ABSOLUMENT ANGOULEME ET RIEN D’AUTRE </a:t>
            </a:r>
          </a:p>
          <a:p>
            <a:pPr algn="ctr"/>
            <a:r>
              <a:rPr lang="fr-FR" sz="3200" b="1" dirty="0" smtClean="0">
                <a:solidFill>
                  <a:schemeClr val="bg1"/>
                </a:solidFill>
                <a:latin typeface="Poppins SemiBold" panose="02000000000000000000" pitchFamily="2" charset="0"/>
                <a:cs typeface="Poppins SemiBold" panose="02000000000000000000" pitchFamily="2" charset="0"/>
              </a:rPr>
              <a:t>LE PARI DE 2 ENTREPRENEURS PARISIENS</a:t>
            </a:r>
            <a:endParaRPr lang="fr-FR" sz="3200" b="1" dirty="0">
              <a:solidFill>
                <a:schemeClr val="bg1"/>
              </a:solidFill>
              <a:latin typeface="Poppins SemiBold" panose="02000000000000000000" pitchFamily="2" charset="0"/>
              <a:cs typeface="Poppins SemiBold" panose="02000000000000000000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b="68935"/>
          <a:stretch/>
        </p:blipFill>
        <p:spPr>
          <a:xfrm>
            <a:off x="3147441" y="4117341"/>
            <a:ext cx="2948559" cy="8267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/>
          <a:srcRect l="-310" t="29565" r="310" b="40887"/>
          <a:stretch/>
        </p:blipFill>
        <p:spPr>
          <a:xfrm>
            <a:off x="6080205" y="4116727"/>
            <a:ext cx="3100028" cy="82678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/>
          <a:srcRect t="58551"/>
          <a:stretch/>
        </p:blipFill>
        <p:spPr>
          <a:xfrm>
            <a:off x="4782866" y="5153386"/>
            <a:ext cx="2538032" cy="94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323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" y="0"/>
            <a:ext cx="12180722" cy="68580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625" b="30618"/>
          <a:stretch/>
        </p:blipFill>
        <p:spPr>
          <a:xfrm>
            <a:off x="610650" y="612648"/>
            <a:ext cx="5822222" cy="5632705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78" t="77503" r="44415" b="14222"/>
          <a:stretch/>
        </p:blipFill>
        <p:spPr>
          <a:xfrm>
            <a:off x="6092495" y="2193862"/>
            <a:ext cx="1371600" cy="78638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12" t="77370" r="9837" b="3867"/>
          <a:stretch/>
        </p:blipFill>
        <p:spPr>
          <a:xfrm>
            <a:off x="6092495" y="3426524"/>
            <a:ext cx="2194560" cy="178308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4244" y="682408"/>
            <a:ext cx="2026260" cy="540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20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0"/>
            <a:ext cx="12180722" cy="68580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120" y="0"/>
            <a:ext cx="5486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" y="0"/>
            <a:ext cx="12180722" cy="68580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809415" y="3509963"/>
            <a:ext cx="25145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dirty="0" smtClean="0">
                <a:solidFill>
                  <a:schemeClr val="accent2"/>
                </a:solidFill>
                <a:latin typeface="Poppins Light" panose="02000000000000000000" pitchFamily="2" charset="0"/>
                <a:cs typeface="Poppins Light" panose="02000000000000000000" pitchFamily="2" charset="0"/>
              </a:rPr>
              <a:t>absolument-angouleme.fr</a:t>
            </a: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597534" y="1515427"/>
            <a:ext cx="298992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C00000"/>
                </a:solidFill>
                <a:latin typeface="Poppins SemiBold" panose="02000000000000000000" pitchFamily="2" charset="0"/>
                <a:cs typeface="Poppins SemiBold" panose="02000000000000000000" pitchFamily="2" charset="0"/>
              </a:rPr>
              <a:t>Rejoignez-nous ! </a:t>
            </a:r>
          </a:p>
          <a:p>
            <a:pPr algn="ctr"/>
            <a:endParaRPr lang="fr-FR" dirty="0" smtClean="0">
              <a:latin typeface="Montserrat" panose="02000505000000020004" pitchFamily="2" charset="0"/>
            </a:endParaRPr>
          </a:p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0578" y="2084952"/>
            <a:ext cx="1852275" cy="142501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2920464" y="5411568"/>
            <a:ext cx="2662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solidFill>
                  <a:srgbClr val="54B89D"/>
                </a:solidFill>
                <a:latin typeface="Poppins Light" panose="02000000000000000000" pitchFamily="2" charset="0"/>
                <a:cs typeface="Poppins Light" panose="02000000000000000000" pitchFamily="2" charset="0"/>
              </a:rPr>
              <a:t>thecodeisgreen.com</a:t>
            </a:r>
          </a:p>
          <a:p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8621" y="4575328"/>
            <a:ext cx="1436033" cy="77454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257" y="4220043"/>
            <a:ext cx="1411963" cy="1411963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6992853" y="5411567"/>
            <a:ext cx="2759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dirty="0" smtClean="0">
                <a:latin typeface="Poppins Light" panose="02000000000000000000" pitchFamily="2" charset="0"/>
                <a:cs typeface="Poppins Light" panose="02000000000000000000" pitchFamily="2" charset="0"/>
              </a:rPr>
              <a:t>mangroveboards.com</a:t>
            </a:r>
            <a:endParaRPr lang="fr-FR" dirty="0">
              <a:latin typeface="Poppins Light" panose="02000000000000000000" pitchFamily="2" charset="0"/>
              <a:cs typeface="Poppins Light" panose="02000000000000000000" pitchFamily="2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948477" y="4351519"/>
            <a:ext cx="777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endParaRPr lang="fr-F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5993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17</Words>
  <Application>Microsoft Office PowerPoint</Application>
  <PresentationFormat>Grand écran</PresentationFormat>
  <Paragraphs>7</Paragraphs>
  <Slides>6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Montserrat</vt:lpstr>
      <vt:lpstr>Poppins Light</vt:lpstr>
      <vt:lpstr>Poppins SemiBold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PIERRE-GUILBOT Mathilde</dc:creator>
  <cp:lastModifiedBy>VIGNER-FRAINEAU Nathalie</cp:lastModifiedBy>
  <cp:revision>14</cp:revision>
  <dcterms:created xsi:type="dcterms:W3CDTF">2021-03-31T15:32:13Z</dcterms:created>
  <dcterms:modified xsi:type="dcterms:W3CDTF">2021-06-07T19:48:46Z</dcterms:modified>
</cp:coreProperties>
</file>